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6" r:id="rId10"/>
    <p:sldId id="298" r:id="rId11"/>
    <p:sldId id="299" r:id="rId12"/>
    <p:sldId id="300" r:id="rId13"/>
    <p:sldId id="301" r:id="rId14"/>
    <p:sldId id="302" r:id="rId15"/>
    <p:sldId id="303" r:id="rId16"/>
    <p:sldId id="304" r:id="rId17"/>
    <p:sldId id="305" r:id="rId18"/>
    <p:sldId id="306" r:id="rId19"/>
    <p:sldId id="308" r:id="rId20"/>
    <p:sldId id="309" r:id="rId21"/>
    <p:sldId id="310" r:id="rId22"/>
    <p:sldId id="311" r:id="rId23"/>
    <p:sldId id="312" r:id="rId24"/>
  </p:sldIdLst>
  <p:sldSz cx="9144000" cy="5143500" type="screen16x9"/>
  <p:notesSz cx="6858000" cy="9144000"/>
  <p:embeddedFontLst>
    <p:embeddedFont>
      <p:font typeface="Comfortaa" panose="020B0604020202020204" charset="0"/>
      <p:regular r:id="rId26"/>
      <p:bold r:id="rId27"/>
    </p:embeddedFont>
    <p:embeddedFont>
      <p:font typeface="Days One" panose="020B0604020202020204" charset="0"/>
      <p:regular r:id="rId28"/>
    </p:embeddedFont>
    <p:embeddedFont>
      <p:font typeface="DM Sans" pitchFamily="2" charset="0"/>
      <p:regular r:id="rId29"/>
      <p:bold r:id="rId30"/>
      <p:italic r:id="rId31"/>
      <p:boldItalic r:id="rId32"/>
    </p:embeddedFont>
    <p:embeddedFont>
      <p:font typeface="Libre Franklin Black" pitchFamily="2" charset="0"/>
      <p:bold r:id="rId33"/>
      <p:boldItalic r:id="rId34"/>
    </p:embeddedFont>
    <p:embeddedFont>
      <p:font typeface="Montserrat" panose="00000500000000000000" pitchFamily="2" charset="0"/>
      <p:regular r:id="rId35"/>
      <p:bold r:id="rId36"/>
      <p:italic r:id="rId37"/>
      <p:boldItalic r:id="rId38"/>
    </p:embeddedFont>
    <p:embeddedFont>
      <p:font typeface="Nunito Light" pitchFamily="2" charset="0"/>
      <p:regular r:id="rId39"/>
      <p:italic r:id="rId40"/>
    </p:embeddedFont>
    <p:embeddedFont>
      <p:font typeface="Roboto" panose="02000000000000000000" pitchFamily="2" charset="0"/>
      <p:regular r:id="rId41"/>
      <p:bold r:id="rId42"/>
      <p:italic r:id="rId43"/>
      <p:boldItalic r:id="rId4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79AA1EA-3F5E-4FA3-85D9-4A0C24E69C7B}">
  <a:tblStyle styleId="{C79AA1EA-3F5E-4FA3-85D9-4A0C24E69C7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629" autoAdjust="0"/>
    <p:restoredTop sz="95033" autoAdjust="0"/>
  </p:normalViewPr>
  <p:slideViewPr>
    <p:cSldViewPr snapToGrid="0">
      <p:cViewPr>
        <p:scale>
          <a:sx n="103" d="100"/>
          <a:sy n="103" d="100"/>
        </p:scale>
        <p:origin x="192" y="1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font" Target="fonts/font14.fntdata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42" Type="http://schemas.openxmlformats.org/officeDocument/2006/relationships/font" Target="fonts/font17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font" Target="fonts/font15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4" Type="http://schemas.openxmlformats.org/officeDocument/2006/relationships/font" Target="fonts/font1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43" Type="http://schemas.openxmlformats.org/officeDocument/2006/relationships/font" Target="fonts/font18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font" Target="fonts/font13.fntdata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1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g25fca9abb05_0_376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6" name="Google Shape;1086;g25fca9abb05_0_376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g24f1e0afa5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6" name="Google Shape;1106;g24f1e0afa5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3726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g27b7e54cc34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1" name="Google Shape;1091;g27b7e54cc34_1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g24f1e0afa5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6" name="Google Shape;1106;g24f1e0afa5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Google Shape;1111;g25fca9abb05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2" name="Google Shape;1112;g25fca9abb05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7" name="Google Shape;1117;g27b7e54cc34_1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8" name="Google Shape;1118;g27b7e54cc34_1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2" name="Google Shape;1292;g2885961c62b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3" name="Google Shape;1293;g2885961c62b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g2885961c62b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4" name="Google Shape;1314;g2885961c62b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g1e88865fba5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1" name="Google Shape;1321;g1e88865fba5_0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9" name="Google Shape;1429;g2885961c62b_0_1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0" name="Google Shape;1430;g2885961c62b_0_1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359900" y="1377900"/>
            <a:ext cx="6424200" cy="238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grpSp>
        <p:nvGrpSpPr>
          <p:cNvPr id="10" name="Google Shape;10;p2"/>
          <p:cNvGrpSpPr/>
          <p:nvPr/>
        </p:nvGrpSpPr>
        <p:grpSpPr>
          <a:xfrm>
            <a:off x="207153" y="148195"/>
            <a:ext cx="8569895" cy="4816163"/>
            <a:chOff x="207153" y="148195"/>
            <a:chExt cx="8569895" cy="4816163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6180236" y="176774"/>
              <a:ext cx="229398" cy="358429"/>
              <a:chOff x="1797250" y="785725"/>
              <a:chExt cx="60500" cy="94525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1797250" y="785725"/>
                <a:ext cx="60500" cy="94525"/>
              </a:xfrm>
              <a:custGeom>
                <a:avLst/>
                <a:gdLst/>
                <a:ahLst/>
                <a:cxnLst/>
                <a:rect l="l" t="t" r="r" b="b"/>
                <a:pathLst>
                  <a:path w="2420" h="3781" extrusionOk="0">
                    <a:moveTo>
                      <a:pt x="1785" y="565"/>
                    </a:moveTo>
                    <a:lnTo>
                      <a:pt x="1785" y="565"/>
                    </a:lnTo>
                    <a:cubicBezTo>
                      <a:pt x="1742" y="646"/>
                      <a:pt x="1688" y="727"/>
                      <a:pt x="1634" y="807"/>
                    </a:cubicBezTo>
                    <a:lnTo>
                      <a:pt x="1629" y="823"/>
                    </a:lnTo>
                    <a:cubicBezTo>
                      <a:pt x="1559" y="926"/>
                      <a:pt x="1500" y="1033"/>
                      <a:pt x="1430" y="1130"/>
                    </a:cubicBezTo>
                    <a:lnTo>
                      <a:pt x="1382" y="1211"/>
                    </a:lnTo>
                    <a:cubicBezTo>
                      <a:pt x="1366" y="1237"/>
                      <a:pt x="1349" y="1275"/>
                      <a:pt x="1339" y="1302"/>
                    </a:cubicBezTo>
                    <a:lnTo>
                      <a:pt x="1339" y="1307"/>
                    </a:lnTo>
                    <a:cubicBezTo>
                      <a:pt x="1258" y="1463"/>
                      <a:pt x="1269" y="1517"/>
                      <a:pt x="1425" y="1608"/>
                    </a:cubicBezTo>
                    <a:cubicBezTo>
                      <a:pt x="1478" y="1641"/>
                      <a:pt x="1532" y="1668"/>
                      <a:pt x="1581" y="1705"/>
                    </a:cubicBezTo>
                    <a:cubicBezTo>
                      <a:pt x="1634" y="1732"/>
                      <a:pt x="1688" y="1764"/>
                      <a:pt x="1731" y="1797"/>
                    </a:cubicBezTo>
                    <a:cubicBezTo>
                      <a:pt x="1860" y="1877"/>
                      <a:pt x="1973" y="1958"/>
                      <a:pt x="2091" y="2038"/>
                    </a:cubicBezTo>
                    <a:cubicBezTo>
                      <a:pt x="2124" y="2065"/>
                      <a:pt x="2151" y="2098"/>
                      <a:pt x="2183" y="2151"/>
                    </a:cubicBezTo>
                    <a:cubicBezTo>
                      <a:pt x="2215" y="2205"/>
                      <a:pt x="2210" y="2232"/>
                      <a:pt x="2172" y="2286"/>
                    </a:cubicBezTo>
                    <a:cubicBezTo>
                      <a:pt x="2156" y="2302"/>
                      <a:pt x="2134" y="2323"/>
                      <a:pt x="2124" y="2329"/>
                    </a:cubicBezTo>
                    <a:cubicBezTo>
                      <a:pt x="2102" y="2340"/>
                      <a:pt x="2081" y="2361"/>
                      <a:pt x="2065" y="2377"/>
                    </a:cubicBezTo>
                    <a:lnTo>
                      <a:pt x="1747" y="2598"/>
                    </a:lnTo>
                    <a:cubicBezTo>
                      <a:pt x="1430" y="2818"/>
                      <a:pt x="1113" y="3049"/>
                      <a:pt x="801" y="3270"/>
                    </a:cubicBezTo>
                    <a:cubicBezTo>
                      <a:pt x="645" y="3377"/>
                      <a:pt x="484" y="3469"/>
                      <a:pt x="317" y="3549"/>
                    </a:cubicBezTo>
                    <a:cubicBezTo>
                      <a:pt x="317" y="3549"/>
                      <a:pt x="316" y="3549"/>
                      <a:pt x="314" y="3550"/>
                    </a:cubicBezTo>
                    <a:lnTo>
                      <a:pt x="314" y="3550"/>
                    </a:lnTo>
                    <a:cubicBezTo>
                      <a:pt x="510" y="3290"/>
                      <a:pt x="702" y="3030"/>
                      <a:pt x="919" y="2780"/>
                    </a:cubicBezTo>
                    <a:cubicBezTo>
                      <a:pt x="989" y="2689"/>
                      <a:pt x="1070" y="2598"/>
                      <a:pt x="1151" y="2501"/>
                    </a:cubicBezTo>
                    <a:lnTo>
                      <a:pt x="1258" y="2377"/>
                    </a:lnTo>
                    <a:cubicBezTo>
                      <a:pt x="1269" y="2361"/>
                      <a:pt x="1280" y="2350"/>
                      <a:pt x="1290" y="2334"/>
                    </a:cubicBezTo>
                    <a:cubicBezTo>
                      <a:pt x="1333" y="2286"/>
                      <a:pt x="1366" y="2232"/>
                      <a:pt x="1349" y="2178"/>
                    </a:cubicBezTo>
                    <a:cubicBezTo>
                      <a:pt x="1344" y="2135"/>
                      <a:pt x="1312" y="2098"/>
                      <a:pt x="1237" y="2055"/>
                    </a:cubicBezTo>
                    <a:cubicBezTo>
                      <a:pt x="1210" y="2033"/>
                      <a:pt x="1183" y="2028"/>
                      <a:pt x="1156" y="2012"/>
                    </a:cubicBezTo>
                    <a:lnTo>
                      <a:pt x="919" y="1920"/>
                    </a:lnTo>
                    <a:cubicBezTo>
                      <a:pt x="823" y="1877"/>
                      <a:pt x="726" y="1840"/>
                      <a:pt x="624" y="1797"/>
                    </a:cubicBezTo>
                    <a:cubicBezTo>
                      <a:pt x="597" y="1791"/>
                      <a:pt x="575" y="1775"/>
                      <a:pt x="554" y="1764"/>
                    </a:cubicBezTo>
                    <a:lnTo>
                      <a:pt x="538" y="1759"/>
                    </a:lnTo>
                    <a:cubicBezTo>
                      <a:pt x="538" y="1721"/>
                      <a:pt x="559" y="1705"/>
                      <a:pt x="586" y="1678"/>
                    </a:cubicBezTo>
                    <a:lnTo>
                      <a:pt x="613" y="1641"/>
                    </a:lnTo>
                    <a:cubicBezTo>
                      <a:pt x="672" y="1581"/>
                      <a:pt x="731" y="1517"/>
                      <a:pt x="801" y="1452"/>
                    </a:cubicBezTo>
                    <a:cubicBezTo>
                      <a:pt x="925" y="1334"/>
                      <a:pt x="1059" y="1221"/>
                      <a:pt x="1188" y="1103"/>
                    </a:cubicBezTo>
                    <a:lnTo>
                      <a:pt x="1355" y="958"/>
                    </a:lnTo>
                    <a:cubicBezTo>
                      <a:pt x="1403" y="909"/>
                      <a:pt x="1457" y="872"/>
                      <a:pt x="1505" y="823"/>
                    </a:cubicBezTo>
                    <a:cubicBezTo>
                      <a:pt x="1597" y="743"/>
                      <a:pt x="1694" y="657"/>
                      <a:pt x="1785" y="565"/>
                    </a:cubicBezTo>
                    <a:close/>
                    <a:moveTo>
                      <a:pt x="2102" y="1"/>
                    </a:moveTo>
                    <a:lnTo>
                      <a:pt x="2086" y="17"/>
                    </a:lnTo>
                    <a:cubicBezTo>
                      <a:pt x="1989" y="76"/>
                      <a:pt x="1909" y="130"/>
                      <a:pt x="1833" y="194"/>
                    </a:cubicBezTo>
                    <a:cubicBezTo>
                      <a:pt x="1790" y="237"/>
                      <a:pt x="1747" y="275"/>
                      <a:pt x="1699" y="323"/>
                    </a:cubicBezTo>
                    <a:cubicBezTo>
                      <a:pt x="1661" y="356"/>
                      <a:pt x="1618" y="399"/>
                      <a:pt x="1581" y="436"/>
                    </a:cubicBezTo>
                    <a:cubicBezTo>
                      <a:pt x="1484" y="528"/>
                      <a:pt x="1403" y="608"/>
                      <a:pt x="1323" y="678"/>
                    </a:cubicBezTo>
                    <a:lnTo>
                      <a:pt x="1258" y="748"/>
                    </a:lnTo>
                    <a:cubicBezTo>
                      <a:pt x="1231" y="775"/>
                      <a:pt x="1204" y="807"/>
                      <a:pt x="1177" y="829"/>
                    </a:cubicBezTo>
                    <a:cubicBezTo>
                      <a:pt x="1065" y="936"/>
                      <a:pt x="957" y="1038"/>
                      <a:pt x="839" y="1135"/>
                    </a:cubicBezTo>
                    <a:cubicBezTo>
                      <a:pt x="731" y="1232"/>
                      <a:pt x="634" y="1334"/>
                      <a:pt x="527" y="1426"/>
                    </a:cubicBezTo>
                    <a:cubicBezTo>
                      <a:pt x="473" y="1474"/>
                      <a:pt x="419" y="1528"/>
                      <a:pt x="371" y="1587"/>
                    </a:cubicBezTo>
                    <a:cubicBezTo>
                      <a:pt x="328" y="1641"/>
                      <a:pt x="312" y="1700"/>
                      <a:pt x="317" y="1764"/>
                    </a:cubicBezTo>
                    <a:cubicBezTo>
                      <a:pt x="323" y="1823"/>
                      <a:pt x="366" y="1877"/>
                      <a:pt x="419" y="1920"/>
                    </a:cubicBezTo>
                    <a:cubicBezTo>
                      <a:pt x="452" y="1942"/>
                      <a:pt x="489" y="1963"/>
                      <a:pt x="527" y="1979"/>
                    </a:cubicBezTo>
                    <a:cubicBezTo>
                      <a:pt x="608" y="2012"/>
                      <a:pt x="699" y="2055"/>
                      <a:pt x="785" y="2087"/>
                    </a:cubicBezTo>
                    <a:cubicBezTo>
                      <a:pt x="828" y="2098"/>
                      <a:pt x="860" y="2114"/>
                      <a:pt x="903" y="2124"/>
                    </a:cubicBezTo>
                    <a:cubicBezTo>
                      <a:pt x="941" y="2141"/>
                      <a:pt x="989" y="2151"/>
                      <a:pt x="1027" y="2173"/>
                    </a:cubicBezTo>
                    <a:cubicBezTo>
                      <a:pt x="1038" y="2173"/>
                      <a:pt x="1038" y="2178"/>
                      <a:pt x="1043" y="2178"/>
                    </a:cubicBezTo>
                    <a:cubicBezTo>
                      <a:pt x="1054" y="2189"/>
                      <a:pt x="1065" y="2189"/>
                      <a:pt x="1065" y="2194"/>
                    </a:cubicBezTo>
                    <a:cubicBezTo>
                      <a:pt x="1038" y="2227"/>
                      <a:pt x="1011" y="2270"/>
                      <a:pt x="973" y="2302"/>
                    </a:cubicBezTo>
                    <a:cubicBezTo>
                      <a:pt x="903" y="2393"/>
                      <a:pt x="833" y="2490"/>
                      <a:pt x="753" y="2581"/>
                    </a:cubicBezTo>
                    <a:cubicBezTo>
                      <a:pt x="554" y="2823"/>
                      <a:pt x="371" y="3087"/>
                      <a:pt x="194" y="3345"/>
                    </a:cubicBezTo>
                    <a:cubicBezTo>
                      <a:pt x="156" y="3404"/>
                      <a:pt x="108" y="3463"/>
                      <a:pt x="70" y="3533"/>
                    </a:cubicBezTo>
                    <a:lnTo>
                      <a:pt x="59" y="3538"/>
                    </a:lnTo>
                    <a:cubicBezTo>
                      <a:pt x="32" y="3576"/>
                      <a:pt x="0" y="3624"/>
                      <a:pt x="0" y="3678"/>
                    </a:cubicBezTo>
                    <a:lnTo>
                      <a:pt x="0" y="3694"/>
                    </a:lnTo>
                    <a:lnTo>
                      <a:pt x="5" y="3700"/>
                    </a:lnTo>
                    <a:cubicBezTo>
                      <a:pt x="48" y="3754"/>
                      <a:pt x="97" y="3780"/>
                      <a:pt x="156" y="3780"/>
                    </a:cubicBezTo>
                    <a:cubicBezTo>
                      <a:pt x="183" y="3780"/>
                      <a:pt x="210" y="3775"/>
                      <a:pt x="237" y="3764"/>
                    </a:cubicBezTo>
                    <a:cubicBezTo>
                      <a:pt x="301" y="3737"/>
                      <a:pt x="349" y="3721"/>
                      <a:pt x="398" y="3694"/>
                    </a:cubicBezTo>
                    <a:cubicBezTo>
                      <a:pt x="672" y="3549"/>
                      <a:pt x="892" y="3426"/>
                      <a:pt x="1097" y="3280"/>
                    </a:cubicBezTo>
                    <a:cubicBezTo>
                      <a:pt x="1398" y="3065"/>
                      <a:pt x="1710" y="2845"/>
                      <a:pt x="2005" y="2630"/>
                    </a:cubicBezTo>
                    <a:lnTo>
                      <a:pt x="2113" y="2549"/>
                    </a:lnTo>
                    <a:cubicBezTo>
                      <a:pt x="2172" y="2512"/>
                      <a:pt x="2226" y="2463"/>
                      <a:pt x="2274" y="2420"/>
                    </a:cubicBezTo>
                    <a:cubicBezTo>
                      <a:pt x="2301" y="2404"/>
                      <a:pt x="2328" y="2361"/>
                      <a:pt x="2339" y="2323"/>
                    </a:cubicBezTo>
                    <a:lnTo>
                      <a:pt x="2344" y="2302"/>
                    </a:lnTo>
                    <a:cubicBezTo>
                      <a:pt x="2414" y="2162"/>
                      <a:pt x="2419" y="2098"/>
                      <a:pt x="2274" y="1979"/>
                    </a:cubicBezTo>
                    <a:lnTo>
                      <a:pt x="2237" y="1952"/>
                    </a:lnTo>
                    <a:cubicBezTo>
                      <a:pt x="2021" y="1775"/>
                      <a:pt x="1817" y="1630"/>
                      <a:pt x="1602" y="1501"/>
                    </a:cubicBezTo>
                    <a:cubicBezTo>
                      <a:pt x="1581" y="1490"/>
                      <a:pt x="1559" y="1474"/>
                      <a:pt x="1548" y="1463"/>
                    </a:cubicBezTo>
                    <a:lnTo>
                      <a:pt x="1538" y="1452"/>
                    </a:lnTo>
                    <a:cubicBezTo>
                      <a:pt x="1548" y="1442"/>
                      <a:pt x="1548" y="1426"/>
                      <a:pt x="1554" y="1415"/>
                    </a:cubicBezTo>
                    <a:lnTo>
                      <a:pt x="1602" y="1329"/>
                    </a:lnTo>
                    <a:cubicBezTo>
                      <a:pt x="1656" y="1216"/>
                      <a:pt x="1715" y="1108"/>
                      <a:pt x="1774" y="1001"/>
                    </a:cubicBezTo>
                    <a:cubicBezTo>
                      <a:pt x="1833" y="888"/>
                      <a:pt x="1903" y="780"/>
                      <a:pt x="1962" y="673"/>
                    </a:cubicBezTo>
                    <a:lnTo>
                      <a:pt x="2145" y="350"/>
                    </a:lnTo>
                    <a:cubicBezTo>
                      <a:pt x="2172" y="313"/>
                      <a:pt x="2183" y="264"/>
                      <a:pt x="2204" y="216"/>
                    </a:cubicBezTo>
                    <a:cubicBezTo>
                      <a:pt x="2210" y="194"/>
                      <a:pt x="2226" y="178"/>
                      <a:pt x="2231" y="151"/>
                    </a:cubicBezTo>
                    <a:lnTo>
                      <a:pt x="2237" y="130"/>
                    </a:lnTo>
                    <a:lnTo>
                      <a:pt x="2102" y="1"/>
                    </a:ln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1836625" y="838075"/>
                <a:ext cx="10375" cy="7500"/>
              </a:xfrm>
              <a:custGeom>
                <a:avLst/>
                <a:gdLst/>
                <a:ahLst/>
                <a:cxnLst/>
                <a:rect l="l" t="t" r="r" b="b"/>
                <a:pathLst>
                  <a:path w="415" h="300" extrusionOk="0">
                    <a:moveTo>
                      <a:pt x="331" y="1"/>
                    </a:moveTo>
                    <a:cubicBezTo>
                      <a:pt x="308" y="1"/>
                      <a:pt x="283" y="7"/>
                      <a:pt x="258" y="20"/>
                    </a:cubicBezTo>
                    <a:cubicBezTo>
                      <a:pt x="178" y="68"/>
                      <a:pt x="92" y="111"/>
                      <a:pt x="33" y="192"/>
                    </a:cubicBezTo>
                    <a:cubicBezTo>
                      <a:pt x="27" y="208"/>
                      <a:pt x="16" y="219"/>
                      <a:pt x="16" y="229"/>
                    </a:cubicBezTo>
                    <a:lnTo>
                      <a:pt x="16" y="240"/>
                    </a:lnTo>
                    <a:lnTo>
                      <a:pt x="0" y="299"/>
                    </a:lnTo>
                    <a:lnTo>
                      <a:pt x="59" y="289"/>
                    </a:lnTo>
                    <a:cubicBezTo>
                      <a:pt x="151" y="262"/>
                      <a:pt x="301" y="186"/>
                      <a:pt x="403" y="106"/>
                    </a:cubicBezTo>
                    <a:cubicBezTo>
                      <a:pt x="414" y="95"/>
                      <a:pt x="414" y="74"/>
                      <a:pt x="414" y="57"/>
                    </a:cubicBezTo>
                    <a:lnTo>
                      <a:pt x="414" y="47"/>
                    </a:lnTo>
                    <a:lnTo>
                      <a:pt x="403" y="30"/>
                    </a:lnTo>
                    <a:cubicBezTo>
                      <a:pt x="383" y="10"/>
                      <a:pt x="358" y="1"/>
                      <a:pt x="331" y="1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4;p2"/>
              <p:cNvSpPr/>
              <p:nvPr/>
            </p:nvSpPr>
            <p:spPr>
              <a:xfrm>
                <a:off x="1838775" y="840825"/>
                <a:ext cx="11450" cy="7825"/>
              </a:xfrm>
              <a:custGeom>
                <a:avLst/>
                <a:gdLst/>
                <a:ahLst/>
                <a:cxnLst/>
                <a:rect l="l" t="t" r="r" b="b"/>
                <a:pathLst>
                  <a:path w="458" h="313" extrusionOk="0">
                    <a:moveTo>
                      <a:pt x="385" y="1"/>
                    </a:moveTo>
                    <a:cubicBezTo>
                      <a:pt x="360" y="1"/>
                      <a:pt x="340" y="13"/>
                      <a:pt x="323" y="23"/>
                    </a:cubicBezTo>
                    <a:lnTo>
                      <a:pt x="301" y="23"/>
                    </a:lnTo>
                    <a:cubicBezTo>
                      <a:pt x="172" y="82"/>
                      <a:pt x="135" y="119"/>
                      <a:pt x="76" y="205"/>
                    </a:cubicBezTo>
                    <a:lnTo>
                      <a:pt x="0" y="313"/>
                    </a:lnTo>
                    <a:lnTo>
                      <a:pt x="113" y="259"/>
                    </a:lnTo>
                    <a:cubicBezTo>
                      <a:pt x="145" y="243"/>
                      <a:pt x="172" y="232"/>
                      <a:pt x="210" y="216"/>
                    </a:cubicBezTo>
                    <a:cubicBezTo>
                      <a:pt x="291" y="184"/>
                      <a:pt x="360" y="152"/>
                      <a:pt x="436" y="98"/>
                    </a:cubicBezTo>
                    <a:cubicBezTo>
                      <a:pt x="457" y="82"/>
                      <a:pt x="452" y="66"/>
                      <a:pt x="452" y="50"/>
                    </a:cubicBezTo>
                    <a:lnTo>
                      <a:pt x="452" y="23"/>
                    </a:lnTo>
                    <a:lnTo>
                      <a:pt x="436" y="17"/>
                    </a:lnTo>
                    <a:cubicBezTo>
                      <a:pt x="417" y="5"/>
                      <a:pt x="401" y="1"/>
                      <a:pt x="385" y="1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5;p2"/>
              <p:cNvSpPr/>
              <p:nvPr/>
            </p:nvSpPr>
            <p:spPr>
              <a:xfrm>
                <a:off x="1832850" y="836075"/>
                <a:ext cx="9175" cy="5725"/>
              </a:xfrm>
              <a:custGeom>
                <a:avLst/>
                <a:gdLst/>
                <a:ahLst/>
                <a:cxnLst/>
                <a:rect l="l" t="t" r="r" b="b"/>
                <a:pathLst>
                  <a:path w="367" h="229" extrusionOk="0">
                    <a:moveTo>
                      <a:pt x="252" y="1"/>
                    </a:moveTo>
                    <a:cubicBezTo>
                      <a:pt x="241" y="1"/>
                      <a:pt x="230" y="5"/>
                      <a:pt x="216" y="14"/>
                    </a:cubicBezTo>
                    <a:cubicBezTo>
                      <a:pt x="167" y="46"/>
                      <a:pt x="124" y="84"/>
                      <a:pt x="76" y="121"/>
                    </a:cubicBezTo>
                    <a:cubicBezTo>
                      <a:pt x="60" y="132"/>
                      <a:pt x="54" y="137"/>
                      <a:pt x="49" y="154"/>
                    </a:cubicBezTo>
                    <a:cubicBezTo>
                      <a:pt x="49" y="159"/>
                      <a:pt x="44" y="164"/>
                      <a:pt x="44" y="164"/>
                    </a:cubicBezTo>
                    <a:lnTo>
                      <a:pt x="1" y="229"/>
                    </a:lnTo>
                    <a:lnTo>
                      <a:pt x="76" y="213"/>
                    </a:lnTo>
                    <a:cubicBezTo>
                      <a:pt x="210" y="207"/>
                      <a:pt x="237" y="186"/>
                      <a:pt x="339" y="100"/>
                    </a:cubicBezTo>
                    <a:lnTo>
                      <a:pt x="366" y="73"/>
                    </a:lnTo>
                    <a:lnTo>
                      <a:pt x="329" y="46"/>
                    </a:lnTo>
                    <a:cubicBezTo>
                      <a:pt x="293" y="17"/>
                      <a:pt x="274" y="1"/>
                      <a:pt x="252" y="1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" name="Google Shape;16;p2"/>
            <p:cNvGrpSpPr/>
            <p:nvPr/>
          </p:nvGrpSpPr>
          <p:grpSpPr>
            <a:xfrm>
              <a:off x="8006361" y="311586"/>
              <a:ext cx="664401" cy="959414"/>
              <a:chOff x="1357850" y="2819700"/>
              <a:chExt cx="332300" cy="479875"/>
            </a:xfrm>
          </p:grpSpPr>
          <p:sp>
            <p:nvSpPr>
              <p:cNvPr id="17" name="Google Shape;17;p2"/>
              <p:cNvSpPr/>
              <p:nvPr/>
            </p:nvSpPr>
            <p:spPr>
              <a:xfrm>
                <a:off x="1667400" y="3233275"/>
                <a:ext cx="11725" cy="31500"/>
              </a:xfrm>
              <a:custGeom>
                <a:avLst/>
                <a:gdLst/>
                <a:ahLst/>
                <a:cxnLst/>
                <a:rect l="l" t="t" r="r" b="b"/>
                <a:pathLst>
                  <a:path w="469" h="1260" extrusionOk="0">
                    <a:moveTo>
                      <a:pt x="398" y="0"/>
                    </a:moveTo>
                    <a:cubicBezTo>
                      <a:pt x="364" y="0"/>
                      <a:pt x="333" y="21"/>
                      <a:pt x="323" y="55"/>
                    </a:cubicBezTo>
                    <a:cubicBezTo>
                      <a:pt x="226" y="463"/>
                      <a:pt x="130" y="840"/>
                      <a:pt x="11" y="1162"/>
                    </a:cubicBezTo>
                    <a:cubicBezTo>
                      <a:pt x="1" y="1200"/>
                      <a:pt x="22" y="1238"/>
                      <a:pt x="54" y="1254"/>
                    </a:cubicBezTo>
                    <a:cubicBezTo>
                      <a:pt x="60" y="1254"/>
                      <a:pt x="65" y="1259"/>
                      <a:pt x="81" y="1259"/>
                    </a:cubicBezTo>
                    <a:cubicBezTo>
                      <a:pt x="108" y="1259"/>
                      <a:pt x="140" y="1238"/>
                      <a:pt x="146" y="1211"/>
                    </a:cubicBezTo>
                    <a:cubicBezTo>
                      <a:pt x="264" y="883"/>
                      <a:pt x="371" y="506"/>
                      <a:pt x="463" y="87"/>
                    </a:cubicBezTo>
                    <a:cubicBezTo>
                      <a:pt x="468" y="49"/>
                      <a:pt x="452" y="17"/>
                      <a:pt x="409" y="1"/>
                    </a:cubicBezTo>
                    <a:cubicBezTo>
                      <a:pt x="405" y="1"/>
                      <a:pt x="401" y="0"/>
                      <a:pt x="398" y="0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>
                <a:off x="1609075" y="3254575"/>
                <a:ext cx="15600" cy="30225"/>
              </a:xfrm>
              <a:custGeom>
                <a:avLst/>
                <a:gdLst/>
                <a:ahLst/>
                <a:cxnLst/>
                <a:rect l="l" t="t" r="r" b="b"/>
                <a:pathLst>
                  <a:path w="624" h="1209" extrusionOk="0">
                    <a:moveTo>
                      <a:pt x="83" y="1"/>
                    </a:moveTo>
                    <a:cubicBezTo>
                      <a:pt x="75" y="1"/>
                      <a:pt x="67" y="2"/>
                      <a:pt x="59" y="4"/>
                    </a:cubicBezTo>
                    <a:cubicBezTo>
                      <a:pt x="22" y="20"/>
                      <a:pt x="0" y="58"/>
                      <a:pt x="16" y="90"/>
                    </a:cubicBezTo>
                    <a:cubicBezTo>
                      <a:pt x="156" y="536"/>
                      <a:pt x="307" y="896"/>
                      <a:pt x="479" y="1176"/>
                    </a:cubicBezTo>
                    <a:cubicBezTo>
                      <a:pt x="489" y="1192"/>
                      <a:pt x="516" y="1208"/>
                      <a:pt x="538" y="1208"/>
                    </a:cubicBezTo>
                    <a:cubicBezTo>
                      <a:pt x="554" y="1208"/>
                      <a:pt x="565" y="1203"/>
                      <a:pt x="575" y="1192"/>
                    </a:cubicBezTo>
                    <a:cubicBezTo>
                      <a:pt x="613" y="1176"/>
                      <a:pt x="624" y="1128"/>
                      <a:pt x="602" y="1095"/>
                    </a:cubicBezTo>
                    <a:cubicBezTo>
                      <a:pt x="441" y="827"/>
                      <a:pt x="296" y="477"/>
                      <a:pt x="161" y="47"/>
                    </a:cubicBezTo>
                    <a:cubicBezTo>
                      <a:pt x="144" y="17"/>
                      <a:pt x="114" y="1"/>
                      <a:pt x="83" y="1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9" name="Google Shape;19;p2"/>
              <p:cNvGrpSpPr/>
              <p:nvPr/>
            </p:nvGrpSpPr>
            <p:grpSpPr>
              <a:xfrm>
                <a:off x="1357850" y="2819700"/>
                <a:ext cx="332300" cy="479875"/>
                <a:chOff x="1357850" y="2819700"/>
                <a:chExt cx="332300" cy="479875"/>
              </a:xfrm>
            </p:grpSpPr>
            <p:sp>
              <p:nvSpPr>
                <p:cNvPr id="20" name="Google Shape;20;p2"/>
                <p:cNvSpPr/>
                <p:nvPr/>
              </p:nvSpPr>
              <p:spPr>
                <a:xfrm>
                  <a:off x="1357850" y="2942025"/>
                  <a:ext cx="305950" cy="357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38" h="14302" extrusionOk="0">
                      <a:moveTo>
                        <a:pt x="1899" y="140"/>
                      </a:moveTo>
                      <a:cubicBezTo>
                        <a:pt x="1909" y="162"/>
                        <a:pt x="1931" y="183"/>
                        <a:pt x="1958" y="183"/>
                      </a:cubicBezTo>
                      <a:lnTo>
                        <a:pt x="2162" y="183"/>
                      </a:lnTo>
                      <a:cubicBezTo>
                        <a:pt x="2383" y="280"/>
                        <a:pt x="2592" y="538"/>
                        <a:pt x="2780" y="925"/>
                      </a:cubicBezTo>
                      <a:lnTo>
                        <a:pt x="1748" y="189"/>
                      </a:lnTo>
                      <a:cubicBezTo>
                        <a:pt x="1797" y="162"/>
                        <a:pt x="1845" y="146"/>
                        <a:pt x="1899" y="140"/>
                      </a:cubicBezTo>
                      <a:close/>
                      <a:moveTo>
                        <a:pt x="1614" y="270"/>
                      </a:moveTo>
                      <a:lnTo>
                        <a:pt x="2899" y="1189"/>
                      </a:lnTo>
                      <a:cubicBezTo>
                        <a:pt x="2985" y="1409"/>
                        <a:pt x="3076" y="1662"/>
                        <a:pt x="3157" y="1931"/>
                      </a:cubicBezTo>
                      <a:lnTo>
                        <a:pt x="1366" y="544"/>
                      </a:lnTo>
                      <a:cubicBezTo>
                        <a:pt x="1442" y="425"/>
                        <a:pt x="1528" y="334"/>
                        <a:pt x="1614" y="270"/>
                      </a:cubicBezTo>
                      <a:close/>
                      <a:moveTo>
                        <a:pt x="1280" y="657"/>
                      </a:moveTo>
                      <a:lnTo>
                        <a:pt x="3216" y="2157"/>
                      </a:lnTo>
                      <a:cubicBezTo>
                        <a:pt x="3280" y="2420"/>
                        <a:pt x="3350" y="2694"/>
                        <a:pt x="3404" y="2995"/>
                      </a:cubicBezTo>
                      <a:lnTo>
                        <a:pt x="1108" y="974"/>
                      </a:lnTo>
                      <a:cubicBezTo>
                        <a:pt x="1168" y="861"/>
                        <a:pt x="1227" y="753"/>
                        <a:pt x="1280" y="657"/>
                      </a:cubicBezTo>
                      <a:close/>
                      <a:moveTo>
                        <a:pt x="1049" y="1114"/>
                      </a:moveTo>
                      <a:lnTo>
                        <a:pt x="3329" y="3124"/>
                      </a:lnTo>
                      <a:cubicBezTo>
                        <a:pt x="3345" y="3140"/>
                        <a:pt x="3361" y="3146"/>
                        <a:pt x="3377" y="3146"/>
                      </a:cubicBezTo>
                      <a:cubicBezTo>
                        <a:pt x="3399" y="3146"/>
                        <a:pt x="3409" y="3140"/>
                        <a:pt x="3426" y="3124"/>
                      </a:cubicBezTo>
                      <a:cubicBezTo>
                        <a:pt x="3458" y="3329"/>
                        <a:pt x="3495" y="3533"/>
                        <a:pt x="3522" y="3743"/>
                      </a:cubicBezTo>
                      <a:lnTo>
                        <a:pt x="942" y="1377"/>
                      </a:lnTo>
                      <a:cubicBezTo>
                        <a:pt x="979" y="1275"/>
                        <a:pt x="1017" y="1194"/>
                        <a:pt x="1049" y="1114"/>
                      </a:cubicBezTo>
                      <a:close/>
                      <a:moveTo>
                        <a:pt x="899" y="1517"/>
                      </a:moveTo>
                      <a:lnTo>
                        <a:pt x="3565" y="3963"/>
                      </a:lnTo>
                      <a:cubicBezTo>
                        <a:pt x="3641" y="4511"/>
                        <a:pt x="3694" y="5103"/>
                        <a:pt x="3727" y="5710"/>
                      </a:cubicBezTo>
                      <a:lnTo>
                        <a:pt x="641" y="2646"/>
                      </a:lnTo>
                      <a:cubicBezTo>
                        <a:pt x="630" y="2635"/>
                        <a:pt x="608" y="2630"/>
                        <a:pt x="592" y="2630"/>
                      </a:cubicBezTo>
                      <a:cubicBezTo>
                        <a:pt x="630" y="2442"/>
                        <a:pt x="668" y="2269"/>
                        <a:pt x="716" y="2103"/>
                      </a:cubicBezTo>
                      <a:cubicBezTo>
                        <a:pt x="716" y="2103"/>
                        <a:pt x="716" y="2108"/>
                        <a:pt x="721" y="2108"/>
                      </a:cubicBezTo>
                      <a:lnTo>
                        <a:pt x="3479" y="4780"/>
                      </a:lnTo>
                      <a:cubicBezTo>
                        <a:pt x="3490" y="4791"/>
                        <a:pt x="3512" y="4796"/>
                        <a:pt x="3522" y="4796"/>
                      </a:cubicBezTo>
                      <a:cubicBezTo>
                        <a:pt x="3544" y="4796"/>
                        <a:pt x="3565" y="4791"/>
                        <a:pt x="3576" y="4780"/>
                      </a:cubicBezTo>
                      <a:cubicBezTo>
                        <a:pt x="3603" y="4748"/>
                        <a:pt x="3603" y="4705"/>
                        <a:pt x="3576" y="4678"/>
                      </a:cubicBezTo>
                      <a:lnTo>
                        <a:pt x="823" y="2006"/>
                      </a:lnTo>
                      <a:cubicBezTo>
                        <a:pt x="809" y="1996"/>
                        <a:pt x="791" y="1987"/>
                        <a:pt x="774" y="1987"/>
                      </a:cubicBezTo>
                      <a:cubicBezTo>
                        <a:pt x="765" y="1987"/>
                        <a:pt x="756" y="1990"/>
                        <a:pt x="748" y="1995"/>
                      </a:cubicBezTo>
                      <a:cubicBezTo>
                        <a:pt x="797" y="1829"/>
                        <a:pt x="850" y="1667"/>
                        <a:pt x="899" y="1517"/>
                      </a:cubicBezTo>
                      <a:close/>
                      <a:moveTo>
                        <a:pt x="560" y="2769"/>
                      </a:moveTo>
                      <a:lnTo>
                        <a:pt x="3657" y="5845"/>
                      </a:lnTo>
                      <a:cubicBezTo>
                        <a:pt x="3673" y="5861"/>
                        <a:pt x="3694" y="5866"/>
                        <a:pt x="3711" y="5866"/>
                      </a:cubicBezTo>
                      <a:cubicBezTo>
                        <a:pt x="3721" y="5866"/>
                        <a:pt x="3732" y="5866"/>
                        <a:pt x="3737" y="5861"/>
                      </a:cubicBezTo>
                      <a:cubicBezTo>
                        <a:pt x="3754" y="6135"/>
                        <a:pt x="3759" y="6420"/>
                        <a:pt x="3764" y="6705"/>
                      </a:cubicBezTo>
                      <a:lnTo>
                        <a:pt x="474" y="3237"/>
                      </a:lnTo>
                      <a:cubicBezTo>
                        <a:pt x="496" y="3076"/>
                        <a:pt x="528" y="2915"/>
                        <a:pt x="560" y="2769"/>
                      </a:cubicBezTo>
                      <a:close/>
                      <a:moveTo>
                        <a:pt x="431" y="3420"/>
                      </a:moveTo>
                      <a:lnTo>
                        <a:pt x="3754" y="6915"/>
                      </a:lnTo>
                      <a:lnTo>
                        <a:pt x="3754" y="7097"/>
                      </a:lnTo>
                      <a:lnTo>
                        <a:pt x="3754" y="7210"/>
                      </a:lnTo>
                      <a:cubicBezTo>
                        <a:pt x="3227" y="6619"/>
                        <a:pt x="1232" y="4377"/>
                        <a:pt x="802" y="4119"/>
                      </a:cubicBezTo>
                      <a:cubicBezTo>
                        <a:pt x="792" y="4112"/>
                        <a:pt x="780" y="4109"/>
                        <a:pt x="768" y="4109"/>
                      </a:cubicBezTo>
                      <a:cubicBezTo>
                        <a:pt x="742" y="4109"/>
                        <a:pt x="715" y="4124"/>
                        <a:pt x="700" y="4146"/>
                      </a:cubicBezTo>
                      <a:cubicBezTo>
                        <a:pt x="684" y="4178"/>
                        <a:pt x="694" y="4226"/>
                        <a:pt x="727" y="4248"/>
                      </a:cubicBezTo>
                      <a:cubicBezTo>
                        <a:pt x="1178" y="4517"/>
                        <a:pt x="3533" y="7178"/>
                        <a:pt x="3754" y="7431"/>
                      </a:cubicBezTo>
                      <a:cubicBezTo>
                        <a:pt x="3754" y="7630"/>
                        <a:pt x="3748" y="7823"/>
                        <a:pt x="3737" y="8011"/>
                      </a:cubicBezTo>
                      <a:lnTo>
                        <a:pt x="302" y="4307"/>
                      </a:lnTo>
                      <a:cubicBezTo>
                        <a:pt x="345" y="4001"/>
                        <a:pt x="388" y="3705"/>
                        <a:pt x="431" y="3420"/>
                      </a:cubicBezTo>
                      <a:close/>
                      <a:moveTo>
                        <a:pt x="291" y="4501"/>
                      </a:moveTo>
                      <a:lnTo>
                        <a:pt x="3737" y="8221"/>
                      </a:lnTo>
                      <a:cubicBezTo>
                        <a:pt x="3721" y="8737"/>
                        <a:pt x="3678" y="9243"/>
                        <a:pt x="3625" y="9716"/>
                      </a:cubicBezTo>
                      <a:lnTo>
                        <a:pt x="189" y="5748"/>
                      </a:lnTo>
                      <a:cubicBezTo>
                        <a:pt x="200" y="5544"/>
                        <a:pt x="211" y="5345"/>
                        <a:pt x="232" y="5157"/>
                      </a:cubicBezTo>
                      <a:lnTo>
                        <a:pt x="3479" y="8802"/>
                      </a:lnTo>
                      <a:cubicBezTo>
                        <a:pt x="3490" y="8818"/>
                        <a:pt x="3512" y="8829"/>
                        <a:pt x="3528" y="8829"/>
                      </a:cubicBezTo>
                      <a:cubicBezTo>
                        <a:pt x="3549" y="8829"/>
                        <a:pt x="3565" y="8823"/>
                        <a:pt x="3576" y="8812"/>
                      </a:cubicBezTo>
                      <a:cubicBezTo>
                        <a:pt x="3603" y="8786"/>
                        <a:pt x="3614" y="8737"/>
                        <a:pt x="3587" y="8710"/>
                      </a:cubicBezTo>
                      <a:lnTo>
                        <a:pt x="243" y="4958"/>
                      </a:lnTo>
                      <a:cubicBezTo>
                        <a:pt x="259" y="4807"/>
                        <a:pt x="270" y="4651"/>
                        <a:pt x="291" y="4501"/>
                      </a:cubicBezTo>
                      <a:close/>
                      <a:moveTo>
                        <a:pt x="178" y="5947"/>
                      </a:moveTo>
                      <a:lnTo>
                        <a:pt x="3560" y="9850"/>
                      </a:lnTo>
                      <a:cubicBezTo>
                        <a:pt x="3571" y="9866"/>
                        <a:pt x="3587" y="9872"/>
                        <a:pt x="3603" y="9872"/>
                      </a:cubicBezTo>
                      <a:cubicBezTo>
                        <a:pt x="3576" y="10087"/>
                        <a:pt x="3549" y="10291"/>
                        <a:pt x="3522" y="10490"/>
                      </a:cubicBezTo>
                      <a:cubicBezTo>
                        <a:pt x="3135" y="10081"/>
                        <a:pt x="1194" y="7721"/>
                        <a:pt x="162" y="6458"/>
                      </a:cubicBezTo>
                      <a:cubicBezTo>
                        <a:pt x="162" y="6291"/>
                        <a:pt x="173" y="6114"/>
                        <a:pt x="178" y="5947"/>
                      </a:cubicBezTo>
                      <a:close/>
                      <a:moveTo>
                        <a:pt x="162" y="6678"/>
                      </a:moveTo>
                      <a:cubicBezTo>
                        <a:pt x="737" y="7393"/>
                        <a:pt x="3237" y="10441"/>
                        <a:pt x="3485" y="10656"/>
                      </a:cubicBezTo>
                      <a:cubicBezTo>
                        <a:pt x="3490" y="10667"/>
                        <a:pt x="3495" y="10667"/>
                        <a:pt x="3495" y="10667"/>
                      </a:cubicBezTo>
                      <a:cubicBezTo>
                        <a:pt x="3442" y="11022"/>
                        <a:pt x="3377" y="11350"/>
                        <a:pt x="3307" y="11662"/>
                      </a:cubicBezTo>
                      <a:cubicBezTo>
                        <a:pt x="2732" y="11022"/>
                        <a:pt x="743" y="8522"/>
                        <a:pt x="162" y="7549"/>
                      </a:cubicBezTo>
                      <a:cubicBezTo>
                        <a:pt x="162" y="7398"/>
                        <a:pt x="157" y="7243"/>
                        <a:pt x="157" y="7097"/>
                      </a:cubicBezTo>
                      <a:cubicBezTo>
                        <a:pt x="157" y="6958"/>
                        <a:pt x="157" y="6823"/>
                        <a:pt x="162" y="6678"/>
                      </a:cubicBezTo>
                      <a:close/>
                      <a:moveTo>
                        <a:pt x="173" y="7829"/>
                      </a:moveTo>
                      <a:lnTo>
                        <a:pt x="173" y="7829"/>
                      </a:lnTo>
                      <a:cubicBezTo>
                        <a:pt x="904" y="8958"/>
                        <a:pt x="2818" y="11345"/>
                        <a:pt x="3275" y="11834"/>
                      </a:cubicBezTo>
                      <a:cubicBezTo>
                        <a:pt x="3216" y="12038"/>
                        <a:pt x="3168" y="12226"/>
                        <a:pt x="3114" y="12404"/>
                      </a:cubicBezTo>
                      <a:cubicBezTo>
                        <a:pt x="2173" y="11156"/>
                        <a:pt x="377" y="8866"/>
                        <a:pt x="205" y="8630"/>
                      </a:cubicBezTo>
                      <a:cubicBezTo>
                        <a:pt x="189" y="8366"/>
                        <a:pt x="178" y="8103"/>
                        <a:pt x="173" y="7829"/>
                      </a:cubicBezTo>
                      <a:close/>
                      <a:moveTo>
                        <a:pt x="216" y="8882"/>
                      </a:moveTo>
                      <a:lnTo>
                        <a:pt x="216" y="8882"/>
                      </a:lnTo>
                      <a:cubicBezTo>
                        <a:pt x="694" y="9501"/>
                        <a:pt x="2248" y="11490"/>
                        <a:pt x="3060" y="12576"/>
                      </a:cubicBezTo>
                      <a:cubicBezTo>
                        <a:pt x="2985" y="12791"/>
                        <a:pt x="2915" y="12990"/>
                        <a:pt x="2834" y="13167"/>
                      </a:cubicBezTo>
                      <a:cubicBezTo>
                        <a:pt x="2200" y="12259"/>
                        <a:pt x="1383" y="11178"/>
                        <a:pt x="388" y="9952"/>
                      </a:cubicBezTo>
                      <a:cubicBezTo>
                        <a:pt x="366" y="9931"/>
                        <a:pt x="345" y="9925"/>
                        <a:pt x="318" y="9925"/>
                      </a:cubicBezTo>
                      <a:cubicBezTo>
                        <a:pt x="280" y="9592"/>
                        <a:pt x="243" y="9248"/>
                        <a:pt x="216" y="8882"/>
                      </a:cubicBezTo>
                      <a:close/>
                      <a:moveTo>
                        <a:pt x="340" y="10119"/>
                      </a:moveTo>
                      <a:lnTo>
                        <a:pt x="340" y="10119"/>
                      </a:lnTo>
                      <a:cubicBezTo>
                        <a:pt x="1329" y="11345"/>
                        <a:pt x="2141" y="12415"/>
                        <a:pt x="2759" y="13312"/>
                      </a:cubicBezTo>
                      <a:cubicBezTo>
                        <a:pt x="2651" y="13533"/>
                        <a:pt x="2528" y="13710"/>
                        <a:pt x="2409" y="13839"/>
                      </a:cubicBezTo>
                      <a:cubicBezTo>
                        <a:pt x="1909" y="13291"/>
                        <a:pt x="1442" y="12538"/>
                        <a:pt x="1022" y="11877"/>
                      </a:cubicBezTo>
                      <a:cubicBezTo>
                        <a:pt x="899" y="11667"/>
                        <a:pt x="770" y="11463"/>
                        <a:pt x="646" y="11275"/>
                      </a:cubicBezTo>
                      <a:cubicBezTo>
                        <a:pt x="636" y="11255"/>
                        <a:pt x="615" y="11246"/>
                        <a:pt x="591" y="11246"/>
                      </a:cubicBezTo>
                      <a:cubicBezTo>
                        <a:pt x="576" y="11246"/>
                        <a:pt x="559" y="11250"/>
                        <a:pt x="544" y="11259"/>
                      </a:cubicBezTo>
                      <a:cubicBezTo>
                        <a:pt x="539" y="11264"/>
                        <a:pt x="528" y="11269"/>
                        <a:pt x="528" y="11286"/>
                      </a:cubicBezTo>
                      <a:cubicBezTo>
                        <a:pt x="453" y="10920"/>
                        <a:pt x="393" y="10533"/>
                        <a:pt x="340" y="10119"/>
                      </a:cubicBezTo>
                      <a:close/>
                      <a:moveTo>
                        <a:pt x="549" y="11393"/>
                      </a:moveTo>
                      <a:lnTo>
                        <a:pt x="549" y="11393"/>
                      </a:lnTo>
                      <a:cubicBezTo>
                        <a:pt x="662" y="11570"/>
                        <a:pt x="780" y="11759"/>
                        <a:pt x="904" y="11958"/>
                      </a:cubicBezTo>
                      <a:cubicBezTo>
                        <a:pt x="1318" y="12630"/>
                        <a:pt x="1797" y="13382"/>
                        <a:pt x="2302" y="13936"/>
                      </a:cubicBezTo>
                      <a:cubicBezTo>
                        <a:pt x="2194" y="14027"/>
                        <a:pt x="2071" y="14070"/>
                        <a:pt x="1958" y="14070"/>
                      </a:cubicBezTo>
                      <a:cubicBezTo>
                        <a:pt x="1393" y="14070"/>
                        <a:pt x="883" y="13011"/>
                        <a:pt x="549" y="11393"/>
                      </a:cubicBezTo>
                      <a:close/>
                      <a:moveTo>
                        <a:pt x="1952" y="1"/>
                      </a:moveTo>
                      <a:cubicBezTo>
                        <a:pt x="1689" y="1"/>
                        <a:pt x="1431" y="189"/>
                        <a:pt x="1205" y="517"/>
                      </a:cubicBezTo>
                      <a:cubicBezTo>
                        <a:pt x="1205" y="517"/>
                        <a:pt x="1200" y="517"/>
                        <a:pt x="1200" y="522"/>
                      </a:cubicBezTo>
                      <a:cubicBezTo>
                        <a:pt x="1200" y="522"/>
                        <a:pt x="1200" y="528"/>
                        <a:pt x="1189" y="528"/>
                      </a:cubicBezTo>
                      <a:cubicBezTo>
                        <a:pt x="1103" y="657"/>
                        <a:pt x="1022" y="807"/>
                        <a:pt x="942" y="974"/>
                      </a:cubicBezTo>
                      <a:lnTo>
                        <a:pt x="942" y="979"/>
                      </a:lnTo>
                      <a:cubicBezTo>
                        <a:pt x="694" y="1511"/>
                        <a:pt x="485" y="2243"/>
                        <a:pt x="323" y="3108"/>
                      </a:cubicBezTo>
                      <a:lnTo>
                        <a:pt x="243" y="3022"/>
                      </a:lnTo>
                      <a:cubicBezTo>
                        <a:pt x="229" y="3009"/>
                        <a:pt x="211" y="3002"/>
                        <a:pt x="192" y="3002"/>
                      </a:cubicBezTo>
                      <a:cubicBezTo>
                        <a:pt x="173" y="3002"/>
                        <a:pt x="154" y="3009"/>
                        <a:pt x="141" y="3022"/>
                      </a:cubicBezTo>
                      <a:cubicBezTo>
                        <a:pt x="114" y="3049"/>
                        <a:pt x="114" y="3097"/>
                        <a:pt x="141" y="3124"/>
                      </a:cubicBezTo>
                      <a:lnTo>
                        <a:pt x="297" y="3286"/>
                      </a:lnTo>
                      <a:cubicBezTo>
                        <a:pt x="108" y="4382"/>
                        <a:pt x="1" y="5689"/>
                        <a:pt x="1" y="7103"/>
                      </a:cubicBezTo>
                      <a:cubicBezTo>
                        <a:pt x="12" y="11087"/>
                        <a:pt x="861" y="14216"/>
                        <a:pt x="1958" y="14216"/>
                      </a:cubicBezTo>
                      <a:lnTo>
                        <a:pt x="11340" y="14302"/>
                      </a:lnTo>
                      <a:cubicBezTo>
                        <a:pt x="11635" y="14302"/>
                        <a:pt x="11909" y="14087"/>
                        <a:pt x="12167" y="13662"/>
                      </a:cubicBezTo>
                      <a:cubicBezTo>
                        <a:pt x="12189" y="13630"/>
                        <a:pt x="12173" y="13581"/>
                        <a:pt x="12141" y="13560"/>
                      </a:cubicBezTo>
                      <a:cubicBezTo>
                        <a:pt x="12131" y="13555"/>
                        <a:pt x="12119" y="13552"/>
                        <a:pt x="12107" y="13552"/>
                      </a:cubicBezTo>
                      <a:cubicBezTo>
                        <a:pt x="12081" y="13552"/>
                        <a:pt x="12053" y="13564"/>
                        <a:pt x="12038" y="13587"/>
                      </a:cubicBezTo>
                      <a:cubicBezTo>
                        <a:pt x="11813" y="13969"/>
                        <a:pt x="11579" y="14162"/>
                        <a:pt x="11341" y="14162"/>
                      </a:cubicBezTo>
                      <a:cubicBezTo>
                        <a:pt x="11301" y="14162"/>
                        <a:pt x="11261" y="14156"/>
                        <a:pt x="11221" y="14146"/>
                      </a:cubicBezTo>
                      <a:cubicBezTo>
                        <a:pt x="11216" y="14144"/>
                        <a:pt x="11210" y="14144"/>
                        <a:pt x="11204" y="14144"/>
                      </a:cubicBezTo>
                      <a:cubicBezTo>
                        <a:pt x="11187" y="14144"/>
                        <a:pt x="11169" y="14150"/>
                        <a:pt x="11157" y="14162"/>
                      </a:cubicBezTo>
                      <a:lnTo>
                        <a:pt x="2350" y="14081"/>
                      </a:lnTo>
                      <a:cubicBezTo>
                        <a:pt x="2764" y="13775"/>
                        <a:pt x="3130" y="13006"/>
                        <a:pt x="3404" y="11915"/>
                      </a:cubicBezTo>
                      <a:cubicBezTo>
                        <a:pt x="3409" y="11909"/>
                        <a:pt x="3426" y="11909"/>
                        <a:pt x="3431" y="11904"/>
                      </a:cubicBezTo>
                      <a:cubicBezTo>
                        <a:pt x="3458" y="11872"/>
                        <a:pt x="3458" y="11834"/>
                        <a:pt x="3431" y="11807"/>
                      </a:cubicBezTo>
                      <a:cubicBezTo>
                        <a:pt x="3711" y="10630"/>
                        <a:pt x="3883" y="9114"/>
                        <a:pt x="3899" y="7420"/>
                      </a:cubicBezTo>
                      <a:lnTo>
                        <a:pt x="3899" y="7114"/>
                      </a:lnTo>
                      <a:cubicBezTo>
                        <a:pt x="3899" y="4571"/>
                        <a:pt x="3549" y="2372"/>
                        <a:pt x="3012" y="1119"/>
                      </a:cubicBezTo>
                      <a:lnTo>
                        <a:pt x="3012" y="1114"/>
                      </a:lnTo>
                      <a:cubicBezTo>
                        <a:pt x="2829" y="694"/>
                        <a:pt x="2630" y="377"/>
                        <a:pt x="2409" y="194"/>
                      </a:cubicBezTo>
                      <a:lnTo>
                        <a:pt x="2409" y="194"/>
                      </a:lnTo>
                      <a:lnTo>
                        <a:pt x="11334" y="275"/>
                      </a:lnTo>
                      <a:cubicBezTo>
                        <a:pt x="11361" y="275"/>
                        <a:pt x="11388" y="259"/>
                        <a:pt x="11393" y="237"/>
                      </a:cubicBezTo>
                      <a:cubicBezTo>
                        <a:pt x="11635" y="270"/>
                        <a:pt x="11877" y="506"/>
                        <a:pt x="12098" y="920"/>
                      </a:cubicBezTo>
                      <a:cubicBezTo>
                        <a:pt x="12114" y="947"/>
                        <a:pt x="12141" y="963"/>
                        <a:pt x="12157" y="963"/>
                      </a:cubicBezTo>
                      <a:cubicBezTo>
                        <a:pt x="12173" y="963"/>
                        <a:pt x="12178" y="963"/>
                        <a:pt x="12194" y="952"/>
                      </a:cubicBezTo>
                      <a:cubicBezTo>
                        <a:pt x="12227" y="936"/>
                        <a:pt x="12237" y="893"/>
                        <a:pt x="12221" y="861"/>
                      </a:cubicBezTo>
                      <a:cubicBezTo>
                        <a:pt x="11942" y="356"/>
                        <a:pt x="11646" y="92"/>
                        <a:pt x="11323" y="92"/>
                      </a:cubicBezTo>
                      <a:lnTo>
                        <a:pt x="11313" y="92"/>
                      </a:lnTo>
                      <a:cubicBezTo>
                        <a:pt x="11286" y="92"/>
                        <a:pt x="11259" y="114"/>
                        <a:pt x="11253" y="135"/>
                      </a:cubicBezTo>
                      <a:lnTo>
                        <a:pt x="2173" y="44"/>
                      </a:lnTo>
                      <a:cubicBezTo>
                        <a:pt x="2098" y="17"/>
                        <a:pt x="2022" y="1"/>
                        <a:pt x="1952" y="1"/>
                      </a:cubicBezTo>
                      <a:close/>
                    </a:path>
                  </a:pathLst>
                </a:custGeom>
                <a:solidFill>
                  <a:srgbClr val="FFFFFF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" name="Google Shape;21;p2"/>
                <p:cNvSpPr/>
                <p:nvPr/>
              </p:nvSpPr>
              <p:spPr>
                <a:xfrm>
                  <a:off x="1680025" y="3031400"/>
                  <a:ext cx="7425" cy="32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" h="1297" extrusionOk="0">
                      <a:moveTo>
                        <a:pt x="74" y="0"/>
                      </a:moveTo>
                      <a:cubicBezTo>
                        <a:pt x="71" y="0"/>
                        <a:pt x="68" y="0"/>
                        <a:pt x="65" y="1"/>
                      </a:cubicBezTo>
                      <a:cubicBezTo>
                        <a:pt x="28" y="6"/>
                        <a:pt x="1" y="39"/>
                        <a:pt x="6" y="82"/>
                      </a:cubicBezTo>
                      <a:cubicBezTo>
                        <a:pt x="60" y="442"/>
                        <a:pt x="114" y="834"/>
                        <a:pt x="146" y="1232"/>
                      </a:cubicBezTo>
                      <a:cubicBezTo>
                        <a:pt x="151" y="1270"/>
                        <a:pt x="178" y="1297"/>
                        <a:pt x="221" y="1297"/>
                      </a:cubicBezTo>
                      <a:lnTo>
                        <a:pt x="227" y="1297"/>
                      </a:lnTo>
                      <a:cubicBezTo>
                        <a:pt x="270" y="1291"/>
                        <a:pt x="297" y="1259"/>
                        <a:pt x="297" y="1216"/>
                      </a:cubicBezTo>
                      <a:cubicBezTo>
                        <a:pt x="254" y="818"/>
                        <a:pt x="205" y="431"/>
                        <a:pt x="151" y="60"/>
                      </a:cubicBezTo>
                      <a:cubicBezTo>
                        <a:pt x="142" y="26"/>
                        <a:pt x="105" y="0"/>
                        <a:pt x="7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" name="Google Shape;22;p2"/>
                <p:cNvSpPr/>
                <p:nvPr/>
              </p:nvSpPr>
              <p:spPr>
                <a:xfrm>
                  <a:off x="1685150" y="3132475"/>
                  <a:ext cx="5000" cy="3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" h="1302" extrusionOk="0">
                      <a:moveTo>
                        <a:pt x="124" y="1"/>
                      </a:moveTo>
                      <a:cubicBezTo>
                        <a:pt x="81" y="1"/>
                        <a:pt x="49" y="39"/>
                        <a:pt x="49" y="71"/>
                      </a:cubicBezTo>
                      <a:cubicBezTo>
                        <a:pt x="43" y="458"/>
                        <a:pt x="27" y="850"/>
                        <a:pt x="0" y="1227"/>
                      </a:cubicBezTo>
                      <a:cubicBezTo>
                        <a:pt x="0" y="1264"/>
                        <a:pt x="27" y="1302"/>
                        <a:pt x="70" y="1302"/>
                      </a:cubicBezTo>
                      <a:lnTo>
                        <a:pt x="75" y="1302"/>
                      </a:lnTo>
                      <a:cubicBezTo>
                        <a:pt x="118" y="1302"/>
                        <a:pt x="145" y="1275"/>
                        <a:pt x="151" y="1232"/>
                      </a:cubicBezTo>
                      <a:cubicBezTo>
                        <a:pt x="178" y="856"/>
                        <a:pt x="188" y="458"/>
                        <a:pt x="199" y="71"/>
                      </a:cubicBezTo>
                      <a:cubicBezTo>
                        <a:pt x="188" y="39"/>
                        <a:pt x="156" y="1"/>
                        <a:pt x="12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" name="Google Shape;23;p2"/>
                <p:cNvSpPr/>
                <p:nvPr/>
              </p:nvSpPr>
              <p:spPr>
                <a:xfrm>
                  <a:off x="1593600" y="3053400"/>
                  <a:ext cx="6225" cy="3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9" h="1299" extrusionOk="0">
                      <a:moveTo>
                        <a:pt x="169" y="1"/>
                      </a:moveTo>
                      <a:cubicBezTo>
                        <a:pt x="133" y="1"/>
                        <a:pt x="108" y="33"/>
                        <a:pt x="103" y="62"/>
                      </a:cubicBezTo>
                      <a:cubicBezTo>
                        <a:pt x="60" y="438"/>
                        <a:pt x="28" y="825"/>
                        <a:pt x="6" y="1218"/>
                      </a:cubicBezTo>
                      <a:cubicBezTo>
                        <a:pt x="1" y="1255"/>
                        <a:pt x="33" y="1293"/>
                        <a:pt x="76" y="1298"/>
                      </a:cubicBezTo>
                      <a:cubicBezTo>
                        <a:pt x="114" y="1298"/>
                        <a:pt x="141" y="1271"/>
                        <a:pt x="151" y="1228"/>
                      </a:cubicBezTo>
                      <a:cubicBezTo>
                        <a:pt x="168" y="841"/>
                        <a:pt x="205" y="449"/>
                        <a:pt x="243" y="83"/>
                      </a:cubicBezTo>
                      <a:cubicBezTo>
                        <a:pt x="248" y="40"/>
                        <a:pt x="216" y="8"/>
                        <a:pt x="184" y="3"/>
                      </a:cubicBezTo>
                      <a:cubicBezTo>
                        <a:pt x="179" y="1"/>
                        <a:pt x="174" y="1"/>
                        <a:pt x="169" y="1"/>
                      </a:cubicBezTo>
                      <a:close/>
                    </a:path>
                  </a:pathLst>
                </a:custGeom>
                <a:solidFill>
                  <a:srgbClr val="FFFFFF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" name="Google Shape;24;p2"/>
                <p:cNvSpPr/>
                <p:nvPr/>
              </p:nvSpPr>
              <p:spPr>
                <a:xfrm>
                  <a:off x="1593750" y="3154650"/>
                  <a:ext cx="5800" cy="32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" h="1303" extrusionOk="0">
                      <a:moveTo>
                        <a:pt x="70" y="1"/>
                      </a:moveTo>
                      <a:cubicBezTo>
                        <a:pt x="27" y="1"/>
                        <a:pt x="0" y="39"/>
                        <a:pt x="0" y="76"/>
                      </a:cubicBezTo>
                      <a:cubicBezTo>
                        <a:pt x="22" y="474"/>
                        <a:pt x="54" y="861"/>
                        <a:pt x="92" y="1232"/>
                      </a:cubicBezTo>
                      <a:cubicBezTo>
                        <a:pt x="92" y="1264"/>
                        <a:pt x="119" y="1302"/>
                        <a:pt x="156" y="1302"/>
                      </a:cubicBezTo>
                      <a:lnTo>
                        <a:pt x="162" y="1302"/>
                      </a:lnTo>
                      <a:cubicBezTo>
                        <a:pt x="205" y="1291"/>
                        <a:pt x="231" y="1259"/>
                        <a:pt x="231" y="1221"/>
                      </a:cubicBezTo>
                      <a:cubicBezTo>
                        <a:pt x="188" y="850"/>
                        <a:pt x="162" y="458"/>
                        <a:pt x="145" y="71"/>
                      </a:cubicBezTo>
                      <a:cubicBezTo>
                        <a:pt x="145" y="28"/>
                        <a:pt x="108" y="1"/>
                        <a:pt x="7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" name="Google Shape;25;p2"/>
                <p:cNvSpPr/>
                <p:nvPr/>
              </p:nvSpPr>
              <p:spPr>
                <a:xfrm>
                  <a:off x="1592675" y="3103850"/>
                  <a:ext cx="3775" cy="3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" h="1302" extrusionOk="0">
                      <a:moveTo>
                        <a:pt x="81" y="1"/>
                      </a:moveTo>
                      <a:cubicBezTo>
                        <a:pt x="38" y="1"/>
                        <a:pt x="11" y="33"/>
                        <a:pt x="6" y="71"/>
                      </a:cubicBezTo>
                      <a:cubicBezTo>
                        <a:pt x="0" y="286"/>
                        <a:pt x="0" y="501"/>
                        <a:pt x="0" y="716"/>
                      </a:cubicBezTo>
                      <a:cubicBezTo>
                        <a:pt x="0" y="893"/>
                        <a:pt x="0" y="1065"/>
                        <a:pt x="6" y="1237"/>
                      </a:cubicBezTo>
                      <a:cubicBezTo>
                        <a:pt x="6" y="1275"/>
                        <a:pt x="38" y="1302"/>
                        <a:pt x="81" y="1302"/>
                      </a:cubicBezTo>
                      <a:cubicBezTo>
                        <a:pt x="119" y="1302"/>
                        <a:pt x="151" y="1270"/>
                        <a:pt x="145" y="1227"/>
                      </a:cubicBezTo>
                      <a:cubicBezTo>
                        <a:pt x="145" y="1060"/>
                        <a:pt x="140" y="888"/>
                        <a:pt x="140" y="710"/>
                      </a:cubicBezTo>
                      <a:cubicBezTo>
                        <a:pt x="140" y="495"/>
                        <a:pt x="140" y="280"/>
                        <a:pt x="145" y="71"/>
                      </a:cubicBezTo>
                      <a:cubicBezTo>
                        <a:pt x="145" y="33"/>
                        <a:pt x="113" y="1"/>
                        <a:pt x="81" y="1"/>
                      </a:cubicBezTo>
                      <a:close/>
                    </a:path>
                  </a:pathLst>
                </a:custGeom>
                <a:solidFill>
                  <a:srgbClr val="FFFFFF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" name="Google Shape;26;p2"/>
                <p:cNvSpPr/>
                <p:nvPr/>
              </p:nvSpPr>
              <p:spPr>
                <a:xfrm>
                  <a:off x="1598725" y="3003300"/>
                  <a:ext cx="9550" cy="3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2" h="1281" extrusionOk="0">
                      <a:moveTo>
                        <a:pt x="301" y="0"/>
                      </a:moveTo>
                      <a:cubicBezTo>
                        <a:pt x="268" y="0"/>
                        <a:pt x="241" y="21"/>
                        <a:pt x="226" y="55"/>
                      </a:cubicBezTo>
                      <a:cubicBezTo>
                        <a:pt x="145" y="405"/>
                        <a:pt x="70" y="797"/>
                        <a:pt x="6" y="1200"/>
                      </a:cubicBezTo>
                      <a:cubicBezTo>
                        <a:pt x="0" y="1238"/>
                        <a:pt x="27" y="1270"/>
                        <a:pt x="65" y="1281"/>
                      </a:cubicBezTo>
                      <a:lnTo>
                        <a:pt x="81" y="1281"/>
                      </a:lnTo>
                      <a:cubicBezTo>
                        <a:pt x="113" y="1281"/>
                        <a:pt x="145" y="1254"/>
                        <a:pt x="151" y="1216"/>
                      </a:cubicBezTo>
                      <a:cubicBezTo>
                        <a:pt x="215" y="813"/>
                        <a:pt x="285" y="431"/>
                        <a:pt x="366" y="82"/>
                      </a:cubicBezTo>
                      <a:cubicBezTo>
                        <a:pt x="382" y="50"/>
                        <a:pt x="355" y="7"/>
                        <a:pt x="312" y="1"/>
                      </a:cubicBezTo>
                      <a:cubicBezTo>
                        <a:pt x="308" y="1"/>
                        <a:pt x="304" y="0"/>
                        <a:pt x="30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" name="Google Shape;27;p2"/>
                <p:cNvSpPr/>
                <p:nvPr/>
              </p:nvSpPr>
              <p:spPr>
                <a:xfrm>
                  <a:off x="1610150" y="2956200"/>
                  <a:ext cx="16150" cy="30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6" h="1203" extrusionOk="0">
                      <a:moveTo>
                        <a:pt x="563" y="0"/>
                      </a:moveTo>
                      <a:cubicBezTo>
                        <a:pt x="539" y="0"/>
                        <a:pt x="514" y="10"/>
                        <a:pt x="500" y="30"/>
                      </a:cubicBezTo>
                      <a:cubicBezTo>
                        <a:pt x="328" y="294"/>
                        <a:pt x="161" y="654"/>
                        <a:pt x="11" y="1100"/>
                      </a:cubicBezTo>
                      <a:cubicBezTo>
                        <a:pt x="0" y="1138"/>
                        <a:pt x="16" y="1181"/>
                        <a:pt x="59" y="1192"/>
                      </a:cubicBezTo>
                      <a:cubicBezTo>
                        <a:pt x="65" y="1192"/>
                        <a:pt x="70" y="1202"/>
                        <a:pt x="81" y="1202"/>
                      </a:cubicBezTo>
                      <a:cubicBezTo>
                        <a:pt x="108" y="1202"/>
                        <a:pt x="140" y="1181"/>
                        <a:pt x="145" y="1154"/>
                      </a:cubicBezTo>
                      <a:cubicBezTo>
                        <a:pt x="285" y="724"/>
                        <a:pt x="446" y="375"/>
                        <a:pt x="618" y="116"/>
                      </a:cubicBezTo>
                      <a:cubicBezTo>
                        <a:pt x="645" y="79"/>
                        <a:pt x="629" y="30"/>
                        <a:pt x="602" y="9"/>
                      </a:cubicBezTo>
                      <a:cubicBezTo>
                        <a:pt x="591" y="3"/>
                        <a:pt x="577" y="0"/>
                        <a:pt x="56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" name="Google Shape;28;p2"/>
                <p:cNvSpPr/>
                <p:nvPr/>
              </p:nvSpPr>
              <p:spPr>
                <a:xfrm>
                  <a:off x="1598325" y="3204925"/>
                  <a:ext cx="9150" cy="32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6" h="1286" extrusionOk="0">
                      <a:moveTo>
                        <a:pt x="75" y="0"/>
                      </a:moveTo>
                      <a:cubicBezTo>
                        <a:pt x="72" y="0"/>
                        <a:pt x="68" y="0"/>
                        <a:pt x="65" y="1"/>
                      </a:cubicBezTo>
                      <a:cubicBezTo>
                        <a:pt x="27" y="6"/>
                        <a:pt x="0" y="44"/>
                        <a:pt x="5" y="81"/>
                      </a:cubicBezTo>
                      <a:cubicBezTo>
                        <a:pt x="65" y="485"/>
                        <a:pt x="134" y="866"/>
                        <a:pt x="215" y="1227"/>
                      </a:cubicBezTo>
                      <a:cubicBezTo>
                        <a:pt x="221" y="1264"/>
                        <a:pt x="258" y="1286"/>
                        <a:pt x="290" y="1286"/>
                      </a:cubicBezTo>
                      <a:lnTo>
                        <a:pt x="301" y="1286"/>
                      </a:lnTo>
                      <a:cubicBezTo>
                        <a:pt x="344" y="1280"/>
                        <a:pt x="366" y="1237"/>
                        <a:pt x="355" y="1200"/>
                      </a:cubicBezTo>
                      <a:cubicBezTo>
                        <a:pt x="274" y="850"/>
                        <a:pt x="210" y="463"/>
                        <a:pt x="151" y="60"/>
                      </a:cubicBezTo>
                      <a:cubicBezTo>
                        <a:pt x="141" y="25"/>
                        <a:pt x="113" y="0"/>
                        <a:pt x="7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" name="Google Shape;29;p2"/>
                <p:cNvSpPr/>
                <p:nvPr/>
              </p:nvSpPr>
              <p:spPr>
                <a:xfrm>
                  <a:off x="1668350" y="2982075"/>
                  <a:ext cx="11300" cy="31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2" h="1259" extrusionOk="0">
                      <a:moveTo>
                        <a:pt x="91" y="1"/>
                      </a:moveTo>
                      <a:cubicBezTo>
                        <a:pt x="82" y="1"/>
                        <a:pt x="73" y="3"/>
                        <a:pt x="65" y="6"/>
                      </a:cubicBezTo>
                      <a:cubicBezTo>
                        <a:pt x="22" y="17"/>
                        <a:pt x="0" y="60"/>
                        <a:pt x="16" y="98"/>
                      </a:cubicBezTo>
                      <a:cubicBezTo>
                        <a:pt x="124" y="426"/>
                        <a:pt x="226" y="797"/>
                        <a:pt x="312" y="1205"/>
                      </a:cubicBezTo>
                      <a:cubicBezTo>
                        <a:pt x="317" y="1243"/>
                        <a:pt x="350" y="1259"/>
                        <a:pt x="376" y="1259"/>
                      </a:cubicBezTo>
                      <a:lnTo>
                        <a:pt x="393" y="1259"/>
                      </a:lnTo>
                      <a:cubicBezTo>
                        <a:pt x="430" y="1254"/>
                        <a:pt x="452" y="1216"/>
                        <a:pt x="446" y="1173"/>
                      </a:cubicBezTo>
                      <a:cubicBezTo>
                        <a:pt x="366" y="759"/>
                        <a:pt x="264" y="383"/>
                        <a:pt x="156" y="49"/>
                      </a:cubicBezTo>
                      <a:cubicBezTo>
                        <a:pt x="148" y="20"/>
                        <a:pt x="120" y="1"/>
                        <a:pt x="91" y="1"/>
                      </a:cubicBezTo>
                      <a:close/>
                    </a:path>
                  </a:pathLst>
                </a:custGeom>
                <a:solidFill>
                  <a:srgbClr val="FFFFFF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" name="Google Shape;30;p2"/>
                <p:cNvSpPr/>
                <p:nvPr/>
              </p:nvSpPr>
              <p:spPr>
                <a:xfrm>
                  <a:off x="1685400" y="3081825"/>
                  <a:ext cx="4750" cy="3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" h="1302" extrusionOk="0">
                      <a:moveTo>
                        <a:pt x="65" y="0"/>
                      </a:moveTo>
                      <a:cubicBezTo>
                        <a:pt x="28" y="0"/>
                        <a:pt x="1" y="32"/>
                        <a:pt x="1" y="75"/>
                      </a:cubicBezTo>
                      <a:cubicBezTo>
                        <a:pt x="17" y="446"/>
                        <a:pt x="33" y="839"/>
                        <a:pt x="39" y="1231"/>
                      </a:cubicBezTo>
                      <a:cubicBezTo>
                        <a:pt x="39" y="1269"/>
                        <a:pt x="71" y="1301"/>
                        <a:pt x="114" y="1301"/>
                      </a:cubicBezTo>
                      <a:cubicBezTo>
                        <a:pt x="151" y="1301"/>
                        <a:pt x="189" y="1269"/>
                        <a:pt x="189" y="1231"/>
                      </a:cubicBezTo>
                      <a:cubicBezTo>
                        <a:pt x="178" y="839"/>
                        <a:pt x="162" y="452"/>
                        <a:pt x="141" y="65"/>
                      </a:cubicBezTo>
                      <a:cubicBezTo>
                        <a:pt x="141" y="27"/>
                        <a:pt x="98" y="0"/>
                        <a:pt x="6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" name="Google Shape;31;p2"/>
                <p:cNvSpPr/>
                <p:nvPr/>
              </p:nvSpPr>
              <p:spPr>
                <a:xfrm>
                  <a:off x="1679350" y="3182875"/>
                  <a:ext cx="7825" cy="32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" h="1303" extrusionOk="0">
                      <a:moveTo>
                        <a:pt x="234" y="0"/>
                      </a:moveTo>
                      <a:cubicBezTo>
                        <a:pt x="195" y="0"/>
                        <a:pt x="167" y="31"/>
                        <a:pt x="162" y="71"/>
                      </a:cubicBezTo>
                      <a:cubicBezTo>
                        <a:pt x="119" y="469"/>
                        <a:pt x="66" y="850"/>
                        <a:pt x="12" y="1211"/>
                      </a:cubicBezTo>
                      <a:cubicBezTo>
                        <a:pt x="1" y="1259"/>
                        <a:pt x="28" y="1291"/>
                        <a:pt x="66" y="1302"/>
                      </a:cubicBezTo>
                      <a:lnTo>
                        <a:pt x="82" y="1302"/>
                      </a:lnTo>
                      <a:cubicBezTo>
                        <a:pt x="114" y="1302"/>
                        <a:pt x="146" y="1275"/>
                        <a:pt x="152" y="1238"/>
                      </a:cubicBezTo>
                      <a:cubicBezTo>
                        <a:pt x="216" y="877"/>
                        <a:pt x="259" y="485"/>
                        <a:pt x="307" y="82"/>
                      </a:cubicBezTo>
                      <a:cubicBezTo>
                        <a:pt x="313" y="44"/>
                        <a:pt x="281" y="12"/>
                        <a:pt x="243" y="1"/>
                      </a:cubicBezTo>
                      <a:cubicBezTo>
                        <a:pt x="240" y="1"/>
                        <a:pt x="237" y="0"/>
                        <a:pt x="23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" name="Google Shape;32;p2"/>
                <p:cNvSpPr/>
                <p:nvPr/>
              </p:nvSpPr>
              <p:spPr>
                <a:xfrm>
                  <a:off x="1509475" y="2819700"/>
                  <a:ext cx="43300" cy="65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2" h="2636" extrusionOk="0">
                      <a:moveTo>
                        <a:pt x="801" y="335"/>
                      </a:moveTo>
                      <a:lnTo>
                        <a:pt x="1189" y="1528"/>
                      </a:lnTo>
                      <a:lnTo>
                        <a:pt x="522" y="1582"/>
                      </a:lnTo>
                      <a:lnTo>
                        <a:pt x="801" y="335"/>
                      </a:lnTo>
                      <a:close/>
                      <a:moveTo>
                        <a:pt x="798" y="0"/>
                      </a:moveTo>
                      <a:cubicBezTo>
                        <a:pt x="793" y="0"/>
                        <a:pt x="789" y="1"/>
                        <a:pt x="785" y="1"/>
                      </a:cubicBezTo>
                      <a:cubicBezTo>
                        <a:pt x="753" y="1"/>
                        <a:pt x="726" y="28"/>
                        <a:pt x="721" y="55"/>
                      </a:cubicBezTo>
                      <a:lnTo>
                        <a:pt x="377" y="1598"/>
                      </a:lnTo>
                      <a:lnTo>
                        <a:pt x="65" y="1614"/>
                      </a:lnTo>
                      <a:cubicBezTo>
                        <a:pt x="27" y="1614"/>
                        <a:pt x="0" y="1652"/>
                        <a:pt x="0" y="1689"/>
                      </a:cubicBezTo>
                      <a:cubicBezTo>
                        <a:pt x="0" y="1727"/>
                        <a:pt x="33" y="1754"/>
                        <a:pt x="76" y="1754"/>
                      </a:cubicBezTo>
                      <a:lnTo>
                        <a:pt x="81" y="1754"/>
                      </a:lnTo>
                      <a:lnTo>
                        <a:pt x="334" y="1732"/>
                      </a:lnTo>
                      <a:lnTo>
                        <a:pt x="172" y="2469"/>
                      </a:lnTo>
                      <a:cubicBezTo>
                        <a:pt x="167" y="2507"/>
                        <a:pt x="189" y="2539"/>
                        <a:pt x="226" y="2555"/>
                      </a:cubicBezTo>
                      <a:cubicBezTo>
                        <a:pt x="231" y="2556"/>
                        <a:pt x="235" y="2556"/>
                        <a:pt x="239" y="2556"/>
                      </a:cubicBezTo>
                      <a:cubicBezTo>
                        <a:pt x="276" y="2556"/>
                        <a:pt x="303" y="2535"/>
                        <a:pt x="318" y="2501"/>
                      </a:cubicBezTo>
                      <a:lnTo>
                        <a:pt x="490" y="1727"/>
                      </a:lnTo>
                      <a:lnTo>
                        <a:pt x="1237" y="1668"/>
                      </a:lnTo>
                      <a:lnTo>
                        <a:pt x="1533" y="2587"/>
                      </a:lnTo>
                      <a:cubicBezTo>
                        <a:pt x="1538" y="2620"/>
                        <a:pt x="1570" y="2636"/>
                        <a:pt x="1597" y="2636"/>
                      </a:cubicBezTo>
                      <a:cubicBezTo>
                        <a:pt x="1608" y="2636"/>
                        <a:pt x="1613" y="2636"/>
                        <a:pt x="1619" y="2630"/>
                      </a:cubicBezTo>
                      <a:cubicBezTo>
                        <a:pt x="1662" y="2614"/>
                        <a:pt x="1678" y="2577"/>
                        <a:pt x="1667" y="2539"/>
                      </a:cubicBezTo>
                      <a:lnTo>
                        <a:pt x="1377" y="1652"/>
                      </a:lnTo>
                      <a:lnTo>
                        <a:pt x="1667" y="1636"/>
                      </a:lnTo>
                      <a:cubicBezTo>
                        <a:pt x="1705" y="1636"/>
                        <a:pt x="1732" y="1593"/>
                        <a:pt x="1732" y="1560"/>
                      </a:cubicBezTo>
                      <a:cubicBezTo>
                        <a:pt x="1732" y="1517"/>
                        <a:pt x="1694" y="1490"/>
                        <a:pt x="1662" y="1490"/>
                      </a:cubicBezTo>
                      <a:lnTo>
                        <a:pt x="1339" y="1517"/>
                      </a:lnTo>
                      <a:lnTo>
                        <a:pt x="861" y="50"/>
                      </a:lnTo>
                      <a:cubicBezTo>
                        <a:pt x="856" y="17"/>
                        <a:pt x="826" y="0"/>
                        <a:pt x="798" y="0"/>
                      </a:cubicBezTo>
                      <a:close/>
                    </a:path>
                  </a:pathLst>
                </a:custGeom>
                <a:solidFill>
                  <a:srgbClr val="FFFFFF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" name="Google Shape;33;p2"/>
                <p:cNvSpPr/>
                <p:nvPr/>
              </p:nvSpPr>
              <p:spPr>
                <a:xfrm>
                  <a:off x="1398850" y="2882225"/>
                  <a:ext cx="238475" cy="29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39" h="1167" extrusionOk="0">
                      <a:moveTo>
                        <a:pt x="76" y="0"/>
                      </a:moveTo>
                      <a:cubicBezTo>
                        <a:pt x="38" y="0"/>
                        <a:pt x="1" y="32"/>
                        <a:pt x="1" y="76"/>
                      </a:cubicBezTo>
                      <a:lnTo>
                        <a:pt x="1" y="1022"/>
                      </a:lnTo>
                      <a:cubicBezTo>
                        <a:pt x="1" y="1054"/>
                        <a:pt x="38" y="1086"/>
                        <a:pt x="76" y="1086"/>
                      </a:cubicBezTo>
                      <a:cubicBezTo>
                        <a:pt x="119" y="1086"/>
                        <a:pt x="151" y="1054"/>
                        <a:pt x="151" y="1016"/>
                      </a:cubicBezTo>
                      <a:lnTo>
                        <a:pt x="151" y="602"/>
                      </a:lnTo>
                      <a:lnTo>
                        <a:pt x="9393" y="694"/>
                      </a:lnTo>
                      <a:lnTo>
                        <a:pt x="9393" y="1097"/>
                      </a:lnTo>
                      <a:cubicBezTo>
                        <a:pt x="9393" y="1135"/>
                        <a:pt x="9425" y="1167"/>
                        <a:pt x="9463" y="1167"/>
                      </a:cubicBezTo>
                      <a:cubicBezTo>
                        <a:pt x="9506" y="1167"/>
                        <a:pt x="9538" y="1135"/>
                        <a:pt x="9538" y="1097"/>
                      </a:cubicBezTo>
                      <a:lnTo>
                        <a:pt x="9538" y="145"/>
                      </a:lnTo>
                      <a:cubicBezTo>
                        <a:pt x="9538" y="108"/>
                        <a:pt x="9506" y="76"/>
                        <a:pt x="9463" y="76"/>
                      </a:cubicBezTo>
                      <a:cubicBezTo>
                        <a:pt x="9425" y="76"/>
                        <a:pt x="9393" y="108"/>
                        <a:pt x="9393" y="145"/>
                      </a:cubicBezTo>
                      <a:lnTo>
                        <a:pt x="9393" y="549"/>
                      </a:lnTo>
                      <a:lnTo>
                        <a:pt x="151" y="463"/>
                      </a:lnTo>
                      <a:lnTo>
                        <a:pt x="151" y="76"/>
                      </a:lnTo>
                      <a:cubicBezTo>
                        <a:pt x="151" y="32"/>
                        <a:pt x="119" y="0"/>
                        <a:pt x="76" y="0"/>
                      </a:cubicBezTo>
                      <a:close/>
                    </a:path>
                  </a:pathLst>
                </a:custGeom>
                <a:solidFill>
                  <a:srgbClr val="FFFFFF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4" name="Google Shape;34;p2"/>
            <p:cNvGrpSpPr/>
            <p:nvPr/>
          </p:nvGrpSpPr>
          <p:grpSpPr>
            <a:xfrm>
              <a:off x="207153" y="3287022"/>
              <a:ext cx="627228" cy="614662"/>
              <a:chOff x="2669400" y="1610725"/>
              <a:chExt cx="167225" cy="163875"/>
            </a:xfrm>
          </p:grpSpPr>
          <p:sp>
            <p:nvSpPr>
              <p:cNvPr id="35" name="Google Shape;35;p2"/>
              <p:cNvSpPr/>
              <p:nvPr/>
            </p:nvSpPr>
            <p:spPr>
              <a:xfrm>
                <a:off x="2669400" y="1610725"/>
                <a:ext cx="167225" cy="163875"/>
              </a:xfrm>
              <a:custGeom>
                <a:avLst/>
                <a:gdLst/>
                <a:ahLst/>
                <a:cxnLst/>
                <a:rect l="l" t="t" r="r" b="b"/>
                <a:pathLst>
                  <a:path w="6689" h="6555" extrusionOk="0">
                    <a:moveTo>
                      <a:pt x="6452" y="242"/>
                    </a:moveTo>
                    <a:cubicBezTo>
                      <a:pt x="6409" y="377"/>
                      <a:pt x="6372" y="506"/>
                      <a:pt x="6339" y="630"/>
                    </a:cubicBezTo>
                    <a:lnTo>
                      <a:pt x="6313" y="678"/>
                    </a:lnTo>
                    <a:lnTo>
                      <a:pt x="6339" y="699"/>
                    </a:lnTo>
                    <a:lnTo>
                      <a:pt x="6313" y="705"/>
                    </a:lnTo>
                    <a:cubicBezTo>
                      <a:pt x="6313" y="705"/>
                      <a:pt x="6313" y="710"/>
                      <a:pt x="6318" y="721"/>
                    </a:cubicBezTo>
                    <a:cubicBezTo>
                      <a:pt x="6313" y="737"/>
                      <a:pt x="6302" y="753"/>
                      <a:pt x="6302" y="775"/>
                    </a:cubicBezTo>
                    <a:cubicBezTo>
                      <a:pt x="6286" y="764"/>
                      <a:pt x="6270" y="759"/>
                      <a:pt x="6248" y="753"/>
                    </a:cubicBezTo>
                    <a:cubicBezTo>
                      <a:pt x="6189" y="730"/>
                      <a:pt x="6122" y="708"/>
                      <a:pt x="6045" y="708"/>
                    </a:cubicBezTo>
                    <a:cubicBezTo>
                      <a:pt x="6030" y="708"/>
                      <a:pt x="6016" y="709"/>
                      <a:pt x="6001" y="710"/>
                    </a:cubicBezTo>
                    <a:lnTo>
                      <a:pt x="5963" y="721"/>
                    </a:lnTo>
                    <a:lnTo>
                      <a:pt x="5979" y="759"/>
                    </a:lnTo>
                    <a:cubicBezTo>
                      <a:pt x="5979" y="764"/>
                      <a:pt x="5985" y="775"/>
                      <a:pt x="5985" y="780"/>
                    </a:cubicBezTo>
                    <a:cubicBezTo>
                      <a:pt x="5995" y="802"/>
                      <a:pt x="6001" y="818"/>
                      <a:pt x="6022" y="834"/>
                    </a:cubicBezTo>
                    <a:cubicBezTo>
                      <a:pt x="6054" y="861"/>
                      <a:pt x="6092" y="882"/>
                      <a:pt x="6130" y="893"/>
                    </a:cubicBezTo>
                    <a:cubicBezTo>
                      <a:pt x="6162" y="909"/>
                      <a:pt x="6189" y="920"/>
                      <a:pt x="6221" y="936"/>
                    </a:cubicBezTo>
                    <a:lnTo>
                      <a:pt x="6243" y="941"/>
                    </a:lnTo>
                    <a:cubicBezTo>
                      <a:pt x="6227" y="995"/>
                      <a:pt x="6210" y="1049"/>
                      <a:pt x="6189" y="1097"/>
                    </a:cubicBezTo>
                    <a:cubicBezTo>
                      <a:pt x="6184" y="1113"/>
                      <a:pt x="6167" y="1140"/>
                      <a:pt x="6162" y="1162"/>
                    </a:cubicBezTo>
                    <a:cubicBezTo>
                      <a:pt x="6135" y="1162"/>
                      <a:pt x="6114" y="1156"/>
                      <a:pt x="6081" y="1146"/>
                    </a:cubicBezTo>
                    <a:cubicBezTo>
                      <a:pt x="6054" y="1139"/>
                      <a:pt x="6022" y="1130"/>
                      <a:pt x="5988" y="1130"/>
                    </a:cubicBezTo>
                    <a:cubicBezTo>
                      <a:pt x="5969" y="1130"/>
                      <a:pt x="5950" y="1133"/>
                      <a:pt x="5931" y="1140"/>
                    </a:cubicBezTo>
                    <a:lnTo>
                      <a:pt x="5850" y="1167"/>
                    </a:lnTo>
                    <a:lnTo>
                      <a:pt x="6108" y="1280"/>
                    </a:lnTo>
                    <a:cubicBezTo>
                      <a:pt x="6103" y="1334"/>
                      <a:pt x="6081" y="1382"/>
                      <a:pt x="6060" y="1431"/>
                    </a:cubicBezTo>
                    <a:cubicBezTo>
                      <a:pt x="6054" y="1452"/>
                      <a:pt x="6049" y="1463"/>
                      <a:pt x="6038" y="1484"/>
                    </a:cubicBezTo>
                    <a:lnTo>
                      <a:pt x="5759" y="1436"/>
                    </a:lnTo>
                    <a:lnTo>
                      <a:pt x="5807" y="1506"/>
                    </a:lnTo>
                    <a:cubicBezTo>
                      <a:pt x="5813" y="1517"/>
                      <a:pt x="5818" y="1522"/>
                      <a:pt x="5823" y="1533"/>
                    </a:cubicBezTo>
                    <a:cubicBezTo>
                      <a:pt x="5839" y="1549"/>
                      <a:pt x="5845" y="1565"/>
                      <a:pt x="5861" y="1576"/>
                    </a:cubicBezTo>
                    <a:lnTo>
                      <a:pt x="5958" y="1640"/>
                    </a:lnTo>
                    <a:lnTo>
                      <a:pt x="5979" y="1651"/>
                    </a:lnTo>
                    <a:cubicBezTo>
                      <a:pt x="5968" y="1705"/>
                      <a:pt x="5952" y="1753"/>
                      <a:pt x="5925" y="1807"/>
                    </a:cubicBezTo>
                    <a:cubicBezTo>
                      <a:pt x="5888" y="1807"/>
                      <a:pt x="5850" y="1802"/>
                      <a:pt x="5813" y="1785"/>
                    </a:cubicBezTo>
                    <a:cubicBezTo>
                      <a:pt x="5770" y="1775"/>
                      <a:pt x="5727" y="1769"/>
                      <a:pt x="5678" y="1769"/>
                    </a:cubicBezTo>
                    <a:lnTo>
                      <a:pt x="5603" y="1769"/>
                    </a:lnTo>
                    <a:lnTo>
                      <a:pt x="5651" y="1818"/>
                    </a:lnTo>
                    <a:cubicBezTo>
                      <a:pt x="5700" y="1871"/>
                      <a:pt x="5759" y="1893"/>
                      <a:pt x="5813" y="1914"/>
                    </a:cubicBezTo>
                    <a:cubicBezTo>
                      <a:pt x="5839" y="1920"/>
                      <a:pt x="5861" y="1925"/>
                      <a:pt x="5877" y="1941"/>
                    </a:cubicBezTo>
                    <a:cubicBezTo>
                      <a:pt x="5861" y="2027"/>
                      <a:pt x="5834" y="2103"/>
                      <a:pt x="5796" y="2178"/>
                    </a:cubicBezTo>
                    <a:cubicBezTo>
                      <a:pt x="5780" y="2178"/>
                      <a:pt x="5759" y="2162"/>
                      <a:pt x="5732" y="2156"/>
                    </a:cubicBezTo>
                    <a:cubicBezTo>
                      <a:pt x="5700" y="2141"/>
                      <a:pt x="5669" y="2131"/>
                      <a:pt x="5629" y="2131"/>
                    </a:cubicBezTo>
                    <a:cubicBezTo>
                      <a:pt x="5614" y="2131"/>
                      <a:pt x="5599" y="2132"/>
                      <a:pt x="5581" y="2135"/>
                    </a:cubicBezTo>
                    <a:lnTo>
                      <a:pt x="5544" y="2151"/>
                    </a:lnTo>
                    <a:lnTo>
                      <a:pt x="5565" y="2189"/>
                    </a:lnTo>
                    <a:cubicBezTo>
                      <a:pt x="5597" y="2242"/>
                      <a:pt x="5646" y="2269"/>
                      <a:pt x="5700" y="2296"/>
                    </a:cubicBezTo>
                    <a:cubicBezTo>
                      <a:pt x="5716" y="2307"/>
                      <a:pt x="5732" y="2318"/>
                      <a:pt x="5753" y="2323"/>
                    </a:cubicBezTo>
                    <a:cubicBezTo>
                      <a:pt x="5727" y="2404"/>
                      <a:pt x="5705" y="2479"/>
                      <a:pt x="5662" y="2554"/>
                    </a:cubicBezTo>
                    <a:cubicBezTo>
                      <a:pt x="5651" y="2549"/>
                      <a:pt x="5630" y="2533"/>
                      <a:pt x="5619" y="2527"/>
                    </a:cubicBezTo>
                    <a:cubicBezTo>
                      <a:pt x="5565" y="2495"/>
                      <a:pt x="5501" y="2457"/>
                      <a:pt x="5420" y="2457"/>
                    </a:cubicBezTo>
                    <a:lnTo>
                      <a:pt x="5377" y="2457"/>
                    </a:lnTo>
                    <a:lnTo>
                      <a:pt x="5393" y="2506"/>
                    </a:lnTo>
                    <a:cubicBezTo>
                      <a:pt x="5415" y="2560"/>
                      <a:pt x="5447" y="2587"/>
                      <a:pt x="5485" y="2608"/>
                    </a:cubicBezTo>
                    <a:lnTo>
                      <a:pt x="5501" y="2630"/>
                    </a:lnTo>
                    <a:cubicBezTo>
                      <a:pt x="5528" y="2646"/>
                      <a:pt x="5554" y="2667"/>
                      <a:pt x="5581" y="2694"/>
                    </a:cubicBezTo>
                    <a:lnTo>
                      <a:pt x="5603" y="2710"/>
                    </a:lnTo>
                    <a:cubicBezTo>
                      <a:pt x="5597" y="2775"/>
                      <a:pt x="5571" y="2828"/>
                      <a:pt x="5538" y="2898"/>
                    </a:cubicBezTo>
                    <a:cubicBezTo>
                      <a:pt x="5501" y="2888"/>
                      <a:pt x="5474" y="2877"/>
                      <a:pt x="5442" y="2871"/>
                    </a:cubicBezTo>
                    <a:cubicBezTo>
                      <a:pt x="5404" y="2855"/>
                      <a:pt x="5356" y="2834"/>
                      <a:pt x="5307" y="2834"/>
                    </a:cubicBezTo>
                    <a:lnTo>
                      <a:pt x="5286" y="2834"/>
                    </a:lnTo>
                    <a:lnTo>
                      <a:pt x="5275" y="2855"/>
                    </a:lnTo>
                    <a:cubicBezTo>
                      <a:pt x="5253" y="2898"/>
                      <a:pt x="5259" y="2931"/>
                      <a:pt x="5307" y="2957"/>
                    </a:cubicBezTo>
                    <a:cubicBezTo>
                      <a:pt x="5356" y="2984"/>
                      <a:pt x="5393" y="3011"/>
                      <a:pt x="5442" y="3038"/>
                    </a:cubicBezTo>
                    <a:lnTo>
                      <a:pt x="5474" y="3060"/>
                    </a:lnTo>
                    <a:cubicBezTo>
                      <a:pt x="5463" y="3113"/>
                      <a:pt x="5436" y="3156"/>
                      <a:pt x="5415" y="3210"/>
                    </a:cubicBezTo>
                    <a:cubicBezTo>
                      <a:pt x="5409" y="3226"/>
                      <a:pt x="5404" y="3237"/>
                      <a:pt x="5404" y="3248"/>
                    </a:cubicBezTo>
                    <a:cubicBezTo>
                      <a:pt x="5377" y="3237"/>
                      <a:pt x="5356" y="3232"/>
                      <a:pt x="5329" y="3226"/>
                    </a:cubicBezTo>
                    <a:cubicBezTo>
                      <a:pt x="5287" y="3212"/>
                      <a:pt x="5253" y="3198"/>
                      <a:pt x="5203" y="3198"/>
                    </a:cubicBezTo>
                    <a:cubicBezTo>
                      <a:pt x="5195" y="3198"/>
                      <a:pt x="5187" y="3199"/>
                      <a:pt x="5178" y="3199"/>
                    </a:cubicBezTo>
                    <a:lnTo>
                      <a:pt x="5135" y="3205"/>
                    </a:lnTo>
                    <a:lnTo>
                      <a:pt x="5151" y="3248"/>
                    </a:lnTo>
                    <a:cubicBezTo>
                      <a:pt x="5178" y="3312"/>
                      <a:pt x="5232" y="3339"/>
                      <a:pt x="5280" y="3361"/>
                    </a:cubicBezTo>
                    <a:cubicBezTo>
                      <a:pt x="5302" y="3366"/>
                      <a:pt x="5323" y="3382"/>
                      <a:pt x="5334" y="3393"/>
                    </a:cubicBezTo>
                    <a:cubicBezTo>
                      <a:pt x="5307" y="3490"/>
                      <a:pt x="5270" y="3581"/>
                      <a:pt x="5227" y="3667"/>
                    </a:cubicBezTo>
                    <a:lnTo>
                      <a:pt x="5017" y="3533"/>
                    </a:lnTo>
                    <a:lnTo>
                      <a:pt x="5033" y="3608"/>
                    </a:lnTo>
                    <a:cubicBezTo>
                      <a:pt x="5044" y="3683"/>
                      <a:pt x="5054" y="3689"/>
                      <a:pt x="5167" y="3812"/>
                    </a:cubicBezTo>
                    <a:cubicBezTo>
                      <a:pt x="5162" y="3850"/>
                      <a:pt x="5141" y="3882"/>
                      <a:pt x="5124" y="3925"/>
                    </a:cubicBezTo>
                    <a:cubicBezTo>
                      <a:pt x="5119" y="3931"/>
                      <a:pt x="5119" y="3947"/>
                      <a:pt x="5114" y="3952"/>
                    </a:cubicBezTo>
                    <a:cubicBezTo>
                      <a:pt x="5098" y="3952"/>
                      <a:pt x="5087" y="3947"/>
                      <a:pt x="5071" y="3931"/>
                    </a:cubicBezTo>
                    <a:cubicBezTo>
                      <a:pt x="5060" y="3925"/>
                      <a:pt x="5054" y="3920"/>
                      <a:pt x="5038" y="3909"/>
                    </a:cubicBezTo>
                    <a:cubicBezTo>
                      <a:pt x="5033" y="3904"/>
                      <a:pt x="5028" y="3904"/>
                      <a:pt x="5017" y="3898"/>
                    </a:cubicBezTo>
                    <a:cubicBezTo>
                      <a:pt x="4990" y="3882"/>
                      <a:pt x="4958" y="3866"/>
                      <a:pt x="4909" y="3866"/>
                    </a:cubicBezTo>
                    <a:lnTo>
                      <a:pt x="4866" y="3871"/>
                    </a:lnTo>
                    <a:lnTo>
                      <a:pt x="4882" y="3909"/>
                    </a:lnTo>
                    <a:cubicBezTo>
                      <a:pt x="4909" y="3974"/>
                      <a:pt x="4958" y="4011"/>
                      <a:pt x="5001" y="4038"/>
                    </a:cubicBezTo>
                    <a:cubicBezTo>
                      <a:pt x="5017" y="4060"/>
                      <a:pt x="5044" y="4070"/>
                      <a:pt x="5060" y="4092"/>
                    </a:cubicBezTo>
                    <a:cubicBezTo>
                      <a:pt x="5038" y="4167"/>
                      <a:pt x="5006" y="4242"/>
                      <a:pt x="4974" y="4312"/>
                    </a:cubicBezTo>
                    <a:lnTo>
                      <a:pt x="4694" y="4178"/>
                    </a:lnTo>
                    <a:lnTo>
                      <a:pt x="4737" y="4269"/>
                    </a:lnTo>
                    <a:cubicBezTo>
                      <a:pt x="4770" y="4334"/>
                      <a:pt x="4818" y="4377"/>
                      <a:pt x="4866" y="4409"/>
                    </a:cubicBezTo>
                    <a:cubicBezTo>
                      <a:pt x="4882" y="4420"/>
                      <a:pt x="4904" y="4441"/>
                      <a:pt x="4920" y="4457"/>
                    </a:cubicBezTo>
                    <a:lnTo>
                      <a:pt x="4850" y="4619"/>
                    </a:lnTo>
                    <a:lnTo>
                      <a:pt x="4587" y="4484"/>
                    </a:lnTo>
                    <a:lnTo>
                      <a:pt x="4608" y="4554"/>
                    </a:lnTo>
                    <a:cubicBezTo>
                      <a:pt x="4630" y="4619"/>
                      <a:pt x="4662" y="4651"/>
                      <a:pt x="4689" y="4678"/>
                    </a:cubicBezTo>
                    <a:lnTo>
                      <a:pt x="4705" y="4689"/>
                    </a:lnTo>
                    <a:cubicBezTo>
                      <a:pt x="4721" y="4710"/>
                      <a:pt x="4743" y="4726"/>
                      <a:pt x="4770" y="4742"/>
                    </a:cubicBezTo>
                    <a:lnTo>
                      <a:pt x="4791" y="4759"/>
                    </a:lnTo>
                    <a:cubicBezTo>
                      <a:pt x="4775" y="4823"/>
                      <a:pt x="4748" y="4893"/>
                      <a:pt x="4716" y="4957"/>
                    </a:cubicBezTo>
                    <a:cubicBezTo>
                      <a:pt x="4710" y="4974"/>
                      <a:pt x="4710" y="4979"/>
                      <a:pt x="4705" y="4995"/>
                    </a:cubicBezTo>
                    <a:cubicBezTo>
                      <a:pt x="4689" y="4984"/>
                      <a:pt x="4667" y="4979"/>
                      <a:pt x="4657" y="4968"/>
                    </a:cubicBezTo>
                    <a:cubicBezTo>
                      <a:pt x="4624" y="4947"/>
                      <a:pt x="4581" y="4925"/>
                      <a:pt x="4533" y="4920"/>
                    </a:cubicBezTo>
                    <a:lnTo>
                      <a:pt x="4479" y="4914"/>
                    </a:lnTo>
                    <a:lnTo>
                      <a:pt x="4479" y="4914"/>
                    </a:lnTo>
                    <a:lnTo>
                      <a:pt x="4501" y="4957"/>
                    </a:lnTo>
                    <a:cubicBezTo>
                      <a:pt x="4528" y="5022"/>
                      <a:pt x="4571" y="5054"/>
                      <a:pt x="4608" y="5087"/>
                    </a:cubicBezTo>
                    <a:cubicBezTo>
                      <a:pt x="4630" y="5103"/>
                      <a:pt x="4641" y="5113"/>
                      <a:pt x="4657" y="5130"/>
                    </a:cubicBezTo>
                    <a:lnTo>
                      <a:pt x="4608" y="5264"/>
                    </a:lnTo>
                    <a:cubicBezTo>
                      <a:pt x="4598" y="5253"/>
                      <a:pt x="4581" y="5253"/>
                      <a:pt x="4571" y="5248"/>
                    </a:cubicBezTo>
                    <a:cubicBezTo>
                      <a:pt x="4528" y="5226"/>
                      <a:pt x="4495" y="5216"/>
                      <a:pt x="4447" y="5189"/>
                    </a:cubicBezTo>
                    <a:lnTo>
                      <a:pt x="4302" y="5113"/>
                    </a:lnTo>
                    <a:lnTo>
                      <a:pt x="4334" y="5194"/>
                    </a:lnTo>
                    <a:cubicBezTo>
                      <a:pt x="4361" y="5264"/>
                      <a:pt x="4399" y="5291"/>
                      <a:pt x="4425" y="5318"/>
                    </a:cubicBezTo>
                    <a:cubicBezTo>
                      <a:pt x="4436" y="5323"/>
                      <a:pt x="4442" y="5323"/>
                      <a:pt x="4447" y="5328"/>
                    </a:cubicBezTo>
                    <a:cubicBezTo>
                      <a:pt x="4474" y="5350"/>
                      <a:pt x="4501" y="5377"/>
                      <a:pt x="4528" y="5398"/>
                    </a:cubicBezTo>
                    <a:lnTo>
                      <a:pt x="4549" y="5409"/>
                    </a:lnTo>
                    <a:lnTo>
                      <a:pt x="4544" y="5425"/>
                    </a:lnTo>
                    <a:cubicBezTo>
                      <a:pt x="4538" y="5452"/>
                      <a:pt x="4528" y="5468"/>
                      <a:pt x="4522" y="5490"/>
                    </a:cubicBezTo>
                    <a:cubicBezTo>
                      <a:pt x="4517" y="5511"/>
                      <a:pt x="4501" y="5533"/>
                      <a:pt x="4495" y="5549"/>
                    </a:cubicBezTo>
                    <a:lnTo>
                      <a:pt x="4495" y="5560"/>
                    </a:lnTo>
                    <a:cubicBezTo>
                      <a:pt x="4479" y="5549"/>
                      <a:pt x="4463" y="5543"/>
                      <a:pt x="4447" y="5538"/>
                    </a:cubicBezTo>
                    <a:cubicBezTo>
                      <a:pt x="4403" y="5518"/>
                      <a:pt x="4354" y="5494"/>
                      <a:pt x="4297" y="5494"/>
                    </a:cubicBezTo>
                    <a:cubicBezTo>
                      <a:pt x="4292" y="5494"/>
                      <a:pt x="4286" y="5495"/>
                      <a:pt x="4280" y="5495"/>
                    </a:cubicBezTo>
                    <a:lnTo>
                      <a:pt x="4227" y="5506"/>
                    </a:lnTo>
                    <a:lnTo>
                      <a:pt x="4259" y="5549"/>
                    </a:lnTo>
                    <a:cubicBezTo>
                      <a:pt x="4291" y="5597"/>
                      <a:pt x="4339" y="5630"/>
                      <a:pt x="4382" y="5656"/>
                    </a:cubicBezTo>
                    <a:cubicBezTo>
                      <a:pt x="4409" y="5678"/>
                      <a:pt x="4425" y="5694"/>
                      <a:pt x="4447" y="5710"/>
                    </a:cubicBezTo>
                    <a:lnTo>
                      <a:pt x="4253" y="6318"/>
                    </a:lnTo>
                    <a:cubicBezTo>
                      <a:pt x="4227" y="6302"/>
                      <a:pt x="4200" y="6285"/>
                      <a:pt x="4167" y="6264"/>
                    </a:cubicBezTo>
                    <a:cubicBezTo>
                      <a:pt x="4141" y="6242"/>
                      <a:pt x="4114" y="6221"/>
                      <a:pt x="4087" y="6210"/>
                    </a:cubicBezTo>
                    <a:cubicBezTo>
                      <a:pt x="4038" y="6183"/>
                      <a:pt x="3990" y="6156"/>
                      <a:pt x="3952" y="6130"/>
                    </a:cubicBezTo>
                    <a:cubicBezTo>
                      <a:pt x="3936" y="6124"/>
                      <a:pt x="3925" y="6108"/>
                      <a:pt x="3904" y="6103"/>
                    </a:cubicBezTo>
                    <a:cubicBezTo>
                      <a:pt x="3904" y="6097"/>
                      <a:pt x="3904" y="6086"/>
                      <a:pt x="3915" y="6076"/>
                    </a:cubicBezTo>
                    <a:cubicBezTo>
                      <a:pt x="3931" y="6054"/>
                      <a:pt x="3942" y="6033"/>
                      <a:pt x="3936" y="6000"/>
                    </a:cubicBezTo>
                    <a:lnTo>
                      <a:pt x="3931" y="5974"/>
                    </a:lnTo>
                    <a:lnTo>
                      <a:pt x="3904" y="5974"/>
                    </a:lnTo>
                    <a:cubicBezTo>
                      <a:pt x="3899" y="5974"/>
                      <a:pt x="3877" y="5974"/>
                      <a:pt x="3861" y="5979"/>
                    </a:cubicBezTo>
                    <a:cubicBezTo>
                      <a:pt x="3845" y="5995"/>
                      <a:pt x="3823" y="6017"/>
                      <a:pt x="3796" y="6033"/>
                    </a:cubicBezTo>
                    <a:lnTo>
                      <a:pt x="3791" y="6043"/>
                    </a:lnTo>
                    <a:lnTo>
                      <a:pt x="3587" y="5920"/>
                    </a:lnTo>
                    <a:cubicBezTo>
                      <a:pt x="3592" y="5898"/>
                      <a:pt x="3608" y="5888"/>
                      <a:pt x="3619" y="5871"/>
                    </a:cubicBezTo>
                    <a:cubicBezTo>
                      <a:pt x="3641" y="5845"/>
                      <a:pt x="3662" y="5818"/>
                      <a:pt x="3667" y="5785"/>
                    </a:cubicBezTo>
                    <a:lnTo>
                      <a:pt x="3684" y="5737"/>
                    </a:lnTo>
                    <a:lnTo>
                      <a:pt x="3630" y="5748"/>
                    </a:lnTo>
                    <a:cubicBezTo>
                      <a:pt x="3576" y="5759"/>
                      <a:pt x="3549" y="5785"/>
                      <a:pt x="3522" y="5818"/>
                    </a:cubicBezTo>
                    <a:lnTo>
                      <a:pt x="3479" y="5861"/>
                    </a:lnTo>
                    <a:cubicBezTo>
                      <a:pt x="3447" y="5845"/>
                      <a:pt x="3415" y="5828"/>
                      <a:pt x="3382" y="5802"/>
                    </a:cubicBezTo>
                    <a:cubicBezTo>
                      <a:pt x="3372" y="5791"/>
                      <a:pt x="3361" y="5785"/>
                      <a:pt x="3356" y="5780"/>
                    </a:cubicBezTo>
                    <a:cubicBezTo>
                      <a:pt x="3356" y="5775"/>
                      <a:pt x="3356" y="5764"/>
                      <a:pt x="3366" y="5753"/>
                    </a:cubicBezTo>
                    <a:cubicBezTo>
                      <a:pt x="3382" y="5732"/>
                      <a:pt x="3393" y="5705"/>
                      <a:pt x="3382" y="5667"/>
                    </a:cubicBezTo>
                    <a:lnTo>
                      <a:pt x="3372" y="5640"/>
                    </a:lnTo>
                    <a:lnTo>
                      <a:pt x="3345" y="5640"/>
                    </a:lnTo>
                    <a:cubicBezTo>
                      <a:pt x="3313" y="5646"/>
                      <a:pt x="3291" y="5667"/>
                      <a:pt x="3275" y="5678"/>
                    </a:cubicBezTo>
                    <a:cubicBezTo>
                      <a:pt x="3264" y="5683"/>
                      <a:pt x="3253" y="5699"/>
                      <a:pt x="3248" y="5699"/>
                    </a:cubicBezTo>
                    <a:cubicBezTo>
                      <a:pt x="3184" y="5678"/>
                      <a:pt x="3130" y="5646"/>
                      <a:pt x="3065" y="5597"/>
                    </a:cubicBezTo>
                    <a:lnTo>
                      <a:pt x="3124" y="5479"/>
                    </a:lnTo>
                    <a:lnTo>
                      <a:pt x="3114" y="5457"/>
                    </a:lnTo>
                    <a:cubicBezTo>
                      <a:pt x="3098" y="5436"/>
                      <a:pt x="3076" y="5436"/>
                      <a:pt x="3065" y="5436"/>
                    </a:cubicBezTo>
                    <a:cubicBezTo>
                      <a:pt x="3038" y="5436"/>
                      <a:pt x="3022" y="5457"/>
                      <a:pt x="3012" y="5463"/>
                    </a:cubicBezTo>
                    <a:cubicBezTo>
                      <a:pt x="2990" y="5484"/>
                      <a:pt x="2979" y="5506"/>
                      <a:pt x="2958" y="5522"/>
                    </a:cubicBezTo>
                    <a:lnTo>
                      <a:pt x="2952" y="5533"/>
                    </a:lnTo>
                    <a:lnTo>
                      <a:pt x="2931" y="5522"/>
                    </a:lnTo>
                    <a:cubicBezTo>
                      <a:pt x="2904" y="5511"/>
                      <a:pt x="2882" y="5495"/>
                      <a:pt x="2856" y="5490"/>
                    </a:cubicBezTo>
                    <a:lnTo>
                      <a:pt x="2796" y="5452"/>
                    </a:lnTo>
                    <a:lnTo>
                      <a:pt x="2791" y="5441"/>
                    </a:lnTo>
                    <a:lnTo>
                      <a:pt x="2872" y="5275"/>
                    </a:lnTo>
                    <a:lnTo>
                      <a:pt x="2872" y="5275"/>
                    </a:lnTo>
                    <a:lnTo>
                      <a:pt x="2807" y="5291"/>
                    </a:lnTo>
                    <a:cubicBezTo>
                      <a:pt x="2764" y="5296"/>
                      <a:pt x="2727" y="5328"/>
                      <a:pt x="2710" y="5350"/>
                    </a:cubicBezTo>
                    <a:cubicBezTo>
                      <a:pt x="2694" y="5361"/>
                      <a:pt x="2689" y="5371"/>
                      <a:pt x="2673" y="5377"/>
                    </a:cubicBezTo>
                    <a:cubicBezTo>
                      <a:pt x="2614" y="5355"/>
                      <a:pt x="2560" y="5323"/>
                      <a:pt x="2506" y="5291"/>
                    </a:cubicBezTo>
                    <a:cubicBezTo>
                      <a:pt x="2495" y="5275"/>
                      <a:pt x="2474" y="5269"/>
                      <a:pt x="2458" y="5253"/>
                    </a:cubicBezTo>
                    <a:cubicBezTo>
                      <a:pt x="2474" y="5242"/>
                      <a:pt x="2479" y="5221"/>
                      <a:pt x="2495" y="5210"/>
                    </a:cubicBezTo>
                    <a:cubicBezTo>
                      <a:pt x="2528" y="5162"/>
                      <a:pt x="2560" y="5113"/>
                      <a:pt x="2576" y="5060"/>
                    </a:cubicBezTo>
                    <a:lnTo>
                      <a:pt x="2592" y="5000"/>
                    </a:lnTo>
                    <a:lnTo>
                      <a:pt x="2533" y="5022"/>
                    </a:lnTo>
                    <a:cubicBezTo>
                      <a:pt x="2458" y="5049"/>
                      <a:pt x="2458" y="5049"/>
                      <a:pt x="2404" y="5103"/>
                    </a:cubicBezTo>
                    <a:cubicBezTo>
                      <a:pt x="2388" y="5119"/>
                      <a:pt x="2366" y="5140"/>
                      <a:pt x="2345" y="5167"/>
                    </a:cubicBezTo>
                    <a:lnTo>
                      <a:pt x="2334" y="5189"/>
                    </a:lnTo>
                    <a:lnTo>
                      <a:pt x="2291" y="5167"/>
                    </a:lnTo>
                    <a:cubicBezTo>
                      <a:pt x="2253" y="5146"/>
                      <a:pt x="2210" y="5119"/>
                      <a:pt x="2173" y="5103"/>
                    </a:cubicBezTo>
                    <a:lnTo>
                      <a:pt x="2135" y="5081"/>
                    </a:lnTo>
                    <a:cubicBezTo>
                      <a:pt x="2146" y="5054"/>
                      <a:pt x="2162" y="5027"/>
                      <a:pt x="2178" y="5000"/>
                    </a:cubicBezTo>
                    <a:cubicBezTo>
                      <a:pt x="2205" y="4957"/>
                      <a:pt x="2232" y="4914"/>
                      <a:pt x="2237" y="4850"/>
                    </a:cubicBezTo>
                    <a:lnTo>
                      <a:pt x="2253" y="4780"/>
                    </a:lnTo>
                    <a:lnTo>
                      <a:pt x="2189" y="4818"/>
                    </a:lnTo>
                    <a:cubicBezTo>
                      <a:pt x="2135" y="4850"/>
                      <a:pt x="2098" y="4898"/>
                      <a:pt x="2065" y="4947"/>
                    </a:cubicBezTo>
                    <a:cubicBezTo>
                      <a:pt x="2049" y="4968"/>
                      <a:pt x="2028" y="4984"/>
                      <a:pt x="2017" y="5006"/>
                    </a:cubicBezTo>
                    <a:cubicBezTo>
                      <a:pt x="1931" y="4968"/>
                      <a:pt x="1839" y="4920"/>
                      <a:pt x="1759" y="4866"/>
                    </a:cubicBezTo>
                    <a:cubicBezTo>
                      <a:pt x="1770" y="4845"/>
                      <a:pt x="1780" y="4834"/>
                      <a:pt x="1796" y="4812"/>
                    </a:cubicBezTo>
                    <a:cubicBezTo>
                      <a:pt x="1823" y="4769"/>
                      <a:pt x="1850" y="4732"/>
                      <a:pt x="1861" y="4673"/>
                    </a:cubicBezTo>
                    <a:lnTo>
                      <a:pt x="1877" y="4608"/>
                    </a:lnTo>
                    <a:lnTo>
                      <a:pt x="1813" y="4630"/>
                    </a:lnTo>
                    <a:cubicBezTo>
                      <a:pt x="1743" y="4656"/>
                      <a:pt x="1700" y="4705"/>
                      <a:pt x="1651" y="4753"/>
                    </a:cubicBezTo>
                    <a:lnTo>
                      <a:pt x="1619" y="4785"/>
                    </a:lnTo>
                    <a:cubicBezTo>
                      <a:pt x="1571" y="4769"/>
                      <a:pt x="1533" y="4742"/>
                      <a:pt x="1485" y="4716"/>
                    </a:cubicBezTo>
                    <a:cubicBezTo>
                      <a:pt x="1479" y="4710"/>
                      <a:pt x="1463" y="4705"/>
                      <a:pt x="1458" y="4705"/>
                    </a:cubicBezTo>
                    <a:cubicBezTo>
                      <a:pt x="1469" y="4678"/>
                      <a:pt x="1485" y="4651"/>
                      <a:pt x="1512" y="4624"/>
                    </a:cubicBezTo>
                    <a:cubicBezTo>
                      <a:pt x="1533" y="4597"/>
                      <a:pt x="1560" y="4565"/>
                      <a:pt x="1571" y="4522"/>
                    </a:cubicBezTo>
                    <a:lnTo>
                      <a:pt x="1592" y="4463"/>
                    </a:lnTo>
                    <a:lnTo>
                      <a:pt x="1533" y="4484"/>
                    </a:lnTo>
                    <a:cubicBezTo>
                      <a:pt x="1463" y="4500"/>
                      <a:pt x="1458" y="4500"/>
                      <a:pt x="1409" y="4549"/>
                    </a:cubicBezTo>
                    <a:cubicBezTo>
                      <a:pt x="1388" y="4570"/>
                      <a:pt x="1361" y="4592"/>
                      <a:pt x="1345" y="4619"/>
                    </a:cubicBezTo>
                    <a:lnTo>
                      <a:pt x="1323" y="4635"/>
                    </a:lnTo>
                    <a:cubicBezTo>
                      <a:pt x="1270" y="4619"/>
                      <a:pt x="1221" y="4592"/>
                      <a:pt x="1167" y="4565"/>
                    </a:cubicBezTo>
                    <a:cubicBezTo>
                      <a:pt x="1141" y="4549"/>
                      <a:pt x="1114" y="4538"/>
                      <a:pt x="1087" y="4517"/>
                    </a:cubicBezTo>
                    <a:cubicBezTo>
                      <a:pt x="1092" y="4500"/>
                      <a:pt x="1108" y="4495"/>
                      <a:pt x="1114" y="4484"/>
                    </a:cubicBezTo>
                    <a:cubicBezTo>
                      <a:pt x="1167" y="4420"/>
                      <a:pt x="1221" y="4366"/>
                      <a:pt x="1248" y="4302"/>
                    </a:cubicBezTo>
                    <a:lnTo>
                      <a:pt x="1253" y="4280"/>
                    </a:lnTo>
                    <a:lnTo>
                      <a:pt x="1243" y="4269"/>
                    </a:lnTo>
                    <a:cubicBezTo>
                      <a:pt x="1227" y="4248"/>
                      <a:pt x="1216" y="4242"/>
                      <a:pt x="1194" y="4242"/>
                    </a:cubicBezTo>
                    <a:cubicBezTo>
                      <a:pt x="1167" y="4242"/>
                      <a:pt x="1157" y="4253"/>
                      <a:pt x="1141" y="4259"/>
                    </a:cubicBezTo>
                    <a:lnTo>
                      <a:pt x="979" y="4404"/>
                    </a:lnTo>
                    <a:lnTo>
                      <a:pt x="942" y="4441"/>
                    </a:lnTo>
                    <a:cubicBezTo>
                      <a:pt x="915" y="4436"/>
                      <a:pt x="888" y="4414"/>
                      <a:pt x="850" y="4404"/>
                    </a:cubicBezTo>
                    <a:cubicBezTo>
                      <a:pt x="839" y="4393"/>
                      <a:pt x="818" y="4382"/>
                      <a:pt x="796" y="4377"/>
                    </a:cubicBezTo>
                    <a:cubicBezTo>
                      <a:pt x="807" y="4361"/>
                      <a:pt x="813" y="4350"/>
                      <a:pt x="829" y="4339"/>
                    </a:cubicBezTo>
                    <a:cubicBezTo>
                      <a:pt x="866" y="4285"/>
                      <a:pt x="909" y="4242"/>
                      <a:pt x="947" y="4189"/>
                    </a:cubicBezTo>
                    <a:lnTo>
                      <a:pt x="1001" y="4113"/>
                    </a:lnTo>
                    <a:lnTo>
                      <a:pt x="985" y="4092"/>
                    </a:lnTo>
                    <a:cubicBezTo>
                      <a:pt x="974" y="4070"/>
                      <a:pt x="958" y="4060"/>
                      <a:pt x="942" y="4060"/>
                    </a:cubicBezTo>
                    <a:cubicBezTo>
                      <a:pt x="938" y="4059"/>
                      <a:pt x="934" y="4059"/>
                      <a:pt x="931" y="4059"/>
                    </a:cubicBezTo>
                    <a:cubicBezTo>
                      <a:pt x="909" y="4059"/>
                      <a:pt x="893" y="4072"/>
                      <a:pt x="888" y="4081"/>
                    </a:cubicBezTo>
                    <a:cubicBezTo>
                      <a:pt x="839" y="4119"/>
                      <a:pt x="791" y="4167"/>
                      <a:pt x="743" y="4205"/>
                    </a:cubicBezTo>
                    <a:cubicBezTo>
                      <a:pt x="727" y="4226"/>
                      <a:pt x="705" y="4253"/>
                      <a:pt x="678" y="4275"/>
                    </a:cubicBezTo>
                    <a:lnTo>
                      <a:pt x="657" y="4296"/>
                    </a:lnTo>
                    <a:cubicBezTo>
                      <a:pt x="619" y="4285"/>
                      <a:pt x="587" y="4269"/>
                      <a:pt x="544" y="4242"/>
                    </a:cubicBezTo>
                    <a:cubicBezTo>
                      <a:pt x="522" y="4226"/>
                      <a:pt x="495" y="4216"/>
                      <a:pt x="474" y="4205"/>
                    </a:cubicBezTo>
                    <a:cubicBezTo>
                      <a:pt x="431" y="4189"/>
                      <a:pt x="382" y="4162"/>
                      <a:pt x="334" y="4140"/>
                    </a:cubicBezTo>
                    <a:cubicBezTo>
                      <a:pt x="329" y="4135"/>
                      <a:pt x="323" y="4135"/>
                      <a:pt x="307" y="4124"/>
                    </a:cubicBezTo>
                    <a:lnTo>
                      <a:pt x="377" y="4087"/>
                    </a:lnTo>
                    <a:lnTo>
                      <a:pt x="1565" y="3318"/>
                    </a:lnTo>
                    <a:cubicBezTo>
                      <a:pt x="1748" y="3199"/>
                      <a:pt x="1936" y="3087"/>
                      <a:pt x="2119" y="2963"/>
                    </a:cubicBezTo>
                    <a:cubicBezTo>
                      <a:pt x="2619" y="2635"/>
                      <a:pt x="3151" y="2296"/>
                      <a:pt x="3667" y="1974"/>
                    </a:cubicBezTo>
                    <a:cubicBezTo>
                      <a:pt x="3925" y="1812"/>
                      <a:pt x="4194" y="1651"/>
                      <a:pt x="4447" y="1501"/>
                    </a:cubicBezTo>
                    <a:cubicBezTo>
                      <a:pt x="4624" y="1393"/>
                      <a:pt x="4802" y="1291"/>
                      <a:pt x="4979" y="1183"/>
                    </a:cubicBezTo>
                    <a:cubicBezTo>
                      <a:pt x="5377" y="941"/>
                      <a:pt x="5780" y="683"/>
                      <a:pt x="6119" y="468"/>
                    </a:cubicBezTo>
                    <a:cubicBezTo>
                      <a:pt x="6194" y="425"/>
                      <a:pt x="6264" y="377"/>
                      <a:pt x="6329" y="328"/>
                    </a:cubicBezTo>
                    <a:cubicBezTo>
                      <a:pt x="6361" y="302"/>
                      <a:pt x="6399" y="280"/>
                      <a:pt x="6431" y="253"/>
                    </a:cubicBezTo>
                    <a:cubicBezTo>
                      <a:pt x="6436" y="248"/>
                      <a:pt x="6442" y="248"/>
                      <a:pt x="6452" y="242"/>
                    </a:cubicBezTo>
                    <a:close/>
                    <a:moveTo>
                      <a:pt x="6592" y="1"/>
                    </a:moveTo>
                    <a:cubicBezTo>
                      <a:pt x="6538" y="1"/>
                      <a:pt x="6501" y="22"/>
                      <a:pt x="6458" y="38"/>
                    </a:cubicBezTo>
                    <a:lnTo>
                      <a:pt x="6399" y="76"/>
                    </a:lnTo>
                    <a:cubicBezTo>
                      <a:pt x="6286" y="135"/>
                      <a:pt x="6162" y="194"/>
                      <a:pt x="6049" y="264"/>
                    </a:cubicBezTo>
                    <a:cubicBezTo>
                      <a:pt x="5270" y="710"/>
                      <a:pt x="4495" y="1194"/>
                      <a:pt x="3743" y="1656"/>
                    </a:cubicBezTo>
                    <a:lnTo>
                      <a:pt x="3468" y="1834"/>
                    </a:lnTo>
                    <a:cubicBezTo>
                      <a:pt x="3200" y="2001"/>
                      <a:pt x="2925" y="2178"/>
                      <a:pt x="2657" y="2345"/>
                    </a:cubicBezTo>
                    <a:cubicBezTo>
                      <a:pt x="2452" y="2474"/>
                      <a:pt x="2259" y="2597"/>
                      <a:pt x="2055" y="2721"/>
                    </a:cubicBezTo>
                    <a:cubicBezTo>
                      <a:pt x="1447" y="3113"/>
                      <a:pt x="786" y="3533"/>
                      <a:pt x="167" y="4011"/>
                    </a:cubicBezTo>
                    <a:lnTo>
                      <a:pt x="162" y="4017"/>
                    </a:lnTo>
                    <a:cubicBezTo>
                      <a:pt x="134" y="4040"/>
                      <a:pt x="114" y="4055"/>
                      <a:pt x="88" y="4055"/>
                    </a:cubicBezTo>
                    <a:cubicBezTo>
                      <a:pt x="84" y="4055"/>
                      <a:pt x="80" y="4055"/>
                      <a:pt x="76" y="4054"/>
                    </a:cubicBezTo>
                    <a:cubicBezTo>
                      <a:pt x="70" y="4052"/>
                      <a:pt x="65" y="4051"/>
                      <a:pt x="60" y="4051"/>
                    </a:cubicBezTo>
                    <a:cubicBezTo>
                      <a:pt x="40" y="4051"/>
                      <a:pt x="24" y="4065"/>
                      <a:pt x="12" y="4087"/>
                    </a:cubicBezTo>
                    <a:cubicBezTo>
                      <a:pt x="1" y="4113"/>
                      <a:pt x="6" y="4146"/>
                      <a:pt x="28" y="4167"/>
                    </a:cubicBezTo>
                    <a:cubicBezTo>
                      <a:pt x="49" y="4189"/>
                      <a:pt x="81" y="4216"/>
                      <a:pt x="114" y="4232"/>
                    </a:cubicBezTo>
                    <a:cubicBezTo>
                      <a:pt x="200" y="4285"/>
                      <a:pt x="291" y="4334"/>
                      <a:pt x="377" y="4388"/>
                    </a:cubicBezTo>
                    <a:cubicBezTo>
                      <a:pt x="598" y="4522"/>
                      <a:pt x="834" y="4662"/>
                      <a:pt x="1060" y="4791"/>
                    </a:cubicBezTo>
                    <a:cubicBezTo>
                      <a:pt x="1420" y="4995"/>
                      <a:pt x="1786" y="5189"/>
                      <a:pt x="2146" y="5382"/>
                    </a:cubicBezTo>
                    <a:cubicBezTo>
                      <a:pt x="2334" y="5484"/>
                      <a:pt x="2522" y="5586"/>
                      <a:pt x="2700" y="5683"/>
                    </a:cubicBezTo>
                    <a:lnTo>
                      <a:pt x="2780" y="5732"/>
                    </a:lnTo>
                    <a:cubicBezTo>
                      <a:pt x="2915" y="5807"/>
                      <a:pt x="3060" y="5882"/>
                      <a:pt x="3184" y="5963"/>
                    </a:cubicBezTo>
                    <a:cubicBezTo>
                      <a:pt x="3237" y="5995"/>
                      <a:pt x="3302" y="6027"/>
                      <a:pt x="3361" y="6054"/>
                    </a:cubicBezTo>
                    <a:cubicBezTo>
                      <a:pt x="3468" y="6113"/>
                      <a:pt x="3581" y="6167"/>
                      <a:pt x="3678" y="6259"/>
                    </a:cubicBezTo>
                    <a:lnTo>
                      <a:pt x="3689" y="6264"/>
                    </a:lnTo>
                    <a:cubicBezTo>
                      <a:pt x="3775" y="6291"/>
                      <a:pt x="3850" y="6339"/>
                      <a:pt x="3931" y="6393"/>
                    </a:cubicBezTo>
                    <a:cubicBezTo>
                      <a:pt x="3979" y="6420"/>
                      <a:pt x="4017" y="6447"/>
                      <a:pt x="4065" y="6474"/>
                    </a:cubicBezTo>
                    <a:cubicBezTo>
                      <a:pt x="4081" y="6479"/>
                      <a:pt x="4087" y="6484"/>
                      <a:pt x="4098" y="6490"/>
                    </a:cubicBezTo>
                    <a:cubicBezTo>
                      <a:pt x="4146" y="6517"/>
                      <a:pt x="4194" y="6543"/>
                      <a:pt x="4253" y="6554"/>
                    </a:cubicBezTo>
                    <a:lnTo>
                      <a:pt x="4275" y="6554"/>
                    </a:lnTo>
                    <a:lnTo>
                      <a:pt x="4286" y="6533"/>
                    </a:lnTo>
                    <a:cubicBezTo>
                      <a:pt x="4382" y="6382"/>
                      <a:pt x="4463" y="6221"/>
                      <a:pt x="4528" y="6033"/>
                    </a:cubicBezTo>
                    <a:cubicBezTo>
                      <a:pt x="4646" y="5737"/>
                      <a:pt x="4759" y="5441"/>
                      <a:pt x="4877" y="5146"/>
                    </a:cubicBezTo>
                    <a:cubicBezTo>
                      <a:pt x="5141" y="4484"/>
                      <a:pt x="5409" y="3791"/>
                      <a:pt x="5673" y="3103"/>
                    </a:cubicBezTo>
                    <a:cubicBezTo>
                      <a:pt x="5888" y="2538"/>
                      <a:pt x="6097" y="1968"/>
                      <a:pt x="6302" y="1409"/>
                    </a:cubicBezTo>
                    <a:cubicBezTo>
                      <a:pt x="6372" y="1232"/>
                      <a:pt x="6436" y="1044"/>
                      <a:pt x="6506" y="861"/>
                    </a:cubicBezTo>
                    <a:cubicBezTo>
                      <a:pt x="6571" y="678"/>
                      <a:pt x="6619" y="495"/>
                      <a:pt x="6662" y="307"/>
                    </a:cubicBezTo>
                    <a:cubicBezTo>
                      <a:pt x="6678" y="216"/>
                      <a:pt x="6689" y="108"/>
                      <a:pt x="6614" y="1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36;p2"/>
              <p:cNvSpPr/>
              <p:nvPr/>
            </p:nvSpPr>
            <p:spPr>
              <a:xfrm>
                <a:off x="2697900" y="1634775"/>
                <a:ext cx="116025" cy="119650"/>
              </a:xfrm>
              <a:custGeom>
                <a:avLst/>
                <a:gdLst/>
                <a:ahLst/>
                <a:cxnLst/>
                <a:rect l="l" t="t" r="r" b="b"/>
                <a:pathLst>
                  <a:path w="4641" h="4786" extrusionOk="0">
                    <a:moveTo>
                      <a:pt x="4355" y="404"/>
                    </a:moveTo>
                    <a:lnTo>
                      <a:pt x="4355" y="404"/>
                    </a:lnTo>
                    <a:cubicBezTo>
                      <a:pt x="4183" y="807"/>
                      <a:pt x="4027" y="1221"/>
                      <a:pt x="3882" y="1625"/>
                    </a:cubicBezTo>
                    <a:cubicBezTo>
                      <a:pt x="3845" y="1721"/>
                      <a:pt x="3812" y="1813"/>
                      <a:pt x="3780" y="1899"/>
                    </a:cubicBezTo>
                    <a:cubicBezTo>
                      <a:pt x="3710" y="2087"/>
                      <a:pt x="3646" y="2275"/>
                      <a:pt x="3587" y="2458"/>
                    </a:cubicBezTo>
                    <a:cubicBezTo>
                      <a:pt x="3533" y="2614"/>
                      <a:pt x="3479" y="2770"/>
                      <a:pt x="3425" y="2931"/>
                    </a:cubicBezTo>
                    <a:cubicBezTo>
                      <a:pt x="3302" y="3264"/>
                      <a:pt x="3173" y="3603"/>
                      <a:pt x="3054" y="3931"/>
                    </a:cubicBezTo>
                    <a:cubicBezTo>
                      <a:pt x="3001" y="4087"/>
                      <a:pt x="2941" y="4232"/>
                      <a:pt x="2888" y="4388"/>
                    </a:cubicBezTo>
                    <a:cubicBezTo>
                      <a:pt x="2866" y="4436"/>
                      <a:pt x="2850" y="4479"/>
                      <a:pt x="2834" y="4528"/>
                    </a:cubicBezTo>
                    <a:lnTo>
                      <a:pt x="2818" y="4571"/>
                    </a:lnTo>
                    <a:lnTo>
                      <a:pt x="2812" y="4560"/>
                    </a:lnTo>
                    <a:cubicBezTo>
                      <a:pt x="2307" y="4221"/>
                      <a:pt x="1769" y="3899"/>
                      <a:pt x="1302" y="3614"/>
                    </a:cubicBezTo>
                    <a:cubicBezTo>
                      <a:pt x="1049" y="3469"/>
                      <a:pt x="807" y="3334"/>
                      <a:pt x="549" y="3184"/>
                    </a:cubicBezTo>
                    <a:cubicBezTo>
                      <a:pt x="447" y="3130"/>
                      <a:pt x="345" y="3071"/>
                      <a:pt x="242" y="3017"/>
                    </a:cubicBezTo>
                    <a:cubicBezTo>
                      <a:pt x="1140" y="2409"/>
                      <a:pt x="2060" y="1840"/>
                      <a:pt x="2958" y="1280"/>
                    </a:cubicBezTo>
                    <a:cubicBezTo>
                      <a:pt x="3409" y="1001"/>
                      <a:pt x="3888" y="705"/>
                      <a:pt x="4355" y="404"/>
                    </a:cubicBezTo>
                    <a:close/>
                    <a:moveTo>
                      <a:pt x="4640" y="1"/>
                    </a:moveTo>
                    <a:lnTo>
                      <a:pt x="4484" y="98"/>
                    </a:lnTo>
                    <a:cubicBezTo>
                      <a:pt x="4431" y="162"/>
                      <a:pt x="4366" y="200"/>
                      <a:pt x="4302" y="243"/>
                    </a:cubicBezTo>
                    <a:cubicBezTo>
                      <a:pt x="4259" y="275"/>
                      <a:pt x="4210" y="302"/>
                      <a:pt x="4167" y="334"/>
                    </a:cubicBezTo>
                    <a:cubicBezTo>
                      <a:pt x="4087" y="388"/>
                      <a:pt x="4017" y="442"/>
                      <a:pt x="3936" y="496"/>
                    </a:cubicBezTo>
                    <a:cubicBezTo>
                      <a:pt x="3656" y="673"/>
                      <a:pt x="3382" y="845"/>
                      <a:pt x="3108" y="1012"/>
                    </a:cubicBezTo>
                    <a:lnTo>
                      <a:pt x="2522" y="1377"/>
                    </a:lnTo>
                    <a:lnTo>
                      <a:pt x="2285" y="1522"/>
                    </a:lnTo>
                    <a:cubicBezTo>
                      <a:pt x="1791" y="1834"/>
                      <a:pt x="1275" y="2157"/>
                      <a:pt x="769" y="2479"/>
                    </a:cubicBezTo>
                    <a:cubicBezTo>
                      <a:pt x="608" y="2582"/>
                      <a:pt x="452" y="2689"/>
                      <a:pt x="307" y="2797"/>
                    </a:cubicBezTo>
                    <a:lnTo>
                      <a:pt x="156" y="2893"/>
                    </a:lnTo>
                    <a:cubicBezTo>
                      <a:pt x="108" y="2931"/>
                      <a:pt x="54" y="2963"/>
                      <a:pt x="22" y="3017"/>
                    </a:cubicBezTo>
                    <a:lnTo>
                      <a:pt x="1" y="3038"/>
                    </a:lnTo>
                    <a:lnTo>
                      <a:pt x="22" y="3055"/>
                    </a:lnTo>
                    <a:cubicBezTo>
                      <a:pt x="124" y="3157"/>
                      <a:pt x="242" y="3227"/>
                      <a:pt x="361" y="3297"/>
                    </a:cubicBezTo>
                    <a:cubicBezTo>
                      <a:pt x="565" y="3420"/>
                      <a:pt x="775" y="3549"/>
                      <a:pt x="984" y="3668"/>
                    </a:cubicBezTo>
                    <a:cubicBezTo>
                      <a:pt x="1345" y="3883"/>
                      <a:pt x="1716" y="4098"/>
                      <a:pt x="2076" y="4313"/>
                    </a:cubicBezTo>
                    <a:cubicBezTo>
                      <a:pt x="2221" y="4393"/>
                      <a:pt x="2361" y="4490"/>
                      <a:pt x="2495" y="4576"/>
                    </a:cubicBezTo>
                    <a:cubicBezTo>
                      <a:pt x="2544" y="4608"/>
                      <a:pt x="2597" y="4635"/>
                      <a:pt x="2646" y="4668"/>
                    </a:cubicBezTo>
                    <a:cubicBezTo>
                      <a:pt x="2673" y="4684"/>
                      <a:pt x="2689" y="4705"/>
                      <a:pt x="2716" y="4716"/>
                    </a:cubicBezTo>
                    <a:cubicBezTo>
                      <a:pt x="2742" y="4737"/>
                      <a:pt x="2769" y="4759"/>
                      <a:pt x="2796" y="4770"/>
                    </a:cubicBezTo>
                    <a:cubicBezTo>
                      <a:pt x="2812" y="4775"/>
                      <a:pt x="2823" y="4786"/>
                      <a:pt x="2839" y="4786"/>
                    </a:cubicBezTo>
                    <a:cubicBezTo>
                      <a:pt x="2866" y="4786"/>
                      <a:pt x="2882" y="4770"/>
                      <a:pt x="2904" y="4748"/>
                    </a:cubicBezTo>
                    <a:cubicBezTo>
                      <a:pt x="2909" y="4737"/>
                      <a:pt x="2920" y="4721"/>
                      <a:pt x="2920" y="4716"/>
                    </a:cubicBezTo>
                    <a:lnTo>
                      <a:pt x="2920" y="4711"/>
                    </a:lnTo>
                    <a:cubicBezTo>
                      <a:pt x="3119" y="4211"/>
                      <a:pt x="3328" y="3662"/>
                      <a:pt x="3565" y="2969"/>
                    </a:cubicBezTo>
                    <a:lnTo>
                      <a:pt x="3608" y="2840"/>
                    </a:lnTo>
                    <a:cubicBezTo>
                      <a:pt x="3742" y="2447"/>
                      <a:pt x="3888" y="2044"/>
                      <a:pt x="4049" y="1646"/>
                    </a:cubicBezTo>
                    <a:cubicBezTo>
                      <a:pt x="4216" y="1243"/>
                      <a:pt x="4382" y="818"/>
                      <a:pt x="4533" y="447"/>
                    </a:cubicBezTo>
                    <a:cubicBezTo>
                      <a:pt x="4565" y="366"/>
                      <a:pt x="4592" y="286"/>
                      <a:pt x="4624" y="178"/>
                    </a:cubicBezTo>
                    <a:cubicBezTo>
                      <a:pt x="4630" y="162"/>
                      <a:pt x="4630" y="135"/>
                      <a:pt x="4630" y="108"/>
                    </a:cubicBezTo>
                    <a:lnTo>
                      <a:pt x="4630" y="65"/>
                    </a:lnTo>
                    <a:lnTo>
                      <a:pt x="4640" y="1"/>
                    </a:ln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7" name="Google Shape;37;p2"/>
            <p:cNvGrpSpPr/>
            <p:nvPr/>
          </p:nvGrpSpPr>
          <p:grpSpPr>
            <a:xfrm>
              <a:off x="276547" y="273138"/>
              <a:ext cx="608005" cy="528488"/>
              <a:chOff x="2323450" y="1574700"/>
              <a:chExt cx="162100" cy="140900"/>
            </a:xfrm>
          </p:grpSpPr>
          <p:sp>
            <p:nvSpPr>
              <p:cNvPr id="38" name="Google Shape;38;p2"/>
              <p:cNvSpPr/>
              <p:nvPr/>
            </p:nvSpPr>
            <p:spPr>
              <a:xfrm>
                <a:off x="2323450" y="1574700"/>
                <a:ext cx="162100" cy="140900"/>
              </a:xfrm>
              <a:custGeom>
                <a:avLst/>
                <a:gdLst/>
                <a:ahLst/>
                <a:cxnLst/>
                <a:rect l="l" t="t" r="r" b="b"/>
                <a:pathLst>
                  <a:path w="6484" h="5636" extrusionOk="0">
                    <a:moveTo>
                      <a:pt x="5882" y="221"/>
                    </a:moveTo>
                    <a:cubicBezTo>
                      <a:pt x="6000" y="372"/>
                      <a:pt x="6231" y="850"/>
                      <a:pt x="6274" y="1054"/>
                    </a:cubicBezTo>
                    <a:lnTo>
                      <a:pt x="6269" y="1054"/>
                    </a:lnTo>
                    <a:cubicBezTo>
                      <a:pt x="6258" y="1071"/>
                      <a:pt x="6237" y="1081"/>
                      <a:pt x="6221" y="1097"/>
                    </a:cubicBezTo>
                    <a:cubicBezTo>
                      <a:pt x="6210" y="1108"/>
                      <a:pt x="6188" y="1119"/>
                      <a:pt x="6178" y="1130"/>
                    </a:cubicBezTo>
                    <a:cubicBezTo>
                      <a:pt x="6081" y="968"/>
                      <a:pt x="5973" y="839"/>
                      <a:pt x="5871" y="775"/>
                    </a:cubicBezTo>
                    <a:lnTo>
                      <a:pt x="5812" y="732"/>
                    </a:lnTo>
                    <a:lnTo>
                      <a:pt x="5817" y="802"/>
                    </a:lnTo>
                    <a:lnTo>
                      <a:pt x="5817" y="823"/>
                    </a:lnTo>
                    <a:cubicBezTo>
                      <a:pt x="5817" y="839"/>
                      <a:pt x="5817" y="856"/>
                      <a:pt x="5828" y="877"/>
                    </a:cubicBezTo>
                    <a:cubicBezTo>
                      <a:pt x="5866" y="963"/>
                      <a:pt x="5914" y="1049"/>
                      <a:pt x="5963" y="1135"/>
                    </a:cubicBezTo>
                    <a:cubicBezTo>
                      <a:pt x="5973" y="1162"/>
                      <a:pt x="5995" y="1189"/>
                      <a:pt x="6006" y="1216"/>
                    </a:cubicBezTo>
                    <a:cubicBezTo>
                      <a:pt x="6016" y="1226"/>
                      <a:pt x="6016" y="1232"/>
                      <a:pt x="6022" y="1232"/>
                    </a:cubicBezTo>
                    <a:lnTo>
                      <a:pt x="5909" y="1323"/>
                    </a:lnTo>
                    <a:cubicBezTo>
                      <a:pt x="5882" y="1291"/>
                      <a:pt x="5844" y="1259"/>
                      <a:pt x="5817" y="1226"/>
                    </a:cubicBezTo>
                    <a:cubicBezTo>
                      <a:pt x="5747" y="1130"/>
                      <a:pt x="5667" y="1038"/>
                      <a:pt x="5559" y="968"/>
                    </a:cubicBezTo>
                    <a:lnTo>
                      <a:pt x="5538" y="958"/>
                    </a:lnTo>
                    <a:lnTo>
                      <a:pt x="5516" y="968"/>
                    </a:lnTo>
                    <a:cubicBezTo>
                      <a:pt x="5484" y="995"/>
                      <a:pt x="5484" y="1022"/>
                      <a:pt x="5506" y="1065"/>
                    </a:cubicBezTo>
                    <a:lnTo>
                      <a:pt x="5511" y="1071"/>
                    </a:lnTo>
                    <a:lnTo>
                      <a:pt x="5613" y="1232"/>
                    </a:lnTo>
                    <a:lnTo>
                      <a:pt x="5710" y="1393"/>
                    </a:lnTo>
                    <a:cubicBezTo>
                      <a:pt x="5726" y="1415"/>
                      <a:pt x="5731" y="1425"/>
                      <a:pt x="5737" y="1447"/>
                    </a:cubicBezTo>
                    <a:lnTo>
                      <a:pt x="5737" y="1452"/>
                    </a:lnTo>
                    <a:lnTo>
                      <a:pt x="5511" y="1614"/>
                    </a:lnTo>
                    <a:cubicBezTo>
                      <a:pt x="5495" y="1592"/>
                      <a:pt x="5479" y="1576"/>
                      <a:pt x="5463" y="1554"/>
                    </a:cubicBezTo>
                    <a:cubicBezTo>
                      <a:pt x="5403" y="1474"/>
                      <a:pt x="5333" y="1393"/>
                      <a:pt x="5237" y="1339"/>
                    </a:cubicBezTo>
                    <a:lnTo>
                      <a:pt x="5188" y="1334"/>
                    </a:lnTo>
                    <a:lnTo>
                      <a:pt x="5178" y="1345"/>
                    </a:lnTo>
                    <a:cubicBezTo>
                      <a:pt x="5140" y="1366"/>
                      <a:pt x="5135" y="1399"/>
                      <a:pt x="5156" y="1442"/>
                    </a:cubicBezTo>
                    <a:lnTo>
                      <a:pt x="5161" y="1447"/>
                    </a:lnTo>
                    <a:cubicBezTo>
                      <a:pt x="5204" y="1522"/>
                      <a:pt x="5237" y="1597"/>
                      <a:pt x="5274" y="1678"/>
                    </a:cubicBezTo>
                    <a:lnTo>
                      <a:pt x="5312" y="1737"/>
                    </a:lnTo>
                    <a:cubicBezTo>
                      <a:pt x="5247" y="1791"/>
                      <a:pt x="5183" y="1839"/>
                      <a:pt x="5108" y="1888"/>
                    </a:cubicBezTo>
                    <a:cubicBezTo>
                      <a:pt x="5086" y="1904"/>
                      <a:pt x="5070" y="1915"/>
                      <a:pt x="5049" y="1936"/>
                    </a:cubicBezTo>
                    <a:cubicBezTo>
                      <a:pt x="5043" y="1931"/>
                      <a:pt x="5043" y="1925"/>
                      <a:pt x="5032" y="1920"/>
                    </a:cubicBezTo>
                    <a:cubicBezTo>
                      <a:pt x="4973" y="1812"/>
                      <a:pt x="4914" y="1694"/>
                      <a:pt x="4801" y="1603"/>
                    </a:cubicBezTo>
                    <a:lnTo>
                      <a:pt x="4747" y="1560"/>
                    </a:lnTo>
                    <a:lnTo>
                      <a:pt x="4747" y="1630"/>
                    </a:lnTo>
                    <a:lnTo>
                      <a:pt x="4747" y="1657"/>
                    </a:lnTo>
                    <a:cubicBezTo>
                      <a:pt x="4747" y="1667"/>
                      <a:pt x="4747" y="1689"/>
                      <a:pt x="4753" y="1705"/>
                    </a:cubicBezTo>
                    <a:cubicBezTo>
                      <a:pt x="4801" y="1791"/>
                      <a:pt x="4844" y="1882"/>
                      <a:pt x="4893" y="1979"/>
                    </a:cubicBezTo>
                    <a:lnTo>
                      <a:pt x="4920" y="2033"/>
                    </a:lnTo>
                    <a:lnTo>
                      <a:pt x="4699" y="2200"/>
                    </a:lnTo>
                    <a:cubicBezTo>
                      <a:pt x="4683" y="2183"/>
                      <a:pt x="4672" y="2173"/>
                      <a:pt x="4661" y="2157"/>
                    </a:cubicBezTo>
                    <a:cubicBezTo>
                      <a:pt x="4645" y="2135"/>
                      <a:pt x="4624" y="2097"/>
                      <a:pt x="4602" y="2071"/>
                    </a:cubicBezTo>
                    <a:cubicBezTo>
                      <a:pt x="4575" y="2033"/>
                      <a:pt x="4549" y="1990"/>
                      <a:pt x="4522" y="1958"/>
                    </a:cubicBezTo>
                    <a:lnTo>
                      <a:pt x="4516" y="1952"/>
                    </a:lnTo>
                    <a:cubicBezTo>
                      <a:pt x="4484" y="1904"/>
                      <a:pt x="4446" y="1856"/>
                      <a:pt x="4382" y="1823"/>
                    </a:cubicBezTo>
                    <a:lnTo>
                      <a:pt x="4344" y="1802"/>
                    </a:lnTo>
                    <a:lnTo>
                      <a:pt x="4333" y="1850"/>
                    </a:lnTo>
                    <a:cubicBezTo>
                      <a:pt x="4328" y="1904"/>
                      <a:pt x="4350" y="1947"/>
                      <a:pt x="4360" y="1979"/>
                    </a:cubicBezTo>
                    <a:cubicBezTo>
                      <a:pt x="4371" y="1985"/>
                      <a:pt x="4371" y="1990"/>
                      <a:pt x="4377" y="2001"/>
                    </a:cubicBezTo>
                    <a:cubicBezTo>
                      <a:pt x="4387" y="2033"/>
                      <a:pt x="4403" y="2060"/>
                      <a:pt x="4425" y="2087"/>
                    </a:cubicBezTo>
                    <a:lnTo>
                      <a:pt x="4436" y="2103"/>
                    </a:lnTo>
                    <a:cubicBezTo>
                      <a:pt x="4452" y="2124"/>
                      <a:pt x="4457" y="2146"/>
                      <a:pt x="4468" y="2157"/>
                    </a:cubicBezTo>
                    <a:cubicBezTo>
                      <a:pt x="4484" y="2178"/>
                      <a:pt x="4489" y="2200"/>
                      <a:pt x="4506" y="2221"/>
                    </a:cubicBezTo>
                    <a:cubicBezTo>
                      <a:pt x="4516" y="2237"/>
                      <a:pt x="4532" y="2264"/>
                      <a:pt x="4543" y="2291"/>
                    </a:cubicBezTo>
                    <a:lnTo>
                      <a:pt x="4559" y="2312"/>
                    </a:lnTo>
                    <a:cubicBezTo>
                      <a:pt x="4538" y="2339"/>
                      <a:pt x="4511" y="2356"/>
                      <a:pt x="4484" y="2372"/>
                    </a:cubicBezTo>
                    <a:cubicBezTo>
                      <a:pt x="4479" y="2382"/>
                      <a:pt x="4463" y="2388"/>
                      <a:pt x="4457" y="2393"/>
                    </a:cubicBezTo>
                    <a:lnTo>
                      <a:pt x="4377" y="2452"/>
                    </a:lnTo>
                    <a:lnTo>
                      <a:pt x="4360" y="2468"/>
                    </a:lnTo>
                    <a:cubicBezTo>
                      <a:pt x="4355" y="2463"/>
                      <a:pt x="4350" y="2447"/>
                      <a:pt x="4344" y="2442"/>
                    </a:cubicBezTo>
                    <a:cubicBezTo>
                      <a:pt x="4274" y="2356"/>
                      <a:pt x="4215" y="2275"/>
                      <a:pt x="4135" y="2210"/>
                    </a:cubicBezTo>
                    <a:cubicBezTo>
                      <a:pt x="4118" y="2205"/>
                      <a:pt x="4108" y="2200"/>
                      <a:pt x="4086" y="2183"/>
                    </a:cubicBezTo>
                    <a:cubicBezTo>
                      <a:pt x="4081" y="2178"/>
                      <a:pt x="4065" y="2178"/>
                      <a:pt x="4059" y="2173"/>
                    </a:cubicBezTo>
                    <a:lnTo>
                      <a:pt x="4006" y="2146"/>
                    </a:lnTo>
                    <a:lnTo>
                      <a:pt x="4006" y="2146"/>
                    </a:lnTo>
                    <a:lnTo>
                      <a:pt x="4011" y="2205"/>
                    </a:lnTo>
                    <a:lnTo>
                      <a:pt x="4011" y="2232"/>
                    </a:lnTo>
                    <a:cubicBezTo>
                      <a:pt x="4011" y="2248"/>
                      <a:pt x="4011" y="2264"/>
                      <a:pt x="4022" y="2280"/>
                    </a:cubicBezTo>
                    <a:cubicBezTo>
                      <a:pt x="4059" y="2356"/>
                      <a:pt x="4108" y="2425"/>
                      <a:pt x="4145" y="2501"/>
                    </a:cubicBezTo>
                    <a:cubicBezTo>
                      <a:pt x="4161" y="2528"/>
                      <a:pt x="4172" y="2549"/>
                      <a:pt x="4194" y="2571"/>
                    </a:cubicBezTo>
                    <a:lnTo>
                      <a:pt x="4199" y="2576"/>
                    </a:lnTo>
                    <a:cubicBezTo>
                      <a:pt x="4140" y="2640"/>
                      <a:pt x="4032" y="2732"/>
                      <a:pt x="3925" y="2796"/>
                    </a:cubicBezTo>
                    <a:cubicBezTo>
                      <a:pt x="3860" y="2683"/>
                      <a:pt x="3790" y="2597"/>
                      <a:pt x="3704" y="2522"/>
                    </a:cubicBezTo>
                    <a:lnTo>
                      <a:pt x="3699" y="2517"/>
                    </a:lnTo>
                    <a:cubicBezTo>
                      <a:pt x="3676" y="2498"/>
                      <a:pt x="3645" y="2472"/>
                      <a:pt x="3602" y="2472"/>
                    </a:cubicBezTo>
                    <a:cubicBezTo>
                      <a:pt x="3595" y="2472"/>
                      <a:pt x="3588" y="2472"/>
                      <a:pt x="3581" y="2474"/>
                    </a:cubicBezTo>
                    <a:lnTo>
                      <a:pt x="3549" y="2479"/>
                    </a:lnTo>
                    <a:lnTo>
                      <a:pt x="3554" y="2517"/>
                    </a:lnTo>
                    <a:cubicBezTo>
                      <a:pt x="3575" y="2614"/>
                      <a:pt x="3597" y="2657"/>
                      <a:pt x="3780" y="2909"/>
                    </a:cubicBezTo>
                    <a:cubicBezTo>
                      <a:pt x="3710" y="2974"/>
                      <a:pt x="3635" y="3033"/>
                      <a:pt x="3554" y="3087"/>
                    </a:cubicBezTo>
                    <a:lnTo>
                      <a:pt x="3543" y="3092"/>
                    </a:lnTo>
                    <a:cubicBezTo>
                      <a:pt x="3516" y="3071"/>
                      <a:pt x="3495" y="3044"/>
                      <a:pt x="3473" y="3017"/>
                    </a:cubicBezTo>
                    <a:cubicBezTo>
                      <a:pt x="3457" y="2990"/>
                      <a:pt x="3430" y="2974"/>
                      <a:pt x="3409" y="2947"/>
                    </a:cubicBezTo>
                    <a:cubicBezTo>
                      <a:pt x="3328" y="2866"/>
                      <a:pt x="3247" y="2791"/>
                      <a:pt x="3161" y="2710"/>
                    </a:cubicBezTo>
                    <a:cubicBezTo>
                      <a:pt x="3146" y="2695"/>
                      <a:pt x="3119" y="2673"/>
                      <a:pt x="3082" y="2673"/>
                    </a:cubicBezTo>
                    <a:cubicBezTo>
                      <a:pt x="3069" y="2673"/>
                      <a:pt x="3054" y="2676"/>
                      <a:pt x="3038" y="2683"/>
                    </a:cubicBezTo>
                    <a:lnTo>
                      <a:pt x="3011" y="2694"/>
                    </a:lnTo>
                    <a:lnTo>
                      <a:pt x="3016" y="2721"/>
                    </a:lnTo>
                    <a:cubicBezTo>
                      <a:pt x="3032" y="2764"/>
                      <a:pt x="3059" y="2802"/>
                      <a:pt x="3081" y="2829"/>
                    </a:cubicBezTo>
                    <a:cubicBezTo>
                      <a:pt x="3086" y="2845"/>
                      <a:pt x="3097" y="2850"/>
                      <a:pt x="3108" y="2866"/>
                    </a:cubicBezTo>
                    <a:cubicBezTo>
                      <a:pt x="3124" y="2899"/>
                      <a:pt x="3151" y="2931"/>
                      <a:pt x="3178" y="2963"/>
                    </a:cubicBezTo>
                    <a:lnTo>
                      <a:pt x="3199" y="2990"/>
                    </a:lnTo>
                    <a:cubicBezTo>
                      <a:pt x="3221" y="3011"/>
                      <a:pt x="3231" y="3038"/>
                      <a:pt x="3253" y="3060"/>
                    </a:cubicBezTo>
                    <a:lnTo>
                      <a:pt x="3371" y="3216"/>
                    </a:lnTo>
                    <a:cubicBezTo>
                      <a:pt x="3290" y="3286"/>
                      <a:pt x="3210" y="3355"/>
                      <a:pt x="3124" y="3420"/>
                    </a:cubicBezTo>
                    <a:lnTo>
                      <a:pt x="3118" y="3431"/>
                    </a:lnTo>
                    <a:lnTo>
                      <a:pt x="3016" y="3323"/>
                    </a:lnTo>
                    <a:cubicBezTo>
                      <a:pt x="2979" y="3275"/>
                      <a:pt x="2930" y="3226"/>
                      <a:pt x="2882" y="3178"/>
                    </a:cubicBezTo>
                    <a:cubicBezTo>
                      <a:pt x="2850" y="3146"/>
                      <a:pt x="2817" y="3119"/>
                      <a:pt x="2747" y="3114"/>
                    </a:cubicBezTo>
                    <a:lnTo>
                      <a:pt x="2699" y="3114"/>
                    </a:lnTo>
                    <a:lnTo>
                      <a:pt x="2710" y="3151"/>
                    </a:lnTo>
                    <a:cubicBezTo>
                      <a:pt x="2715" y="3200"/>
                      <a:pt x="2742" y="3243"/>
                      <a:pt x="2764" y="3275"/>
                    </a:cubicBezTo>
                    <a:cubicBezTo>
                      <a:pt x="2769" y="3286"/>
                      <a:pt x="2774" y="3296"/>
                      <a:pt x="2780" y="3307"/>
                    </a:cubicBezTo>
                    <a:lnTo>
                      <a:pt x="2844" y="3409"/>
                    </a:lnTo>
                    <a:lnTo>
                      <a:pt x="2941" y="3565"/>
                    </a:lnTo>
                    <a:cubicBezTo>
                      <a:pt x="2844" y="3651"/>
                      <a:pt x="2737" y="3737"/>
                      <a:pt x="2629" y="3823"/>
                    </a:cubicBezTo>
                    <a:lnTo>
                      <a:pt x="2565" y="3872"/>
                    </a:lnTo>
                    <a:cubicBezTo>
                      <a:pt x="2554" y="3861"/>
                      <a:pt x="2549" y="3850"/>
                      <a:pt x="2538" y="3839"/>
                    </a:cubicBezTo>
                    <a:cubicBezTo>
                      <a:pt x="2522" y="3812"/>
                      <a:pt x="2495" y="3780"/>
                      <a:pt x="2473" y="3743"/>
                    </a:cubicBezTo>
                    <a:cubicBezTo>
                      <a:pt x="2430" y="3689"/>
                      <a:pt x="2398" y="3635"/>
                      <a:pt x="2350" y="3592"/>
                    </a:cubicBezTo>
                    <a:cubicBezTo>
                      <a:pt x="2312" y="3544"/>
                      <a:pt x="2264" y="3495"/>
                      <a:pt x="2204" y="3474"/>
                    </a:cubicBezTo>
                    <a:lnTo>
                      <a:pt x="2178" y="3474"/>
                    </a:lnTo>
                    <a:lnTo>
                      <a:pt x="2161" y="3490"/>
                    </a:lnTo>
                    <a:cubicBezTo>
                      <a:pt x="2156" y="3495"/>
                      <a:pt x="2156" y="3495"/>
                      <a:pt x="2151" y="3511"/>
                    </a:cubicBezTo>
                    <a:cubicBezTo>
                      <a:pt x="2145" y="3522"/>
                      <a:pt x="2145" y="3538"/>
                      <a:pt x="2151" y="3549"/>
                    </a:cubicBezTo>
                    <a:lnTo>
                      <a:pt x="2172" y="3592"/>
                    </a:lnTo>
                    <a:cubicBezTo>
                      <a:pt x="2188" y="3630"/>
                      <a:pt x="2210" y="3673"/>
                      <a:pt x="2237" y="3716"/>
                    </a:cubicBezTo>
                    <a:cubicBezTo>
                      <a:pt x="2280" y="3791"/>
                      <a:pt x="2317" y="3861"/>
                      <a:pt x="2366" y="3931"/>
                    </a:cubicBezTo>
                    <a:lnTo>
                      <a:pt x="2403" y="4001"/>
                    </a:lnTo>
                    <a:lnTo>
                      <a:pt x="2151" y="4216"/>
                    </a:lnTo>
                    <a:cubicBezTo>
                      <a:pt x="2108" y="4173"/>
                      <a:pt x="2070" y="4130"/>
                      <a:pt x="2027" y="4081"/>
                    </a:cubicBezTo>
                    <a:cubicBezTo>
                      <a:pt x="1936" y="3968"/>
                      <a:pt x="1839" y="3850"/>
                      <a:pt x="1699" y="3786"/>
                    </a:cubicBezTo>
                    <a:lnTo>
                      <a:pt x="1678" y="3780"/>
                    </a:lnTo>
                    <a:lnTo>
                      <a:pt x="1667" y="3791"/>
                    </a:lnTo>
                    <a:cubicBezTo>
                      <a:pt x="1651" y="3807"/>
                      <a:pt x="1640" y="3818"/>
                      <a:pt x="1640" y="3834"/>
                    </a:cubicBezTo>
                    <a:cubicBezTo>
                      <a:pt x="1635" y="3861"/>
                      <a:pt x="1645" y="3872"/>
                      <a:pt x="1661" y="3888"/>
                    </a:cubicBezTo>
                    <a:lnTo>
                      <a:pt x="1995" y="4350"/>
                    </a:lnTo>
                    <a:cubicBezTo>
                      <a:pt x="1973" y="4372"/>
                      <a:pt x="1957" y="4388"/>
                      <a:pt x="1930" y="4409"/>
                    </a:cubicBezTo>
                    <a:cubicBezTo>
                      <a:pt x="1914" y="4425"/>
                      <a:pt x="1903" y="4431"/>
                      <a:pt x="1887" y="4442"/>
                    </a:cubicBezTo>
                    <a:cubicBezTo>
                      <a:pt x="1855" y="4468"/>
                      <a:pt x="1823" y="4506"/>
                      <a:pt x="1785" y="4533"/>
                    </a:cubicBezTo>
                    <a:lnTo>
                      <a:pt x="1747" y="4565"/>
                    </a:lnTo>
                    <a:cubicBezTo>
                      <a:pt x="1731" y="4571"/>
                      <a:pt x="1721" y="4587"/>
                      <a:pt x="1715" y="4597"/>
                    </a:cubicBezTo>
                    <a:cubicBezTo>
                      <a:pt x="1688" y="4619"/>
                      <a:pt x="1667" y="4646"/>
                      <a:pt x="1640" y="4657"/>
                    </a:cubicBezTo>
                    <a:cubicBezTo>
                      <a:pt x="1613" y="4630"/>
                      <a:pt x="1586" y="4603"/>
                      <a:pt x="1559" y="4571"/>
                    </a:cubicBezTo>
                    <a:cubicBezTo>
                      <a:pt x="1484" y="4490"/>
                      <a:pt x="1403" y="4404"/>
                      <a:pt x="1285" y="4350"/>
                    </a:cubicBezTo>
                    <a:lnTo>
                      <a:pt x="1215" y="4318"/>
                    </a:lnTo>
                    <a:lnTo>
                      <a:pt x="1237" y="4382"/>
                    </a:lnTo>
                    <a:cubicBezTo>
                      <a:pt x="1237" y="4398"/>
                      <a:pt x="1242" y="4404"/>
                      <a:pt x="1242" y="4409"/>
                    </a:cubicBezTo>
                    <a:cubicBezTo>
                      <a:pt x="1247" y="4425"/>
                      <a:pt x="1247" y="4442"/>
                      <a:pt x="1258" y="4458"/>
                    </a:cubicBezTo>
                    <a:cubicBezTo>
                      <a:pt x="1317" y="4544"/>
                      <a:pt x="1377" y="4630"/>
                      <a:pt x="1446" y="4721"/>
                    </a:cubicBezTo>
                    <a:lnTo>
                      <a:pt x="1489" y="4786"/>
                    </a:lnTo>
                    <a:cubicBezTo>
                      <a:pt x="1479" y="4807"/>
                      <a:pt x="1457" y="4818"/>
                      <a:pt x="1436" y="4834"/>
                    </a:cubicBezTo>
                    <a:cubicBezTo>
                      <a:pt x="1425" y="4845"/>
                      <a:pt x="1403" y="4861"/>
                      <a:pt x="1393" y="4872"/>
                    </a:cubicBezTo>
                    <a:cubicBezTo>
                      <a:pt x="1366" y="4898"/>
                      <a:pt x="1339" y="4920"/>
                      <a:pt x="1312" y="4947"/>
                    </a:cubicBezTo>
                    <a:lnTo>
                      <a:pt x="1167" y="5071"/>
                    </a:lnTo>
                    <a:cubicBezTo>
                      <a:pt x="914" y="4791"/>
                      <a:pt x="893" y="4780"/>
                      <a:pt x="758" y="4759"/>
                    </a:cubicBezTo>
                    <a:lnTo>
                      <a:pt x="694" y="4748"/>
                    </a:lnTo>
                    <a:lnTo>
                      <a:pt x="726" y="4807"/>
                    </a:lnTo>
                    <a:cubicBezTo>
                      <a:pt x="780" y="4915"/>
                      <a:pt x="844" y="5006"/>
                      <a:pt x="909" y="5103"/>
                    </a:cubicBezTo>
                    <a:cubicBezTo>
                      <a:pt x="936" y="5140"/>
                      <a:pt x="963" y="5183"/>
                      <a:pt x="979" y="5216"/>
                    </a:cubicBezTo>
                    <a:cubicBezTo>
                      <a:pt x="920" y="5291"/>
                      <a:pt x="844" y="5355"/>
                      <a:pt x="785" y="5398"/>
                    </a:cubicBezTo>
                    <a:lnTo>
                      <a:pt x="721" y="5291"/>
                    </a:lnTo>
                    <a:cubicBezTo>
                      <a:pt x="640" y="5167"/>
                      <a:pt x="559" y="5044"/>
                      <a:pt x="479" y="4920"/>
                    </a:cubicBezTo>
                    <a:cubicBezTo>
                      <a:pt x="403" y="4812"/>
                      <a:pt x="355" y="4683"/>
                      <a:pt x="307" y="4565"/>
                    </a:cubicBezTo>
                    <a:cubicBezTo>
                      <a:pt x="296" y="4538"/>
                      <a:pt x="291" y="4506"/>
                      <a:pt x="274" y="4479"/>
                    </a:cubicBezTo>
                    <a:cubicBezTo>
                      <a:pt x="264" y="4442"/>
                      <a:pt x="269" y="4425"/>
                      <a:pt x="291" y="4398"/>
                    </a:cubicBezTo>
                    <a:cubicBezTo>
                      <a:pt x="307" y="4377"/>
                      <a:pt x="323" y="4355"/>
                      <a:pt x="344" y="4345"/>
                    </a:cubicBezTo>
                    <a:lnTo>
                      <a:pt x="748" y="3958"/>
                    </a:lnTo>
                    <a:lnTo>
                      <a:pt x="898" y="3812"/>
                    </a:lnTo>
                    <a:lnTo>
                      <a:pt x="893" y="3791"/>
                    </a:lnTo>
                    <a:cubicBezTo>
                      <a:pt x="834" y="3538"/>
                      <a:pt x="791" y="3269"/>
                      <a:pt x="785" y="2974"/>
                    </a:cubicBezTo>
                    <a:cubicBezTo>
                      <a:pt x="764" y="2399"/>
                      <a:pt x="866" y="1904"/>
                      <a:pt x="1097" y="1468"/>
                    </a:cubicBezTo>
                    <a:cubicBezTo>
                      <a:pt x="1457" y="769"/>
                      <a:pt x="2043" y="356"/>
                      <a:pt x="2823" y="248"/>
                    </a:cubicBezTo>
                    <a:cubicBezTo>
                      <a:pt x="2930" y="237"/>
                      <a:pt x="3032" y="232"/>
                      <a:pt x="3140" y="232"/>
                    </a:cubicBezTo>
                    <a:cubicBezTo>
                      <a:pt x="3452" y="232"/>
                      <a:pt x="3769" y="296"/>
                      <a:pt x="4081" y="425"/>
                    </a:cubicBezTo>
                    <a:cubicBezTo>
                      <a:pt x="4339" y="533"/>
                      <a:pt x="4575" y="667"/>
                      <a:pt x="4785" y="823"/>
                    </a:cubicBezTo>
                    <a:cubicBezTo>
                      <a:pt x="4817" y="850"/>
                      <a:pt x="4850" y="877"/>
                      <a:pt x="4893" y="909"/>
                    </a:cubicBezTo>
                    <a:cubicBezTo>
                      <a:pt x="4914" y="920"/>
                      <a:pt x="4925" y="942"/>
                      <a:pt x="4946" y="958"/>
                    </a:cubicBezTo>
                    <a:lnTo>
                      <a:pt x="4968" y="968"/>
                    </a:lnTo>
                    <a:lnTo>
                      <a:pt x="4984" y="958"/>
                    </a:lnTo>
                    <a:cubicBezTo>
                      <a:pt x="5113" y="877"/>
                      <a:pt x="5237" y="780"/>
                      <a:pt x="5355" y="662"/>
                    </a:cubicBezTo>
                    <a:cubicBezTo>
                      <a:pt x="5457" y="554"/>
                      <a:pt x="5570" y="458"/>
                      <a:pt x="5683" y="372"/>
                    </a:cubicBezTo>
                    <a:cubicBezTo>
                      <a:pt x="5726" y="339"/>
                      <a:pt x="5764" y="302"/>
                      <a:pt x="5807" y="275"/>
                    </a:cubicBezTo>
                    <a:cubicBezTo>
                      <a:pt x="5828" y="259"/>
                      <a:pt x="5855" y="237"/>
                      <a:pt x="5871" y="221"/>
                    </a:cubicBezTo>
                    <a:close/>
                    <a:moveTo>
                      <a:pt x="3119" y="0"/>
                    </a:moveTo>
                    <a:cubicBezTo>
                      <a:pt x="2954" y="0"/>
                      <a:pt x="2792" y="19"/>
                      <a:pt x="2629" y="60"/>
                    </a:cubicBezTo>
                    <a:cubicBezTo>
                      <a:pt x="2575" y="76"/>
                      <a:pt x="2522" y="87"/>
                      <a:pt x="2473" y="97"/>
                    </a:cubicBezTo>
                    <a:lnTo>
                      <a:pt x="2414" y="108"/>
                    </a:lnTo>
                    <a:cubicBezTo>
                      <a:pt x="2038" y="189"/>
                      <a:pt x="1699" y="366"/>
                      <a:pt x="1409" y="614"/>
                    </a:cubicBezTo>
                    <a:cubicBezTo>
                      <a:pt x="1059" y="920"/>
                      <a:pt x="812" y="1318"/>
                      <a:pt x="667" y="1796"/>
                    </a:cubicBezTo>
                    <a:cubicBezTo>
                      <a:pt x="511" y="2312"/>
                      <a:pt x="484" y="2855"/>
                      <a:pt x="592" y="3420"/>
                    </a:cubicBezTo>
                    <a:cubicBezTo>
                      <a:pt x="602" y="3490"/>
                      <a:pt x="624" y="3554"/>
                      <a:pt x="640" y="3630"/>
                    </a:cubicBezTo>
                    <a:lnTo>
                      <a:pt x="656" y="3710"/>
                    </a:lnTo>
                    <a:cubicBezTo>
                      <a:pt x="645" y="3726"/>
                      <a:pt x="629" y="3732"/>
                      <a:pt x="618" y="3743"/>
                    </a:cubicBezTo>
                    <a:cubicBezTo>
                      <a:pt x="575" y="3780"/>
                      <a:pt x="538" y="3812"/>
                      <a:pt x="506" y="3850"/>
                    </a:cubicBezTo>
                    <a:cubicBezTo>
                      <a:pt x="414" y="3947"/>
                      <a:pt x="328" y="4033"/>
                      <a:pt x="248" y="4130"/>
                    </a:cubicBezTo>
                    <a:cubicBezTo>
                      <a:pt x="188" y="4194"/>
                      <a:pt x="129" y="4264"/>
                      <a:pt x="65" y="4323"/>
                    </a:cubicBezTo>
                    <a:cubicBezTo>
                      <a:pt x="22" y="4377"/>
                      <a:pt x="0" y="4436"/>
                      <a:pt x="22" y="4506"/>
                    </a:cubicBezTo>
                    <a:cubicBezTo>
                      <a:pt x="92" y="4732"/>
                      <a:pt x="183" y="4920"/>
                      <a:pt x="296" y="5081"/>
                    </a:cubicBezTo>
                    <a:cubicBezTo>
                      <a:pt x="350" y="5157"/>
                      <a:pt x="398" y="5226"/>
                      <a:pt x="436" y="5291"/>
                    </a:cubicBezTo>
                    <a:cubicBezTo>
                      <a:pt x="495" y="5393"/>
                      <a:pt x="565" y="5468"/>
                      <a:pt x="645" y="5528"/>
                    </a:cubicBezTo>
                    <a:lnTo>
                      <a:pt x="645" y="5533"/>
                    </a:lnTo>
                    <a:cubicBezTo>
                      <a:pt x="640" y="5554"/>
                      <a:pt x="629" y="5587"/>
                      <a:pt x="672" y="5614"/>
                    </a:cubicBezTo>
                    <a:cubicBezTo>
                      <a:pt x="683" y="5630"/>
                      <a:pt x="704" y="5635"/>
                      <a:pt x="731" y="5635"/>
                    </a:cubicBezTo>
                    <a:cubicBezTo>
                      <a:pt x="753" y="5635"/>
                      <a:pt x="774" y="5630"/>
                      <a:pt x="801" y="5614"/>
                    </a:cubicBezTo>
                    <a:lnTo>
                      <a:pt x="807" y="5608"/>
                    </a:lnTo>
                    <a:cubicBezTo>
                      <a:pt x="834" y="5592"/>
                      <a:pt x="855" y="5576"/>
                      <a:pt x="882" y="5554"/>
                    </a:cubicBezTo>
                    <a:cubicBezTo>
                      <a:pt x="936" y="5511"/>
                      <a:pt x="979" y="5474"/>
                      <a:pt x="1032" y="5425"/>
                    </a:cubicBezTo>
                    <a:cubicBezTo>
                      <a:pt x="1081" y="5388"/>
                      <a:pt x="1135" y="5345"/>
                      <a:pt x="1183" y="5307"/>
                    </a:cubicBezTo>
                    <a:cubicBezTo>
                      <a:pt x="1350" y="5173"/>
                      <a:pt x="1511" y="5038"/>
                      <a:pt x="1678" y="4904"/>
                    </a:cubicBezTo>
                    <a:cubicBezTo>
                      <a:pt x="2000" y="4640"/>
                      <a:pt x="2317" y="4382"/>
                      <a:pt x="2640" y="4124"/>
                    </a:cubicBezTo>
                    <a:cubicBezTo>
                      <a:pt x="3258" y="3614"/>
                      <a:pt x="3823" y="3173"/>
                      <a:pt x="4355" y="2780"/>
                    </a:cubicBezTo>
                    <a:cubicBezTo>
                      <a:pt x="4839" y="2420"/>
                      <a:pt x="5344" y="2054"/>
                      <a:pt x="5839" y="1678"/>
                    </a:cubicBezTo>
                    <a:cubicBezTo>
                      <a:pt x="5914" y="1624"/>
                      <a:pt x="5989" y="1554"/>
                      <a:pt x="6065" y="1495"/>
                    </a:cubicBezTo>
                    <a:cubicBezTo>
                      <a:pt x="6183" y="1393"/>
                      <a:pt x="6301" y="1286"/>
                      <a:pt x="6446" y="1205"/>
                    </a:cubicBezTo>
                    <a:cubicBezTo>
                      <a:pt x="6457" y="1200"/>
                      <a:pt x="6468" y="1194"/>
                      <a:pt x="6473" y="1178"/>
                    </a:cubicBezTo>
                    <a:cubicBezTo>
                      <a:pt x="6473" y="1173"/>
                      <a:pt x="6479" y="1173"/>
                      <a:pt x="6479" y="1167"/>
                    </a:cubicBezTo>
                    <a:lnTo>
                      <a:pt x="6484" y="1157"/>
                    </a:lnTo>
                    <a:lnTo>
                      <a:pt x="6484" y="1108"/>
                    </a:lnTo>
                    <a:cubicBezTo>
                      <a:pt x="6479" y="995"/>
                      <a:pt x="6468" y="877"/>
                      <a:pt x="6425" y="759"/>
                    </a:cubicBezTo>
                    <a:cubicBezTo>
                      <a:pt x="6355" y="571"/>
                      <a:pt x="6264" y="409"/>
                      <a:pt x="6156" y="232"/>
                    </a:cubicBezTo>
                    <a:cubicBezTo>
                      <a:pt x="6102" y="140"/>
                      <a:pt x="6006" y="81"/>
                      <a:pt x="5893" y="54"/>
                    </a:cubicBezTo>
                    <a:cubicBezTo>
                      <a:pt x="5865" y="49"/>
                      <a:pt x="5838" y="46"/>
                      <a:pt x="5812" y="46"/>
                    </a:cubicBezTo>
                    <a:cubicBezTo>
                      <a:pt x="5735" y="46"/>
                      <a:pt x="5665" y="69"/>
                      <a:pt x="5613" y="114"/>
                    </a:cubicBezTo>
                    <a:cubicBezTo>
                      <a:pt x="5592" y="135"/>
                      <a:pt x="5565" y="151"/>
                      <a:pt x="5543" y="162"/>
                    </a:cubicBezTo>
                    <a:lnTo>
                      <a:pt x="5516" y="183"/>
                    </a:lnTo>
                    <a:cubicBezTo>
                      <a:pt x="5317" y="323"/>
                      <a:pt x="5129" y="474"/>
                      <a:pt x="4973" y="608"/>
                    </a:cubicBezTo>
                    <a:lnTo>
                      <a:pt x="4952" y="624"/>
                    </a:lnTo>
                    <a:cubicBezTo>
                      <a:pt x="4930" y="646"/>
                      <a:pt x="4903" y="667"/>
                      <a:pt x="4876" y="678"/>
                    </a:cubicBezTo>
                    <a:cubicBezTo>
                      <a:pt x="4871" y="673"/>
                      <a:pt x="4866" y="673"/>
                      <a:pt x="4866" y="667"/>
                    </a:cubicBezTo>
                    <a:cubicBezTo>
                      <a:pt x="4715" y="533"/>
                      <a:pt x="4549" y="425"/>
                      <a:pt x="4393" y="323"/>
                    </a:cubicBezTo>
                    <a:cubicBezTo>
                      <a:pt x="4188" y="194"/>
                      <a:pt x="3973" y="108"/>
                      <a:pt x="3764" y="71"/>
                    </a:cubicBezTo>
                    <a:cubicBezTo>
                      <a:pt x="3624" y="44"/>
                      <a:pt x="3473" y="28"/>
                      <a:pt x="3280" y="6"/>
                    </a:cubicBezTo>
                    <a:cubicBezTo>
                      <a:pt x="3226" y="2"/>
                      <a:pt x="3172" y="0"/>
                      <a:pt x="3119" y="0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>
                <a:off x="2349525" y="1592175"/>
                <a:ext cx="89000" cy="70450"/>
              </a:xfrm>
              <a:custGeom>
                <a:avLst/>
                <a:gdLst/>
                <a:ahLst/>
                <a:cxnLst/>
                <a:rect l="l" t="t" r="r" b="b"/>
                <a:pathLst>
                  <a:path w="3560" h="2818" extrusionOk="0">
                    <a:moveTo>
                      <a:pt x="2242" y="226"/>
                    </a:moveTo>
                    <a:cubicBezTo>
                      <a:pt x="2323" y="226"/>
                      <a:pt x="2398" y="232"/>
                      <a:pt x="2479" y="237"/>
                    </a:cubicBezTo>
                    <a:cubicBezTo>
                      <a:pt x="2774" y="264"/>
                      <a:pt x="3032" y="334"/>
                      <a:pt x="3274" y="431"/>
                    </a:cubicBezTo>
                    <a:cubicBezTo>
                      <a:pt x="3290" y="441"/>
                      <a:pt x="3307" y="447"/>
                      <a:pt x="3317" y="452"/>
                    </a:cubicBezTo>
                    <a:cubicBezTo>
                      <a:pt x="3312" y="458"/>
                      <a:pt x="3301" y="474"/>
                      <a:pt x="3290" y="474"/>
                    </a:cubicBezTo>
                    <a:cubicBezTo>
                      <a:pt x="2984" y="673"/>
                      <a:pt x="2688" y="904"/>
                      <a:pt x="2398" y="1119"/>
                    </a:cubicBezTo>
                    <a:cubicBezTo>
                      <a:pt x="2285" y="1205"/>
                      <a:pt x="2172" y="1291"/>
                      <a:pt x="2049" y="1382"/>
                    </a:cubicBezTo>
                    <a:lnTo>
                      <a:pt x="1543" y="1743"/>
                    </a:lnTo>
                    <a:cubicBezTo>
                      <a:pt x="1398" y="1845"/>
                      <a:pt x="1258" y="1952"/>
                      <a:pt x="1108" y="2054"/>
                    </a:cubicBezTo>
                    <a:cubicBezTo>
                      <a:pt x="941" y="2173"/>
                      <a:pt x="780" y="2302"/>
                      <a:pt x="618" y="2420"/>
                    </a:cubicBezTo>
                    <a:lnTo>
                      <a:pt x="479" y="2527"/>
                    </a:lnTo>
                    <a:cubicBezTo>
                      <a:pt x="457" y="2549"/>
                      <a:pt x="436" y="2565"/>
                      <a:pt x="414" y="2581"/>
                    </a:cubicBezTo>
                    <a:cubicBezTo>
                      <a:pt x="403" y="2597"/>
                      <a:pt x="387" y="2608"/>
                      <a:pt x="377" y="2619"/>
                    </a:cubicBezTo>
                    <a:cubicBezTo>
                      <a:pt x="355" y="2635"/>
                      <a:pt x="334" y="2651"/>
                      <a:pt x="317" y="2662"/>
                    </a:cubicBezTo>
                    <a:cubicBezTo>
                      <a:pt x="291" y="2603"/>
                      <a:pt x="274" y="2544"/>
                      <a:pt x="269" y="2484"/>
                    </a:cubicBezTo>
                    <a:lnTo>
                      <a:pt x="264" y="2458"/>
                    </a:lnTo>
                    <a:cubicBezTo>
                      <a:pt x="199" y="2081"/>
                      <a:pt x="215" y="1743"/>
                      <a:pt x="334" y="1425"/>
                    </a:cubicBezTo>
                    <a:cubicBezTo>
                      <a:pt x="506" y="995"/>
                      <a:pt x="807" y="667"/>
                      <a:pt x="1237" y="458"/>
                    </a:cubicBezTo>
                    <a:cubicBezTo>
                      <a:pt x="1554" y="307"/>
                      <a:pt x="1887" y="226"/>
                      <a:pt x="2242" y="226"/>
                    </a:cubicBezTo>
                    <a:close/>
                    <a:moveTo>
                      <a:pt x="2214" y="1"/>
                    </a:moveTo>
                    <a:cubicBezTo>
                      <a:pt x="2069" y="1"/>
                      <a:pt x="1922" y="13"/>
                      <a:pt x="1774" y="38"/>
                    </a:cubicBezTo>
                    <a:cubicBezTo>
                      <a:pt x="1355" y="103"/>
                      <a:pt x="989" y="269"/>
                      <a:pt x="683" y="533"/>
                    </a:cubicBezTo>
                    <a:cubicBezTo>
                      <a:pt x="242" y="915"/>
                      <a:pt x="11" y="1398"/>
                      <a:pt x="0" y="1963"/>
                    </a:cubicBezTo>
                    <a:cubicBezTo>
                      <a:pt x="0" y="2216"/>
                      <a:pt x="49" y="2447"/>
                      <a:pt x="140" y="2646"/>
                    </a:cubicBezTo>
                    <a:cubicBezTo>
                      <a:pt x="161" y="2683"/>
                      <a:pt x="188" y="2732"/>
                      <a:pt x="221" y="2769"/>
                    </a:cubicBezTo>
                    <a:cubicBezTo>
                      <a:pt x="242" y="2796"/>
                      <a:pt x="274" y="2818"/>
                      <a:pt x="307" y="2818"/>
                    </a:cubicBezTo>
                    <a:cubicBezTo>
                      <a:pt x="323" y="2818"/>
                      <a:pt x="344" y="2812"/>
                      <a:pt x="355" y="2807"/>
                    </a:cubicBezTo>
                    <a:cubicBezTo>
                      <a:pt x="377" y="2796"/>
                      <a:pt x="393" y="2786"/>
                      <a:pt x="409" y="2780"/>
                    </a:cubicBezTo>
                    <a:cubicBezTo>
                      <a:pt x="446" y="2753"/>
                      <a:pt x="489" y="2726"/>
                      <a:pt x="527" y="2705"/>
                    </a:cubicBezTo>
                    <a:cubicBezTo>
                      <a:pt x="624" y="2646"/>
                      <a:pt x="726" y="2581"/>
                      <a:pt x="817" y="2517"/>
                    </a:cubicBezTo>
                    <a:cubicBezTo>
                      <a:pt x="968" y="2409"/>
                      <a:pt x="1118" y="2302"/>
                      <a:pt x="1269" y="2194"/>
                    </a:cubicBezTo>
                    <a:cubicBezTo>
                      <a:pt x="1398" y="2097"/>
                      <a:pt x="1516" y="2011"/>
                      <a:pt x="1645" y="1920"/>
                    </a:cubicBezTo>
                    <a:cubicBezTo>
                      <a:pt x="1780" y="1818"/>
                      <a:pt x="1920" y="1721"/>
                      <a:pt x="2059" y="1630"/>
                    </a:cubicBezTo>
                    <a:cubicBezTo>
                      <a:pt x="2366" y="1415"/>
                      <a:pt x="2678" y="1200"/>
                      <a:pt x="2973" y="963"/>
                    </a:cubicBezTo>
                    <a:cubicBezTo>
                      <a:pt x="3011" y="936"/>
                      <a:pt x="3049" y="909"/>
                      <a:pt x="3092" y="877"/>
                    </a:cubicBezTo>
                    <a:cubicBezTo>
                      <a:pt x="3231" y="769"/>
                      <a:pt x="3377" y="657"/>
                      <a:pt x="3506" y="522"/>
                    </a:cubicBezTo>
                    <a:cubicBezTo>
                      <a:pt x="3532" y="495"/>
                      <a:pt x="3559" y="468"/>
                      <a:pt x="3554" y="425"/>
                    </a:cubicBezTo>
                    <a:cubicBezTo>
                      <a:pt x="3554" y="404"/>
                      <a:pt x="3527" y="377"/>
                      <a:pt x="3495" y="361"/>
                    </a:cubicBezTo>
                    <a:cubicBezTo>
                      <a:pt x="3436" y="318"/>
                      <a:pt x="3382" y="286"/>
                      <a:pt x="3328" y="259"/>
                    </a:cubicBezTo>
                    <a:cubicBezTo>
                      <a:pt x="2966" y="87"/>
                      <a:pt x="2595" y="1"/>
                      <a:pt x="2214" y="1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8377020" y="1646419"/>
              <a:ext cx="229400" cy="325892"/>
            </a:xfrm>
            <a:custGeom>
              <a:avLst/>
              <a:gdLst/>
              <a:ahLst/>
              <a:cxnLst/>
              <a:rect l="l" t="t" r="r" b="b"/>
              <a:pathLst>
                <a:path w="3345" h="4752" extrusionOk="0">
                  <a:moveTo>
                    <a:pt x="1936" y="305"/>
                  </a:moveTo>
                  <a:lnTo>
                    <a:pt x="1936" y="316"/>
                  </a:lnTo>
                  <a:cubicBezTo>
                    <a:pt x="1942" y="359"/>
                    <a:pt x="1947" y="402"/>
                    <a:pt x="1963" y="450"/>
                  </a:cubicBezTo>
                  <a:cubicBezTo>
                    <a:pt x="1974" y="499"/>
                    <a:pt x="1990" y="547"/>
                    <a:pt x="2001" y="601"/>
                  </a:cubicBezTo>
                  <a:lnTo>
                    <a:pt x="2017" y="644"/>
                  </a:lnTo>
                  <a:cubicBezTo>
                    <a:pt x="2022" y="655"/>
                    <a:pt x="2022" y="671"/>
                    <a:pt x="2028" y="681"/>
                  </a:cubicBezTo>
                  <a:cubicBezTo>
                    <a:pt x="2033" y="708"/>
                    <a:pt x="2049" y="735"/>
                    <a:pt x="2049" y="762"/>
                  </a:cubicBezTo>
                  <a:cubicBezTo>
                    <a:pt x="1993" y="732"/>
                    <a:pt x="1937" y="717"/>
                    <a:pt x="1884" y="717"/>
                  </a:cubicBezTo>
                  <a:cubicBezTo>
                    <a:pt x="1796" y="717"/>
                    <a:pt x="1715" y="759"/>
                    <a:pt x="1651" y="843"/>
                  </a:cubicBezTo>
                  <a:cubicBezTo>
                    <a:pt x="1571" y="945"/>
                    <a:pt x="1495" y="1052"/>
                    <a:pt x="1415" y="1155"/>
                  </a:cubicBezTo>
                  <a:lnTo>
                    <a:pt x="1243" y="1391"/>
                  </a:lnTo>
                  <a:cubicBezTo>
                    <a:pt x="1141" y="1525"/>
                    <a:pt x="1044" y="1660"/>
                    <a:pt x="942" y="1800"/>
                  </a:cubicBezTo>
                  <a:cubicBezTo>
                    <a:pt x="888" y="1875"/>
                    <a:pt x="845" y="1934"/>
                    <a:pt x="813" y="1993"/>
                  </a:cubicBezTo>
                  <a:cubicBezTo>
                    <a:pt x="786" y="2042"/>
                    <a:pt x="775" y="2079"/>
                    <a:pt x="786" y="2122"/>
                  </a:cubicBezTo>
                  <a:cubicBezTo>
                    <a:pt x="796" y="2160"/>
                    <a:pt x="839" y="2181"/>
                    <a:pt x="877" y="2203"/>
                  </a:cubicBezTo>
                  <a:cubicBezTo>
                    <a:pt x="968" y="2241"/>
                    <a:pt x="1065" y="2284"/>
                    <a:pt x="1194" y="2332"/>
                  </a:cubicBezTo>
                  <a:cubicBezTo>
                    <a:pt x="1237" y="2343"/>
                    <a:pt x="1280" y="2359"/>
                    <a:pt x="1329" y="2370"/>
                  </a:cubicBezTo>
                  <a:cubicBezTo>
                    <a:pt x="1377" y="2386"/>
                    <a:pt x="1431" y="2396"/>
                    <a:pt x="1479" y="2418"/>
                  </a:cubicBezTo>
                  <a:cubicBezTo>
                    <a:pt x="1560" y="2450"/>
                    <a:pt x="1641" y="2493"/>
                    <a:pt x="1727" y="2536"/>
                  </a:cubicBezTo>
                  <a:cubicBezTo>
                    <a:pt x="1813" y="2590"/>
                    <a:pt x="1850" y="2665"/>
                    <a:pt x="1823" y="2767"/>
                  </a:cubicBezTo>
                  <a:lnTo>
                    <a:pt x="1807" y="2816"/>
                  </a:lnTo>
                  <a:cubicBezTo>
                    <a:pt x="1786" y="2886"/>
                    <a:pt x="1770" y="2961"/>
                    <a:pt x="1743" y="3036"/>
                  </a:cubicBezTo>
                  <a:lnTo>
                    <a:pt x="1641" y="3316"/>
                  </a:lnTo>
                  <a:cubicBezTo>
                    <a:pt x="1598" y="3434"/>
                    <a:pt x="1555" y="3552"/>
                    <a:pt x="1511" y="3665"/>
                  </a:cubicBezTo>
                  <a:cubicBezTo>
                    <a:pt x="1474" y="3789"/>
                    <a:pt x="1431" y="3918"/>
                    <a:pt x="1399" y="4036"/>
                  </a:cubicBezTo>
                  <a:lnTo>
                    <a:pt x="1361" y="4160"/>
                  </a:lnTo>
                  <a:cubicBezTo>
                    <a:pt x="1356" y="4176"/>
                    <a:pt x="1350" y="4214"/>
                    <a:pt x="1356" y="4241"/>
                  </a:cubicBezTo>
                  <a:cubicBezTo>
                    <a:pt x="1361" y="4267"/>
                    <a:pt x="1393" y="4294"/>
                    <a:pt x="1420" y="4300"/>
                  </a:cubicBezTo>
                  <a:cubicBezTo>
                    <a:pt x="1430" y="4301"/>
                    <a:pt x="1439" y="4302"/>
                    <a:pt x="1448" y="4302"/>
                  </a:cubicBezTo>
                  <a:cubicBezTo>
                    <a:pt x="1470" y="4302"/>
                    <a:pt x="1489" y="4298"/>
                    <a:pt x="1501" y="4294"/>
                  </a:cubicBezTo>
                  <a:cubicBezTo>
                    <a:pt x="1850" y="4187"/>
                    <a:pt x="2243" y="4058"/>
                    <a:pt x="2592" y="3843"/>
                  </a:cubicBezTo>
                  <a:cubicBezTo>
                    <a:pt x="2641" y="3816"/>
                    <a:pt x="2689" y="3784"/>
                    <a:pt x="2727" y="3741"/>
                  </a:cubicBezTo>
                  <a:cubicBezTo>
                    <a:pt x="2829" y="3654"/>
                    <a:pt x="2877" y="3552"/>
                    <a:pt x="2888" y="3439"/>
                  </a:cubicBezTo>
                  <a:cubicBezTo>
                    <a:pt x="2899" y="3386"/>
                    <a:pt x="2899" y="3337"/>
                    <a:pt x="2904" y="3278"/>
                  </a:cubicBezTo>
                  <a:cubicBezTo>
                    <a:pt x="2985" y="3595"/>
                    <a:pt x="3044" y="3918"/>
                    <a:pt x="3076" y="4230"/>
                  </a:cubicBezTo>
                  <a:lnTo>
                    <a:pt x="3076" y="4251"/>
                  </a:lnTo>
                  <a:lnTo>
                    <a:pt x="3071" y="4257"/>
                  </a:lnTo>
                  <a:lnTo>
                    <a:pt x="2888" y="4294"/>
                  </a:lnTo>
                  <a:cubicBezTo>
                    <a:pt x="2673" y="4332"/>
                    <a:pt x="2452" y="4375"/>
                    <a:pt x="2232" y="4413"/>
                  </a:cubicBezTo>
                  <a:cubicBezTo>
                    <a:pt x="2011" y="4456"/>
                    <a:pt x="1716" y="4499"/>
                    <a:pt x="1409" y="4542"/>
                  </a:cubicBezTo>
                  <a:cubicBezTo>
                    <a:pt x="1286" y="4558"/>
                    <a:pt x="1151" y="4568"/>
                    <a:pt x="1017" y="4568"/>
                  </a:cubicBezTo>
                  <a:lnTo>
                    <a:pt x="979" y="4568"/>
                  </a:lnTo>
                  <a:cubicBezTo>
                    <a:pt x="969" y="4569"/>
                    <a:pt x="961" y="4570"/>
                    <a:pt x="953" y="4570"/>
                  </a:cubicBezTo>
                  <a:cubicBezTo>
                    <a:pt x="904" y="4570"/>
                    <a:pt x="887" y="4557"/>
                    <a:pt x="882" y="4552"/>
                  </a:cubicBezTo>
                  <a:cubicBezTo>
                    <a:pt x="872" y="4547"/>
                    <a:pt x="872" y="4525"/>
                    <a:pt x="893" y="4461"/>
                  </a:cubicBezTo>
                  <a:cubicBezTo>
                    <a:pt x="952" y="4316"/>
                    <a:pt x="1022" y="4165"/>
                    <a:pt x="1098" y="4009"/>
                  </a:cubicBezTo>
                  <a:lnTo>
                    <a:pt x="1178" y="3853"/>
                  </a:lnTo>
                  <a:cubicBezTo>
                    <a:pt x="1296" y="3617"/>
                    <a:pt x="1420" y="3375"/>
                    <a:pt x="1528" y="3128"/>
                  </a:cubicBezTo>
                  <a:cubicBezTo>
                    <a:pt x="1555" y="3063"/>
                    <a:pt x="1581" y="2988"/>
                    <a:pt x="1598" y="2907"/>
                  </a:cubicBezTo>
                  <a:cubicBezTo>
                    <a:pt x="1624" y="2773"/>
                    <a:pt x="1587" y="2698"/>
                    <a:pt x="1463" y="2660"/>
                  </a:cubicBezTo>
                  <a:cubicBezTo>
                    <a:pt x="1313" y="2606"/>
                    <a:pt x="1151" y="2563"/>
                    <a:pt x="974" y="2515"/>
                  </a:cubicBezTo>
                  <a:cubicBezTo>
                    <a:pt x="899" y="2499"/>
                    <a:pt x="818" y="2477"/>
                    <a:pt x="748" y="2466"/>
                  </a:cubicBezTo>
                  <a:cubicBezTo>
                    <a:pt x="673" y="2445"/>
                    <a:pt x="592" y="2429"/>
                    <a:pt x="517" y="2413"/>
                  </a:cubicBezTo>
                  <a:cubicBezTo>
                    <a:pt x="463" y="2396"/>
                    <a:pt x="409" y="2370"/>
                    <a:pt x="361" y="2343"/>
                  </a:cubicBezTo>
                  <a:cubicBezTo>
                    <a:pt x="334" y="2332"/>
                    <a:pt x="329" y="2310"/>
                    <a:pt x="345" y="2284"/>
                  </a:cubicBezTo>
                  <a:cubicBezTo>
                    <a:pt x="361" y="2235"/>
                    <a:pt x="388" y="2181"/>
                    <a:pt x="415" y="2133"/>
                  </a:cubicBezTo>
                  <a:cubicBezTo>
                    <a:pt x="517" y="2009"/>
                    <a:pt x="630" y="1853"/>
                    <a:pt x="759" y="1703"/>
                  </a:cubicBezTo>
                  <a:cubicBezTo>
                    <a:pt x="893" y="1542"/>
                    <a:pt x="1033" y="1380"/>
                    <a:pt x="1167" y="1219"/>
                  </a:cubicBezTo>
                  <a:cubicBezTo>
                    <a:pt x="1280" y="1085"/>
                    <a:pt x="1399" y="961"/>
                    <a:pt x="1506" y="827"/>
                  </a:cubicBezTo>
                  <a:cubicBezTo>
                    <a:pt x="1592" y="724"/>
                    <a:pt x="1678" y="617"/>
                    <a:pt x="1764" y="509"/>
                  </a:cubicBezTo>
                  <a:cubicBezTo>
                    <a:pt x="1813" y="450"/>
                    <a:pt x="1861" y="391"/>
                    <a:pt x="1909" y="332"/>
                  </a:cubicBezTo>
                  <a:cubicBezTo>
                    <a:pt x="1915" y="327"/>
                    <a:pt x="1920" y="316"/>
                    <a:pt x="1936" y="305"/>
                  </a:cubicBezTo>
                  <a:close/>
                  <a:moveTo>
                    <a:pt x="2034" y="1"/>
                  </a:moveTo>
                  <a:cubicBezTo>
                    <a:pt x="2007" y="1"/>
                    <a:pt x="1975" y="18"/>
                    <a:pt x="1936" y="52"/>
                  </a:cubicBezTo>
                  <a:cubicBezTo>
                    <a:pt x="1931" y="58"/>
                    <a:pt x="1915" y="63"/>
                    <a:pt x="1909" y="74"/>
                  </a:cubicBezTo>
                  <a:cubicBezTo>
                    <a:pt x="1802" y="133"/>
                    <a:pt x="1716" y="219"/>
                    <a:pt x="1651" y="289"/>
                  </a:cubicBezTo>
                  <a:lnTo>
                    <a:pt x="1458" y="509"/>
                  </a:lnTo>
                  <a:cubicBezTo>
                    <a:pt x="1221" y="778"/>
                    <a:pt x="990" y="1052"/>
                    <a:pt x="759" y="1321"/>
                  </a:cubicBezTo>
                  <a:cubicBezTo>
                    <a:pt x="598" y="1509"/>
                    <a:pt x="425" y="1719"/>
                    <a:pt x="210" y="1982"/>
                  </a:cubicBezTo>
                  <a:cubicBezTo>
                    <a:pt x="146" y="2052"/>
                    <a:pt x="103" y="2122"/>
                    <a:pt x="60" y="2198"/>
                  </a:cubicBezTo>
                  <a:cubicBezTo>
                    <a:pt x="12" y="2278"/>
                    <a:pt x="1" y="2337"/>
                    <a:pt x="22" y="2386"/>
                  </a:cubicBezTo>
                  <a:cubicBezTo>
                    <a:pt x="33" y="2429"/>
                    <a:pt x="81" y="2472"/>
                    <a:pt x="167" y="2504"/>
                  </a:cubicBezTo>
                  <a:cubicBezTo>
                    <a:pt x="270" y="2547"/>
                    <a:pt x="372" y="2574"/>
                    <a:pt x="479" y="2601"/>
                  </a:cubicBezTo>
                  <a:cubicBezTo>
                    <a:pt x="576" y="2628"/>
                    <a:pt x="684" y="2649"/>
                    <a:pt x="791" y="2681"/>
                  </a:cubicBezTo>
                  <a:cubicBezTo>
                    <a:pt x="882" y="2698"/>
                    <a:pt x="968" y="2719"/>
                    <a:pt x="1055" y="2746"/>
                  </a:cubicBezTo>
                  <a:cubicBezTo>
                    <a:pt x="1108" y="2762"/>
                    <a:pt x="1162" y="2778"/>
                    <a:pt x="1216" y="2800"/>
                  </a:cubicBezTo>
                  <a:cubicBezTo>
                    <a:pt x="1275" y="2827"/>
                    <a:pt x="1296" y="2859"/>
                    <a:pt x="1286" y="2918"/>
                  </a:cubicBezTo>
                  <a:cubicBezTo>
                    <a:pt x="1270" y="2982"/>
                    <a:pt x="1259" y="3036"/>
                    <a:pt x="1237" y="3079"/>
                  </a:cubicBezTo>
                  <a:cubicBezTo>
                    <a:pt x="1135" y="3305"/>
                    <a:pt x="1022" y="3558"/>
                    <a:pt x="893" y="3827"/>
                  </a:cubicBezTo>
                  <a:cubicBezTo>
                    <a:pt x="872" y="3875"/>
                    <a:pt x="845" y="3923"/>
                    <a:pt x="829" y="3972"/>
                  </a:cubicBezTo>
                  <a:cubicBezTo>
                    <a:pt x="759" y="4111"/>
                    <a:pt x="684" y="4262"/>
                    <a:pt x="624" y="4413"/>
                  </a:cubicBezTo>
                  <a:cubicBezTo>
                    <a:pt x="598" y="4472"/>
                    <a:pt x="587" y="4531"/>
                    <a:pt x="571" y="4590"/>
                  </a:cubicBezTo>
                  <a:cubicBezTo>
                    <a:pt x="560" y="4660"/>
                    <a:pt x="592" y="4714"/>
                    <a:pt x="667" y="4735"/>
                  </a:cubicBezTo>
                  <a:cubicBezTo>
                    <a:pt x="705" y="4741"/>
                    <a:pt x="748" y="4751"/>
                    <a:pt x="786" y="4751"/>
                  </a:cubicBezTo>
                  <a:lnTo>
                    <a:pt x="791" y="4751"/>
                  </a:lnTo>
                  <a:cubicBezTo>
                    <a:pt x="1044" y="4751"/>
                    <a:pt x="1302" y="4735"/>
                    <a:pt x="1571" y="4697"/>
                  </a:cubicBezTo>
                  <a:cubicBezTo>
                    <a:pt x="1673" y="4681"/>
                    <a:pt x="1770" y="4660"/>
                    <a:pt x="1861" y="4649"/>
                  </a:cubicBezTo>
                  <a:cubicBezTo>
                    <a:pt x="2253" y="4574"/>
                    <a:pt x="2646" y="4509"/>
                    <a:pt x="3038" y="4434"/>
                  </a:cubicBezTo>
                  <a:cubicBezTo>
                    <a:pt x="3114" y="4418"/>
                    <a:pt x="3184" y="4386"/>
                    <a:pt x="3259" y="4337"/>
                  </a:cubicBezTo>
                  <a:cubicBezTo>
                    <a:pt x="3318" y="4300"/>
                    <a:pt x="3345" y="4241"/>
                    <a:pt x="3339" y="4171"/>
                  </a:cubicBezTo>
                  <a:cubicBezTo>
                    <a:pt x="3334" y="4165"/>
                    <a:pt x="3334" y="4149"/>
                    <a:pt x="3329" y="4133"/>
                  </a:cubicBezTo>
                  <a:lnTo>
                    <a:pt x="3318" y="4111"/>
                  </a:lnTo>
                  <a:cubicBezTo>
                    <a:pt x="3307" y="4058"/>
                    <a:pt x="3291" y="3999"/>
                    <a:pt x="3286" y="3945"/>
                  </a:cubicBezTo>
                  <a:cubicBezTo>
                    <a:pt x="3259" y="3810"/>
                    <a:pt x="3227" y="3676"/>
                    <a:pt x="3200" y="3542"/>
                  </a:cubicBezTo>
                  <a:cubicBezTo>
                    <a:pt x="3157" y="3359"/>
                    <a:pt x="3103" y="3181"/>
                    <a:pt x="3060" y="3009"/>
                  </a:cubicBezTo>
                  <a:lnTo>
                    <a:pt x="3038" y="2950"/>
                  </a:lnTo>
                  <a:cubicBezTo>
                    <a:pt x="3022" y="2896"/>
                    <a:pt x="3006" y="2832"/>
                    <a:pt x="2952" y="2794"/>
                  </a:cubicBezTo>
                  <a:lnTo>
                    <a:pt x="2936" y="2789"/>
                  </a:lnTo>
                  <a:lnTo>
                    <a:pt x="2925" y="2789"/>
                  </a:lnTo>
                  <a:cubicBezTo>
                    <a:pt x="2770" y="2805"/>
                    <a:pt x="2721" y="2848"/>
                    <a:pt x="2694" y="2988"/>
                  </a:cubicBezTo>
                  <a:cubicBezTo>
                    <a:pt x="2689" y="3031"/>
                    <a:pt x="2684" y="3074"/>
                    <a:pt x="2673" y="3122"/>
                  </a:cubicBezTo>
                  <a:lnTo>
                    <a:pt x="2667" y="3176"/>
                  </a:lnTo>
                  <a:lnTo>
                    <a:pt x="2646" y="3461"/>
                  </a:lnTo>
                  <a:cubicBezTo>
                    <a:pt x="2641" y="3611"/>
                    <a:pt x="2565" y="3730"/>
                    <a:pt x="2425" y="3800"/>
                  </a:cubicBezTo>
                  <a:lnTo>
                    <a:pt x="2415" y="3810"/>
                  </a:lnTo>
                  <a:cubicBezTo>
                    <a:pt x="2270" y="3880"/>
                    <a:pt x="2130" y="3956"/>
                    <a:pt x="1985" y="4004"/>
                  </a:cubicBezTo>
                  <a:cubicBezTo>
                    <a:pt x="1909" y="4025"/>
                    <a:pt x="1839" y="4052"/>
                    <a:pt x="1770" y="4079"/>
                  </a:cubicBezTo>
                  <a:cubicBezTo>
                    <a:pt x="1721" y="4090"/>
                    <a:pt x="1673" y="4111"/>
                    <a:pt x="1624" y="4122"/>
                  </a:cubicBezTo>
                  <a:cubicBezTo>
                    <a:pt x="1619" y="4122"/>
                    <a:pt x="1619" y="4133"/>
                    <a:pt x="1614" y="4133"/>
                  </a:cubicBezTo>
                  <a:lnTo>
                    <a:pt x="1608" y="4133"/>
                  </a:lnTo>
                  <a:lnTo>
                    <a:pt x="1608" y="4117"/>
                  </a:lnTo>
                  <a:cubicBezTo>
                    <a:pt x="1614" y="4090"/>
                    <a:pt x="1614" y="4063"/>
                    <a:pt x="1624" y="4036"/>
                  </a:cubicBezTo>
                  <a:cubicBezTo>
                    <a:pt x="1673" y="3880"/>
                    <a:pt x="1716" y="3741"/>
                    <a:pt x="1759" y="3611"/>
                  </a:cubicBezTo>
                  <a:cubicBezTo>
                    <a:pt x="1796" y="3504"/>
                    <a:pt x="1834" y="3396"/>
                    <a:pt x="1866" y="3289"/>
                  </a:cubicBezTo>
                  <a:cubicBezTo>
                    <a:pt x="1920" y="3138"/>
                    <a:pt x="1974" y="2982"/>
                    <a:pt x="2022" y="2821"/>
                  </a:cubicBezTo>
                  <a:cubicBezTo>
                    <a:pt x="2103" y="2563"/>
                    <a:pt x="2028" y="2472"/>
                    <a:pt x="1834" y="2364"/>
                  </a:cubicBezTo>
                  <a:cubicBezTo>
                    <a:pt x="1753" y="2321"/>
                    <a:pt x="1667" y="2289"/>
                    <a:pt x="1581" y="2262"/>
                  </a:cubicBezTo>
                  <a:lnTo>
                    <a:pt x="1555" y="2257"/>
                  </a:lnTo>
                  <a:cubicBezTo>
                    <a:pt x="1485" y="2235"/>
                    <a:pt x="1420" y="2208"/>
                    <a:pt x="1350" y="2187"/>
                  </a:cubicBezTo>
                  <a:cubicBezTo>
                    <a:pt x="1275" y="2171"/>
                    <a:pt x="1205" y="2144"/>
                    <a:pt x="1130" y="2117"/>
                  </a:cubicBezTo>
                  <a:lnTo>
                    <a:pt x="1114" y="2106"/>
                  </a:lnTo>
                  <a:cubicBezTo>
                    <a:pt x="1081" y="2095"/>
                    <a:pt x="1055" y="2090"/>
                    <a:pt x="1033" y="2052"/>
                  </a:cubicBezTo>
                  <a:cubicBezTo>
                    <a:pt x="1033" y="2047"/>
                    <a:pt x="1033" y="2047"/>
                    <a:pt x="1044" y="2042"/>
                  </a:cubicBezTo>
                  <a:cubicBezTo>
                    <a:pt x="1049" y="2020"/>
                    <a:pt x="1055" y="2009"/>
                    <a:pt x="1060" y="1993"/>
                  </a:cubicBezTo>
                  <a:lnTo>
                    <a:pt x="1210" y="1773"/>
                  </a:lnTo>
                  <a:cubicBezTo>
                    <a:pt x="1248" y="1719"/>
                    <a:pt x="1291" y="1671"/>
                    <a:pt x="1329" y="1617"/>
                  </a:cubicBezTo>
                  <a:cubicBezTo>
                    <a:pt x="1372" y="1568"/>
                    <a:pt x="1404" y="1525"/>
                    <a:pt x="1447" y="1477"/>
                  </a:cubicBezTo>
                  <a:cubicBezTo>
                    <a:pt x="1511" y="1380"/>
                    <a:pt x="1581" y="1294"/>
                    <a:pt x="1646" y="1203"/>
                  </a:cubicBezTo>
                  <a:cubicBezTo>
                    <a:pt x="1700" y="1128"/>
                    <a:pt x="1748" y="1058"/>
                    <a:pt x="1802" y="988"/>
                  </a:cubicBezTo>
                  <a:cubicBezTo>
                    <a:pt x="1813" y="966"/>
                    <a:pt x="1829" y="950"/>
                    <a:pt x="1850" y="934"/>
                  </a:cubicBezTo>
                  <a:lnTo>
                    <a:pt x="1850" y="923"/>
                  </a:lnTo>
                  <a:lnTo>
                    <a:pt x="1877" y="950"/>
                  </a:lnTo>
                  <a:cubicBezTo>
                    <a:pt x="1909" y="993"/>
                    <a:pt x="1942" y="1025"/>
                    <a:pt x="1974" y="1058"/>
                  </a:cubicBezTo>
                  <a:cubicBezTo>
                    <a:pt x="2015" y="1104"/>
                    <a:pt x="2064" y="1130"/>
                    <a:pt x="2121" y="1130"/>
                  </a:cubicBezTo>
                  <a:cubicBezTo>
                    <a:pt x="2131" y="1130"/>
                    <a:pt x="2141" y="1129"/>
                    <a:pt x="2151" y="1128"/>
                  </a:cubicBezTo>
                  <a:lnTo>
                    <a:pt x="2173" y="1128"/>
                  </a:lnTo>
                  <a:cubicBezTo>
                    <a:pt x="2205" y="1122"/>
                    <a:pt x="2253" y="1122"/>
                    <a:pt x="2286" y="1079"/>
                  </a:cubicBezTo>
                  <a:lnTo>
                    <a:pt x="2291" y="1069"/>
                  </a:lnTo>
                  <a:cubicBezTo>
                    <a:pt x="2313" y="1015"/>
                    <a:pt x="2307" y="961"/>
                    <a:pt x="2291" y="913"/>
                  </a:cubicBezTo>
                  <a:cubicBezTo>
                    <a:pt x="2291" y="896"/>
                    <a:pt x="2286" y="891"/>
                    <a:pt x="2286" y="880"/>
                  </a:cubicBezTo>
                  <a:lnTo>
                    <a:pt x="2270" y="800"/>
                  </a:lnTo>
                  <a:cubicBezTo>
                    <a:pt x="2259" y="719"/>
                    <a:pt x="2243" y="628"/>
                    <a:pt x="2237" y="547"/>
                  </a:cubicBezTo>
                  <a:cubicBezTo>
                    <a:pt x="2227" y="402"/>
                    <a:pt x="2184" y="246"/>
                    <a:pt x="2130" y="101"/>
                  </a:cubicBezTo>
                  <a:cubicBezTo>
                    <a:pt x="2108" y="52"/>
                    <a:pt x="2092" y="20"/>
                    <a:pt x="2054" y="4"/>
                  </a:cubicBezTo>
                  <a:cubicBezTo>
                    <a:pt x="2048" y="2"/>
                    <a:pt x="2041" y="1"/>
                    <a:pt x="2034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1874622" y="204472"/>
              <a:ext cx="278829" cy="263823"/>
            </a:xfrm>
            <a:custGeom>
              <a:avLst/>
              <a:gdLst/>
              <a:ahLst/>
              <a:cxnLst/>
              <a:rect l="l" t="t" r="r" b="b"/>
              <a:pathLst>
                <a:path w="2527" h="2391" extrusionOk="0">
                  <a:moveTo>
                    <a:pt x="1289" y="0"/>
                  </a:moveTo>
                  <a:cubicBezTo>
                    <a:pt x="1256" y="0"/>
                    <a:pt x="1222" y="2"/>
                    <a:pt x="1188" y="4"/>
                  </a:cubicBezTo>
                  <a:cubicBezTo>
                    <a:pt x="962" y="20"/>
                    <a:pt x="747" y="100"/>
                    <a:pt x="538" y="246"/>
                  </a:cubicBezTo>
                  <a:cubicBezTo>
                    <a:pt x="403" y="342"/>
                    <a:pt x="290" y="450"/>
                    <a:pt x="194" y="563"/>
                  </a:cubicBezTo>
                  <a:cubicBezTo>
                    <a:pt x="140" y="633"/>
                    <a:pt x="91" y="697"/>
                    <a:pt x="38" y="783"/>
                  </a:cubicBezTo>
                  <a:cubicBezTo>
                    <a:pt x="22" y="821"/>
                    <a:pt x="11" y="853"/>
                    <a:pt x="5" y="885"/>
                  </a:cubicBezTo>
                  <a:lnTo>
                    <a:pt x="5" y="891"/>
                  </a:lnTo>
                  <a:cubicBezTo>
                    <a:pt x="0" y="912"/>
                    <a:pt x="5" y="934"/>
                    <a:pt x="22" y="955"/>
                  </a:cubicBezTo>
                  <a:cubicBezTo>
                    <a:pt x="32" y="966"/>
                    <a:pt x="48" y="982"/>
                    <a:pt x="70" y="988"/>
                  </a:cubicBezTo>
                  <a:cubicBezTo>
                    <a:pt x="73" y="988"/>
                    <a:pt x="76" y="988"/>
                    <a:pt x="79" y="988"/>
                  </a:cubicBezTo>
                  <a:cubicBezTo>
                    <a:pt x="104" y="988"/>
                    <a:pt x="130" y="970"/>
                    <a:pt x="140" y="955"/>
                  </a:cubicBezTo>
                  <a:cubicBezTo>
                    <a:pt x="167" y="918"/>
                    <a:pt x="194" y="885"/>
                    <a:pt x="215" y="853"/>
                  </a:cubicBezTo>
                  <a:cubicBezTo>
                    <a:pt x="253" y="799"/>
                    <a:pt x="296" y="740"/>
                    <a:pt x="344" y="692"/>
                  </a:cubicBezTo>
                  <a:cubicBezTo>
                    <a:pt x="559" y="450"/>
                    <a:pt x="801" y="283"/>
                    <a:pt x="1070" y="181"/>
                  </a:cubicBezTo>
                  <a:cubicBezTo>
                    <a:pt x="1151" y="149"/>
                    <a:pt x="1233" y="133"/>
                    <a:pt x="1313" y="133"/>
                  </a:cubicBezTo>
                  <a:cubicBezTo>
                    <a:pt x="1435" y="133"/>
                    <a:pt x="1554" y="169"/>
                    <a:pt x="1667" y="240"/>
                  </a:cubicBezTo>
                  <a:cubicBezTo>
                    <a:pt x="1774" y="310"/>
                    <a:pt x="1860" y="380"/>
                    <a:pt x="1936" y="471"/>
                  </a:cubicBezTo>
                  <a:cubicBezTo>
                    <a:pt x="2167" y="751"/>
                    <a:pt x="2231" y="1041"/>
                    <a:pt x="2134" y="1364"/>
                  </a:cubicBezTo>
                  <a:cubicBezTo>
                    <a:pt x="2086" y="1536"/>
                    <a:pt x="1995" y="1708"/>
                    <a:pt x="1860" y="1885"/>
                  </a:cubicBezTo>
                  <a:cubicBezTo>
                    <a:pt x="1753" y="2031"/>
                    <a:pt x="1613" y="2138"/>
                    <a:pt x="1430" y="2219"/>
                  </a:cubicBezTo>
                  <a:cubicBezTo>
                    <a:pt x="1376" y="2235"/>
                    <a:pt x="1328" y="2251"/>
                    <a:pt x="1290" y="2251"/>
                  </a:cubicBezTo>
                  <a:cubicBezTo>
                    <a:pt x="1070" y="2240"/>
                    <a:pt x="919" y="2149"/>
                    <a:pt x="833" y="1966"/>
                  </a:cubicBezTo>
                  <a:cubicBezTo>
                    <a:pt x="747" y="1783"/>
                    <a:pt x="726" y="1595"/>
                    <a:pt x="769" y="1412"/>
                  </a:cubicBezTo>
                  <a:cubicBezTo>
                    <a:pt x="812" y="1192"/>
                    <a:pt x="946" y="1041"/>
                    <a:pt x="1172" y="944"/>
                  </a:cubicBezTo>
                  <a:cubicBezTo>
                    <a:pt x="1187" y="940"/>
                    <a:pt x="1200" y="938"/>
                    <a:pt x="1214" y="938"/>
                  </a:cubicBezTo>
                  <a:cubicBezTo>
                    <a:pt x="1236" y="938"/>
                    <a:pt x="1257" y="944"/>
                    <a:pt x="1280" y="961"/>
                  </a:cubicBezTo>
                  <a:cubicBezTo>
                    <a:pt x="1296" y="982"/>
                    <a:pt x="1323" y="993"/>
                    <a:pt x="1339" y="1014"/>
                  </a:cubicBezTo>
                  <a:cubicBezTo>
                    <a:pt x="1430" y="1133"/>
                    <a:pt x="1457" y="1278"/>
                    <a:pt x="1414" y="1428"/>
                  </a:cubicBezTo>
                  <a:cubicBezTo>
                    <a:pt x="1393" y="1504"/>
                    <a:pt x="1344" y="1557"/>
                    <a:pt x="1280" y="1600"/>
                  </a:cubicBezTo>
                  <a:cubicBezTo>
                    <a:pt x="1237" y="1557"/>
                    <a:pt x="1215" y="1509"/>
                    <a:pt x="1226" y="1439"/>
                  </a:cubicBezTo>
                  <a:cubicBezTo>
                    <a:pt x="1226" y="1418"/>
                    <a:pt x="1231" y="1401"/>
                    <a:pt x="1231" y="1385"/>
                  </a:cubicBezTo>
                  <a:cubicBezTo>
                    <a:pt x="1237" y="1364"/>
                    <a:pt x="1237" y="1337"/>
                    <a:pt x="1237" y="1315"/>
                  </a:cubicBezTo>
                  <a:cubicBezTo>
                    <a:pt x="1237" y="1294"/>
                    <a:pt x="1231" y="1278"/>
                    <a:pt x="1231" y="1256"/>
                  </a:cubicBezTo>
                  <a:cubicBezTo>
                    <a:pt x="1231" y="1251"/>
                    <a:pt x="1226" y="1235"/>
                    <a:pt x="1226" y="1229"/>
                  </a:cubicBezTo>
                  <a:lnTo>
                    <a:pt x="1215" y="1203"/>
                  </a:lnTo>
                  <a:lnTo>
                    <a:pt x="1188" y="1203"/>
                  </a:lnTo>
                  <a:cubicBezTo>
                    <a:pt x="1091" y="1208"/>
                    <a:pt x="1048" y="1262"/>
                    <a:pt x="1022" y="1310"/>
                  </a:cubicBezTo>
                  <a:cubicBezTo>
                    <a:pt x="1011" y="1332"/>
                    <a:pt x="1000" y="1358"/>
                    <a:pt x="995" y="1375"/>
                  </a:cubicBezTo>
                  <a:cubicBezTo>
                    <a:pt x="989" y="1391"/>
                    <a:pt x="979" y="1412"/>
                    <a:pt x="973" y="1423"/>
                  </a:cubicBezTo>
                  <a:cubicBezTo>
                    <a:pt x="946" y="1477"/>
                    <a:pt x="957" y="1552"/>
                    <a:pt x="995" y="1611"/>
                  </a:cubicBezTo>
                  <a:cubicBezTo>
                    <a:pt x="1032" y="1686"/>
                    <a:pt x="1102" y="1735"/>
                    <a:pt x="1177" y="1740"/>
                  </a:cubicBezTo>
                  <a:cubicBezTo>
                    <a:pt x="1202" y="1743"/>
                    <a:pt x="1225" y="1744"/>
                    <a:pt x="1248" y="1744"/>
                  </a:cubicBezTo>
                  <a:cubicBezTo>
                    <a:pt x="1428" y="1744"/>
                    <a:pt x="1566" y="1668"/>
                    <a:pt x="1661" y="1525"/>
                  </a:cubicBezTo>
                  <a:cubicBezTo>
                    <a:pt x="1769" y="1364"/>
                    <a:pt x="1769" y="1181"/>
                    <a:pt x="1667" y="1009"/>
                  </a:cubicBezTo>
                  <a:cubicBezTo>
                    <a:pt x="1597" y="885"/>
                    <a:pt x="1484" y="821"/>
                    <a:pt x="1344" y="805"/>
                  </a:cubicBezTo>
                  <a:cubicBezTo>
                    <a:pt x="1320" y="802"/>
                    <a:pt x="1293" y="801"/>
                    <a:pt x="1265" y="801"/>
                  </a:cubicBezTo>
                  <a:cubicBezTo>
                    <a:pt x="1237" y="801"/>
                    <a:pt x="1207" y="802"/>
                    <a:pt x="1177" y="805"/>
                  </a:cubicBezTo>
                  <a:cubicBezTo>
                    <a:pt x="844" y="848"/>
                    <a:pt x="613" y="1020"/>
                    <a:pt x="505" y="1305"/>
                  </a:cubicBezTo>
                  <a:cubicBezTo>
                    <a:pt x="398" y="1584"/>
                    <a:pt x="430" y="1869"/>
                    <a:pt x="608" y="2154"/>
                  </a:cubicBezTo>
                  <a:cubicBezTo>
                    <a:pt x="661" y="2246"/>
                    <a:pt x="747" y="2310"/>
                    <a:pt x="855" y="2342"/>
                  </a:cubicBezTo>
                  <a:cubicBezTo>
                    <a:pt x="946" y="2380"/>
                    <a:pt x="1043" y="2391"/>
                    <a:pt x="1145" y="2391"/>
                  </a:cubicBezTo>
                  <a:lnTo>
                    <a:pt x="1215" y="2391"/>
                  </a:lnTo>
                  <a:cubicBezTo>
                    <a:pt x="1570" y="2358"/>
                    <a:pt x="1866" y="2208"/>
                    <a:pt x="2102" y="1939"/>
                  </a:cubicBezTo>
                  <a:cubicBezTo>
                    <a:pt x="2264" y="1762"/>
                    <a:pt x="2376" y="1531"/>
                    <a:pt x="2446" y="1278"/>
                  </a:cubicBezTo>
                  <a:cubicBezTo>
                    <a:pt x="2527" y="966"/>
                    <a:pt x="2457" y="676"/>
                    <a:pt x="2242" y="428"/>
                  </a:cubicBezTo>
                  <a:cubicBezTo>
                    <a:pt x="2004" y="146"/>
                    <a:pt x="1680" y="0"/>
                    <a:pt x="128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1217086" y="265075"/>
              <a:ext cx="278854" cy="294380"/>
            </a:xfrm>
            <a:custGeom>
              <a:avLst/>
              <a:gdLst/>
              <a:ahLst/>
              <a:cxnLst/>
              <a:rect l="l" t="t" r="r" b="b"/>
              <a:pathLst>
                <a:path w="5114" h="5399" extrusionOk="0">
                  <a:moveTo>
                    <a:pt x="4545" y="247"/>
                  </a:moveTo>
                  <a:cubicBezTo>
                    <a:pt x="4559" y="247"/>
                    <a:pt x="4572" y="247"/>
                    <a:pt x="4586" y="248"/>
                  </a:cubicBezTo>
                  <a:cubicBezTo>
                    <a:pt x="4624" y="248"/>
                    <a:pt x="4662" y="259"/>
                    <a:pt x="4705" y="264"/>
                  </a:cubicBezTo>
                  <a:cubicBezTo>
                    <a:pt x="4708" y="261"/>
                    <a:pt x="4712" y="259"/>
                    <a:pt x="4716" y="259"/>
                  </a:cubicBezTo>
                  <a:cubicBezTo>
                    <a:pt x="4725" y="259"/>
                    <a:pt x="4735" y="266"/>
                    <a:pt x="4742" y="269"/>
                  </a:cubicBezTo>
                  <a:cubicBezTo>
                    <a:pt x="4764" y="398"/>
                    <a:pt x="4737" y="667"/>
                    <a:pt x="4678" y="915"/>
                  </a:cubicBezTo>
                  <a:cubicBezTo>
                    <a:pt x="4678" y="909"/>
                    <a:pt x="4667" y="904"/>
                    <a:pt x="4667" y="893"/>
                  </a:cubicBezTo>
                  <a:cubicBezTo>
                    <a:pt x="4662" y="861"/>
                    <a:pt x="4651" y="834"/>
                    <a:pt x="4635" y="802"/>
                  </a:cubicBezTo>
                  <a:cubicBezTo>
                    <a:pt x="4602" y="716"/>
                    <a:pt x="4533" y="673"/>
                    <a:pt x="4441" y="667"/>
                  </a:cubicBezTo>
                  <a:cubicBezTo>
                    <a:pt x="4432" y="667"/>
                    <a:pt x="4423" y="667"/>
                    <a:pt x="4414" y="667"/>
                  </a:cubicBezTo>
                  <a:cubicBezTo>
                    <a:pt x="4263" y="667"/>
                    <a:pt x="4122" y="709"/>
                    <a:pt x="3995" y="769"/>
                  </a:cubicBezTo>
                  <a:cubicBezTo>
                    <a:pt x="3877" y="823"/>
                    <a:pt x="3748" y="877"/>
                    <a:pt x="3629" y="936"/>
                  </a:cubicBezTo>
                  <a:cubicBezTo>
                    <a:pt x="3581" y="958"/>
                    <a:pt x="3527" y="984"/>
                    <a:pt x="3479" y="1001"/>
                  </a:cubicBezTo>
                  <a:cubicBezTo>
                    <a:pt x="3457" y="1011"/>
                    <a:pt x="3441" y="1022"/>
                    <a:pt x="3420" y="1038"/>
                  </a:cubicBezTo>
                  <a:cubicBezTo>
                    <a:pt x="3334" y="1081"/>
                    <a:pt x="3317" y="1130"/>
                    <a:pt x="3350" y="1216"/>
                  </a:cubicBezTo>
                  <a:lnTo>
                    <a:pt x="3377" y="1307"/>
                  </a:lnTo>
                  <a:cubicBezTo>
                    <a:pt x="3430" y="1468"/>
                    <a:pt x="3484" y="1630"/>
                    <a:pt x="3554" y="1791"/>
                  </a:cubicBezTo>
                  <a:cubicBezTo>
                    <a:pt x="3608" y="1925"/>
                    <a:pt x="3667" y="2060"/>
                    <a:pt x="3721" y="2183"/>
                  </a:cubicBezTo>
                  <a:cubicBezTo>
                    <a:pt x="3769" y="2291"/>
                    <a:pt x="3817" y="2393"/>
                    <a:pt x="3855" y="2501"/>
                  </a:cubicBezTo>
                  <a:cubicBezTo>
                    <a:pt x="3990" y="2818"/>
                    <a:pt x="4145" y="3194"/>
                    <a:pt x="4344" y="3565"/>
                  </a:cubicBezTo>
                  <a:cubicBezTo>
                    <a:pt x="4479" y="3818"/>
                    <a:pt x="4608" y="4011"/>
                    <a:pt x="4742" y="4183"/>
                  </a:cubicBezTo>
                  <a:lnTo>
                    <a:pt x="4801" y="4264"/>
                  </a:lnTo>
                  <a:lnTo>
                    <a:pt x="4554" y="4415"/>
                  </a:lnTo>
                  <a:lnTo>
                    <a:pt x="4549" y="4409"/>
                  </a:lnTo>
                  <a:lnTo>
                    <a:pt x="4500" y="4361"/>
                  </a:lnTo>
                  <a:cubicBezTo>
                    <a:pt x="4264" y="4038"/>
                    <a:pt x="4059" y="3743"/>
                    <a:pt x="3844" y="3447"/>
                  </a:cubicBezTo>
                  <a:cubicBezTo>
                    <a:pt x="3796" y="3388"/>
                    <a:pt x="3753" y="3312"/>
                    <a:pt x="3699" y="3221"/>
                  </a:cubicBezTo>
                  <a:cubicBezTo>
                    <a:pt x="3473" y="2802"/>
                    <a:pt x="3215" y="2334"/>
                    <a:pt x="3054" y="1845"/>
                  </a:cubicBezTo>
                  <a:cubicBezTo>
                    <a:pt x="3038" y="1780"/>
                    <a:pt x="3016" y="1726"/>
                    <a:pt x="2990" y="1667"/>
                  </a:cubicBezTo>
                  <a:cubicBezTo>
                    <a:pt x="2973" y="1640"/>
                    <a:pt x="2968" y="1614"/>
                    <a:pt x="2957" y="1581"/>
                  </a:cubicBezTo>
                  <a:lnTo>
                    <a:pt x="2947" y="1554"/>
                  </a:lnTo>
                  <a:lnTo>
                    <a:pt x="2893" y="1554"/>
                  </a:lnTo>
                  <a:cubicBezTo>
                    <a:pt x="2877" y="1554"/>
                    <a:pt x="2850" y="1554"/>
                    <a:pt x="2823" y="1565"/>
                  </a:cubicBezTo>
                  <a:cubicBezTo>
                    <a:pt x="2748" y="1592"/>
                    <a:pt x="2672" y="1635"/>
                    <a:pt x="2570" y="1683"/>
                  </a:cubicBezTo>
                  <a:lnTo>
                    <a:pt x="2210" y="1861"/>
                  </a:lnTo>
                  <a:lnTo>
                    <a:pt x="2081" y="1931"/>
                  </a:lnTo>
                  <a:cubicBezTo>
                    <a:pt x="2076" y="1936"/>
                    <a:pt x="2059" y="1936"/>
                    <a:pt x="2054" y="1941"/>
                  </a:cubicBezTo>
                  <a:lnTo>
                    <a:pt x="2033" y="1958"/>
                  </a:lnTo>
                  <a:cubicBezTo>
                    <a:pt x="1973" y="1984"/>
                    <a:pt x="1947" y="2038"/>
                    <a:pt x="1947" y="2103"/>
                  </a:cubicBezTo>
                  <a:cubicBezTo>
                    <a:pt x="1947" y="2146"/>
                    <a:pt x="1947" y="2200"/>
                    <a:pt x="1963" y="2248"/>
                  </a:cubicBezTo>
                  <a:cubicBezTo>
                    <a:pt x="2016" y="2447"/>
                    <a:pt x="2059" y="2614"/>
                    <a:pt x="2108" y="2775"/>
                  </a:cubicBezTo>
                  <a:cubicBezTo>
                    <a:pt x="2221" y="3173"/>
                    <a:pt x="2366" y="3527"/>
                    <a:pt x="2538" y="3866"/>
                  </a:cubicBezTo>
                  <a:cubicBezTo>
                    <a:pt x="2753" y="4275"/>
                    <a:pt x="2984" y="4619"/>
                    <a:pt x="3253" y="4936"/>
                  </a:cubicBezTo>
                  <a:lnTo>
                    <a:pt x="3264" y="4947"/>
                  </a:lnTo>
                  <a:cubicBezTo>
                    <a:pt x="3253" y="4952"/>
                    <a:pt x="3237" y="4963"/>
                    <a:pt x="3226" y="4963"/>
                  </a:cubicBezTo>
                  <a:cubicBezTo>
                    <a:pt x="3172" y="4990"/>
                    <a:pt x="3119" y="5006"/>
                    <a:pt x="3065" y="5033"/>
                  </a:cubicBezTo>
                  <a:cubicBezTo>
                    <a:pt x="3011" y="5060"/>
                    <a:pt x="2963" y="5087"/>
                    <a:pt x="2909" y="5124"/>
                  </a:cubicBezTo>
                  <a:cubicBezTo>
                    <a:pt x="2887" y="5135"/>
                    <a:pt x="2877" y="5140"/>
                    <a:pt x="2855" y="5156"/>
                  </a:cubicBezTo>
                  <a:cubicBezTo>
                    <a:pt x="2855" y="5156"/>
                    <a:pt x="2850" y="5156"/>
                    <a:pt x="2850" y="5151"/>
                  </a:cubicBezTo>
                  <a:cubicBezTo>
                    <a:pt x="2834" y="5135"/>
                    <a:pt x="2812" y="5130"/>
                    <a:pt x="2807" y="5113"/>
                  </a:cubicBezTo>
                  <a:lnTo>
                    <a:pt x="2726" y="5017"/>
                  </a:lnTo>
                  <a:cubicBezTo>
                    <a:pt x="2463" y="4646"/>
                    <a:pt x="2237" y="4243"/>
                    <a:pt x="2059" y="3823"/>
                  </a:cubicBezTo>
                  <a:lnTo>
                    <a:pt x="2016" y="3710"/>
                  </a:lnTo>
                  <a:cubicBezTo>
                    <a:pt x="1920" y="3490"/>
                    <a:pt x="1828" y="3259"/>
                    <a:pt x="1764" y="3027"/>
                  </a:cubicBezTo>
                  <a:cubicBezTo>
                    <a:pt x="1737" y="2931"/>
                    <a:pt x="1721" y="2839"/>
                    <a:pt x="1699" y="2743"/>
                  </a:cubicBezTo>
                  <a:cubicBezTo>
                    <a:pt x="1678" y="2662"/>
                    <a:pt x="1667" y="2581"/>
                    <a:pt x="1645" y="2501"/>
                  </a:cubicBezTo>
                  <a:cubicBezTo>
                    <a:pt x="1624" y="2436"/>
                    <a:pt x="1602" y="2361"/>
                    <a:pt x="1570" y="2291"/>
                  </a:cubicBezTo>
                  <a:cubicBezTo>
                    <a:pt x="1549" y="2253"/>
                    <a:pt x="1516" y="2210"/>
                    <a:pt x="1457" y="2210"/>
                  </a:cubicBezTo>
                  <a:cubicBezTo>
                    <a:pt x="1436" y="2210"/>
                    <a:pt x="1414" y="2221"/>
                    <a:pt x="1398" y="2226"/>
                  </a:cubicBezTo>
                  <a:cubicBezTo>
                    <a:pt x="1382" y="2232"/>
                    <a:pt x="1377" y="2232"/>
                    <a:pt x="1361" y="2237"/>
                  </a:cubicBezTo>
                  <a:lnTo>
                    <a:pt x="1355" y="2248"/>
                  </a:lnTo>
                  <a:cubicBezTo>
                    <a:pt x="1194" y="2329"/>
                    <a:pt x="1011" y="2372"/>
                    <a:pt x="839" y="2415"/>
                  </a:cubicBezTo>
                  <a:lnTo>
                    <a:pt x="785" y="2425"/>
                  </a:lnTo>
                  <a:cubicBezTo>
                    <a:pt x="761" y="2432"/>
                    <a:pt x="738" y="2436"/>
                    <a:pt x="716" y="2436"/>
                  </a:cubicBezTo>
                  <a:cubicBezTo>
                    <a:pt x="670" y="2436"/>
                    <a:pt x="628" y="2420"/>
                    <a:pt x="581" y="2388"/>
                  </a:cubicBezTo>
                  <a:cubicBezTo>
                    <a:pt x="500" y="2329"/>
                    <a:pt x="441" y="2259"/>
                    <a:pt x="377" y="2183"/>
                  </a:cubicBezTo>
                  <a:cubicBezTo>
                    <a:pt x="350" y="2157"/>
                    <a:pt x="323" y="2124"/>
                    <a:pt x="296" y="2097"/>
                  </a:cubicBezTo>
                  <a:cubicBezTo>
                    <a:pt x="280" y="2087"/>
                    <a:pt x="285" y="2070"/>
                    <a:pt x="301" y="2060"/>
                  </a:cubicBezTo>
                  <a:cubicBezTo>
                    <a:pt x="334" y="2022"/>
                    <a:pt x="366" y="1990"/>
                    <a:pt x="409" y="1968"/>
                  </a:cubicBezTo>
                  <a:lnTo>
                    <a:pt x="447" y="1952"/>
                  </a:lnTo>
                  <a:cubicBezTo>
                    <a:pt x="592" y="1872"/>
                    <a:pt x="742" y="1791"/>
                    <a:pt x="893" y="1721"/>
                  </a:cubicBezTo>
                  <a:cubicBezTo>
                    <a:pt x="1753" y="1318"/>
                    <a:pt x="2452" y="995"/>
                    <a:pt x="3097" y="700"/>
                  </a:cubicBezTo>
                  <a:cubicBezTo>
                    <a:pt x="3500" y="511"/>
                    <a:pt x="3839" y="382"/>
                    <a:pt x="4183" y="296"/>
                  </a:cubicBezTo>
                  <a:cubicBezTo>
                    <a:pt x="4313" y="267"/>
                    <a:pt x="4426" y="247"/>
                    <a:pt x="4545" y="247"/>
                  </a:cubicBezTo>
                  <a:close/>
                  <a:moveTo>
                    <a:pt x="4527" y="1"/>
                  </a:moveTo>
                  <a:cubicBezTo>
                    <a:pt x="4360" y="6"/>
                    <a:pt x="4210" y="33"/>
                    <a:pt x="4059" y="76"/>
                  </a:cubicBezTo>
                  <a:cubicBezTo>
                    <a:pt x="3774" y="157"/>
                    <a:pt x="3484" y="264"/>
                    <a:pt x="3172" y="398"/>
                  </a:cubicBezTo>
                  <a:cubicBezTo>
                    <a:pt x="2688" y="614"/>
                    <a:pt x="2183" y="829"/>
                    <a:pt x="1694" y="1049"/>
                  </a:cubicBezTo>
                  <a:cubicBezTo>
                    <a:pt x="1371" y="1200"/>
                    <a:pt x="1049" y="1361"/>
                    <a:pt x="753" y="1511"/>
                  </a:cubicBezTo>
                  <a:cubicBezTo>
                    <a:pt x="710" y="1533"/>
                    <a:pt x="662" y="1560"/>
                    <a:pt x="624" y="1581"/>
                  </a:cubicBezTo>
                  <a:cubicBezTo>
                    <a:pt x="511" y="1640"/>
                    <a:pt x="393" y="1700"/>
                    <a:pt x="275" y="1743"/>
                  </a:cubicBezTo>
                  <a:cubicBezTo>
                    <a:pt x="210" y="1759"/>
                    <a:pt x="151" y="1796"/>
                    <a:pt x="97" y="1823"/>
                  </a:cubicBezTo>
                  <a:cubicBezTo>
                    <a:pt x="33" y="1861"/>
                    <a:pt x="0" y="1925"/>
                    <a:pt x="11" y="2006"/>
                  </a:cubicBezTo>
                  <a:cubicBezTo>
                    <a:pt x="27" y="2076"/>
                    <a:pt x="38" y="2157"/>
                    <a:pt x="86" y="2232"/>
                  </a:cubicBezTo>
                  <a:cubicBezTo>
                    <a:pt x="205" y="2425"/>
                    <a:pt x="355" y="2560"/>
                    <a:pt x="538" y="2635"/>
                  </a:cubicBezTo>
                  <a:cubicBezTo>
                    <a:pt x="594" y="2656"/>
                    <a:pt x="650" y="2670"/>
                    <a:pt x="708" y="2670"/>
                  </a:cubicBezTo>
                  <a:cubicBezTo>
                    <a:pt x="740" y="2670"/>
                    <a:pt x="773" y="2666"/>
                    <a:pt x="807" y="2657"/>
                  </a:cubicBezTo>
                  <a:cubicBezTo>
                    <a:pt x="995" y="2614"/>
                    <a:pt x="1172" y="2570"/>
                    <a:pt x="1350" y="2490"/>
                  </a:cubicBezTo>
                  <a:cubicBezTo>
                    <a:pt x="1355" y="2479"/>
                    <a:pt x="1361" y="2479"/>
                    <a:pt x="1377" y="2479"/>
                  </a:cubicBezTo>
                  <a:cubicBezTo>
                    <a:pt x="1387" y="2662"/>
                    <a:pt x="1441" y="2829"/>
                    <a:pt x="1490" y="2990"/>
                  </a:cubicBezTo>
                  <a:lnTo>
                    <a:pt x="1516" y="3070"/>
                  </a:lnTo>
                  <a:cubicBezTo>
                    <a:pt x="1629" y="3463"/>
                    <a:pt x="1753" y="3769"/>
                    <a:pt x="1887" y="4054"/>
                  </a:cubicBezTo>
                  <a:cubicBezTo>
                    <a:pt x="2043" y="4377"/>
                    <a:pt x="2205" y="4651"/>
                    <a:pt x="2377" y="4909"/>
                  </a:cubicBezTo>
                  <a:cubicBezTo>
                    <a:pt x="2457" y="5022"/>
                    <a:pt x="2554" y="5162"/>
                    <a:pt x="2667" y="5286"/>
                  </a:cubicBezTo>
                  <a:cubicBezTo>
                    <a:pt x="2742" y="5366"/>
                    <a:pt x="2785" y="5398"/>
                    <a:pt x="2839" y="5398"/>
                  </a:cubicBezTo>
                  <a:cubicBezTo>
                    <a:pt x="2882" y="5398"/>
                    <a:pt x="2930" y="5377"/>
                    <a:pt x="2990" y="5350"/>
                  </a:cubicBezTo>
                  <a:cubicBezTo>
                    <a:pt x="3102" y="5296"/>
                    <a:pt x="3215" y="5237"/>
                    <a:pt x="3323" y="5178"/>
                  </a:cubicBezTo>
                  <a:cubicBezTo>
                    <a:pt x="3371" y="5151"/>
                    <a:pt x="3420" y="5124"/>
                    <a:pt x="3473" y="5097"/>
                  </a:cubicBezTo>
                  <a:cubicBezTo>
                    <a:pt x="3479" y="5087"/>
                    <a:pt x="3484" y="5087"/>
                    <a:pt x="3495" y="5081"/>
                  </a:cubicBezTo>
                  <a:cubicBezTo>
                    <a:pt x="3549" y="5033"/>
                    <a:pt x="3559" y="4963"/>
                    <a:pt x="3522" y="4909"/>
                  </a:cubicBezTo>
                  <a:cubicBezTo>
                    <a:pt x="3479" y="4855"/>
                    <a:pt x="3441" y="4807"/>
                    <a:pt x="3404" y="4759"/>
                  </a:cubicBezTo>
                  <a:cubicBezTo>
                    <a:pt x="3076" y="4361"/>
                    <a:pt x="2812" y="3925"/>
                    <a:pt x="2624" y="3463"/>
                  </a:cubicBezTo>
                  <a:cubicBezTo>
                    <a:pt x="2457" y="3033"/>
                    <a:pt x="2317" y="2630"/>
                    <a:pt x="2194" y="2226"/>
                  </a:cubicBezTo>
                  <a:cubicBezTo>
                    <a:pt x="2188" y="2205"/>
                    <a:pt x="2183" y="2178"/>
                    <a:pt x="2178" y="2157"/>
                  </a:cubicBezTo>
                  <a:lnTo>
                    <a:pt x="2178" y="2151"/>
                  </a:lnTo>
                  <a:lnTo>
                    <a:pt x="2237" y="2119"/>
                  </a:lnTo>
                  <a:cubicBezTo>
                    <a:pt x="2291" y="2092"/>
                    <a:pt x="2344" y="2060"/>
                    <a:pt x="2398" y="2033"/>
                  </a:cubicBezTo>
                  <a:cubicBezTo>
                    <a:pt x="2430" y="2011"/>
                    <a:pt x="2463" y="1995"/>
                    <a:pt x="2490" y="1979"/>
                  </a:cubicBezTo>
                  <a:cubicBezTo>
                    <a:pt x="2533" y="1958"/>
                    <a:pt x="2581" y="1931"/>
                    <a:pt x="2619" y="1909"/>
                  </a:cubicBezTo>
                  <a:cubicBezTo>
                    <a:pt x="2651" y="1898"/>
                    <a:pt x="2678" y="1877"/>
                    <a:pt x="2705" y="1855"/>
                  </a:cubicBezTo>
                  <a:cubicBezTo>
                    <a:pt x="2742" y="1834"/>
                    <a:pt x="2780" y="1807"/>
                    <a:pt x="2823" y="1791"/>
                  </a:cubicBezTo>
                  <a:cubicBezTo>
                    <a:pt x="2823" y="1796"/>
                    <a:pt x="2828" y="1802"/>
                    <a:pt x="2828" y="1807"/>
                  </a:cubicBezTo>
                  <a:cubicBezTo>
                    <a:pt x="2839" y="1845"/>
                    <a:pt x="2850" y="1877"/>
                    <a:pt x="2860" y="1909"/>
                  </a:cubicBezTo>
                  <a:cubicBezTo>
                    <a:pt x="2882" y="1984"/>
                    <a:pt x="2904" y="2060"/>
                    <a:pt x="2936" y="2130"/>
                  </a:cubicBezTo>
                  <a:cubicBezTo>
                    <a:pt x="3027" y="2372"/>
                    <a:pt x="3119" y="2587"/>
                    <a:pt x="3205" y="2791"/>
                  </a:cubicBezTo>
                  <a:cubicBezTo>
                    <a:pt x="3317" y="3054"/>
                    <a:pt x="3457" y="3323"/>
                    <a:pt x="3635" y="3581"/>
                  </a:cubicBezTo>
                  <a:cubicBezTo>
                    <a:pt x="3887" y="3974"/>
                    <a:pt x="4178" y="4334"/>
                    <a:pt x="4490" y="4667"/>
                  </a:cubicBezTo>
                  <a:lnTo>
                    <a:pt x="4500" y="4673"/>
                  </a:lnTo>
                  <a:lnTo>
                    <a:pt x="4516" y="4673"/>
                  </a:lnTo>
                  <a:cubicBezTo>
                    <a:pt x="4520" y="4673"/>
                    <a:pt x="4531" y="4675"/>
                    <a:pt x="4541" y="4675"/>
                  </a:cubicBezTo>
                  <a:cubicBezTo>
                    <a:pt x="4546" y="4675"/>
                    <a:pt x="4550" y="4674"/>
                    <a:pt x="4554" y="4673"/>
                  </a:cubicBezTo>
                  <a:cubicBezTo>
                    <a:pt x="4742" y="4646"/>
                    <a:pt x="4893" y="4538"/>
                    <a:pt x="5033" y="4436"/>
                  </a:cubicBezTo>
                  <a:cubicBezTo>
                    <a:pt x="5092" y="4388"/>
                    <a:pt x="5113" y="4307"/>
                    <a:pt x="5070" y="4237"/>
                  </a:cubicBezTo>
                  <a:cubicBezTo>
                    <a:pt x="5054" y="4189"/>
                    <a:pt x="5016" y="4135"/>
                    <a:pt x="4979" y="4081"/>
                  </a:cubicBezTo>
                  <a:cubicBezTo>
                    <a:pt x="4850" y="3898"/>
                    <a:pt x="4731" y="3700"/>
                    <a:pt x="4608" y="3463"/>
                  </a:cubicBezTo>
                  <a:cubicBezTo>
                    <a:pt x="4549" y="3350"/>
                    <a:pt x="4473" y="3205"/>
                    <a:pt x="4393" y="3060"/>
                  </a:cubicBezTo>
                  <a:cubicBezTo>
                    <a:pt x="4183" y="2673"/>
                    <a:pt x="4016" y="2264"/>
                    <a:pt x="3877" y="1904"/>
                  </a:cubicBezTo>
                  <a:cubicBezTo>
                    <a:pt x="3807" y="1732"/>
                    <a:pt x="3748" y="1554"/>
                    <a:pt x="3694" y="1382"/>
                  </a:cubicBezTo>
                  <a:cubicBezTo>
                    <a:pt x="3667" y="1312"/>
                    <a:pt x="3645" y="1243"/>
                    <a:pt x="3619" y="1167"/>
                  </a:cubicBezTo>
                  <a:lnTo>
                    <a:pt x="3619" y="1162"/>
                  </a:lnTo>
                  <a:cubicBezTo>
                    <a:pt x="3844" y="1097"/>
                    <a:pt x="4059" y="1001"/>
                    <a:pt x="4264" y="915"/>
                  </a:cubicBezTo>
                  <a:lnTo>
                    <a:pt x="4291" y="898"/>
                  </a:lnTo>
                  <a:cubicBezTo>
                    <a:pt x="4317" y="888"/>
                    <a:pt x="4355" y="872"/>
                    <a:pt x="4387" y="866"/>
                  </a:cubicBezTo>
                  <a:cubicBezTo>
                    <a:pt x="4398" y="861"/>
                    <a:pt x="4420" y="861"/>
                    <a:pt x="4441" y="861"/>
                  </a:cubicBezTo>
                  <a:lnTo>
                    <a:pt x="4447" y="861"/>
                  </a:lnTo>
                  <a:cubicBezTo>
                    <a:pt x="4479" y="936"/>
                    <a:pt x="4495" y="1006"/>
                    <a:pt x="4516" y="1076"/>
                  </a:cubicBezTo>
                  <a:cubicBezTo>
                    <a:pt x="4522" y="1097"/>
                    <a:pt x="4522" y="1108"/>
                    <a:pt x="4527" y="1130"/>
                  </a:cubicBezTo>
                  <a:cubicBezTo>
                    <a:pt x="4549" y="1232"/>
                    <a:pt x="4581" y="1312"/>
                    <a:pt x="4629" y="1372"/>
                  </a:cubicBezTo>
                  <a:lnTo>
                    <a:pt x="4635" y="1382"/>
                  </a:lnTo>
                  <a:lnTo>
                    <a:pt x="4651" y="1382"/>
                  </a:lnTo>
                  <a:cubicBezTo>
                    <a:pt x="4685" y="1387"/>
                    <a:pt x="4711" y="1390"/>
                    <a:pt x="4733" y="1390"/>
                  </a:cubicBezTo>
                  <a:cubicBezTo>
                    <a:pt x="4791" y="1390"/>
                    <a:pt x="4815" y="1367"/>
                    <a:pt x="4850" y="1286"/>
                  </a:cubicBezTo>
                  <a:cubicBezTo>
                    <a:pt x="4866" y="1259"/>
                    <a:pt x="4871" y="1237"/>
                    <a:pt x="4877" y="1216"/>
                  </a:cubicBezTo>
                  <a:cubicBezTo>
                    <a:pt x="4936" y="1006"/>
                    <a:pt x="4984" y="780"/>
                    <a:pt x="5011" y="533"/>
                  </a:cubicBezTo>
                  <a:cubicBezTo>
                    <a:pt x="5027" y="409"/>
                    <a:pt x="4973" y="269"/>
                    <a:pt x="4871" y="162"/>
                  </a:cubicBezTo>
                  <a:cubicBezTo>
                    <a:pt x="4769" y="54"/>
                    <a:pt x="4651" y="1"/>
                    <a:pt x="4527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6841130" y="413738"/>
              <a:ext cx="229400" cy="247299"/>
            </a:xfrm>
            <a:custGeom>
              <a:avLst/>
              <a:gdLst/>
              <a:ahLst/>
              <a:cxnLst/>
              <a:rect l="l" t="t" r="r" b="b"/>
              <a:pathLst>
                <a:path w="3345" h="3606" extrusionOk="0">
                  <a:moveTo>
                    <a:pt x="3151" y="815"/>
                  </a:moveTo>
                  <a:lnTo>
                    <a:pt x="3189" y="847"/>
                  </a:lnTo>
                  <a:cubicBezTo>
                    <a:pt x="3173" y="880"/>
                    <a:pt x="3146" y="907"/>
                    <a:pt x="3108" y="939"/>
                  </a:cubicBezTo>
                  <a:lnTo>
                    <a:pt x="3081" y="901"/>
                  </a:lnTo>
                  <a:cubicBezTo>
                    <a:pt x="3097" y="874"/>
                    <a:pt x="3119" y="853"/>
                    <a:pt x="3135" y="831"/>
                  </a:cubicBezTo>
                  <a:cubicBezTo>
                    <a:pt x="3140" y="826"/>
                    <a:pt x="3140" y="815"/>
                    <a:pt x="3151" y="815"/>
                  </a:cubicBezTo>
                  <a:close/>
                  <a:moveTo>
                    <a:pt x="2985" y="998"/>
                  </a:moveTo>
                  <a:lnTo>
                    <a:pt x="3017" y="1041"/>
                  </a:lnTo>
                  <a:lnTo>
                    <a:pt x="2920" y="1127"/>
                  </a:lnTo>
                  <a:lnTo>
                    <a:pt x="2893" y="1084"/>
                  </a:lnTo>
                  <a:cubicBezTo>
                    <a:pt x="2915" y="1052"/>
                    <a:pt x="2942" y="1025"/>
                    <a:pt x="2985" y="998"/>
                  </a:cubicBezTo>
                  <a:close/>
                  <a:moveTo>
                    <a:pt x="2786" y="1181"/>
                  </a:moveTo>
                  <a:cubicBezTo>
                    <a:pt x="2802" y="1186"/>
                    <a:pt x="2807" y="1202"/>
                    <a:pt x="2818" y="1224"/>
                  </a:cubicBezTo>
                  <a:lnTo>
                    <a:pt x="2829" y="1229"/>
                  </a:lnTo>
                  <a:lnTo>
                    <a:pt x="2705" y="1347"/>
                  </a:lnTo>
                  <a:lnTo>
                    <a:pt x="2678" y="1288"/>
                  </a:lnTo>
                  <a:cubicBezTo>
                    <a:pt x="2694" y="1267"/>
                    <a:pt x="2716" y="1256"/>
                    <a:pt x="2726" y="1235"/>
                  </a:cubicBezTo>
                  <a:cubicBezTo>
                    <a:pt x="2748" y="1213"/>
                    <a:pt x="2759" y="1202"/>
                    <a:pt x="2780" y="1186"/>
                  </a:cubicBezTo>
                  <a:lnTo>
                    <a:pt x="2786" y="1181"/>
                  </a:lnTo>
                  <a:close/>
                  <a:moveTo>
                    <a:pt x="2571" y="1390"/>
                  </a:moveTo>
                  <a:cubicBezTo>
                    <a:pt x="2581" y="1396"/>
                    <a:pt x="2587" y="1396"/>
                    <a:pt x="2587" y="1401"/>
                  </a:cubicBezTo>
                  <a:cubicBezTo>
                    <a:pt x="2597" y="1417"/>
                    <a:pt x="2608" y="1428"/>
                    <a:pt x="2619" y="1444"/>
                  </a:cubicBezTo>
                  <a:lnTo>
                    <a:pt x="2528" y="1536"/>
                  </a:lnTo>
                  <a:lnTo>
                    <a:pt x="2479" y="1476"/>
                  </a:lnTo>
                  <a:cubicBezTo>
                    <a:pt x="2506" y="1444"/>
                    <a:pt x="2533" y="1417"/>
                    <a:pt x="2571" y="1390"/>
                  </a:cubicBezTo>
                  <a:close/>
                  <a:moveTo>
                    <a:pt x="2377" y="1579"/>
                  </a:moveTo>
                  <a:lnTo>
                    <a:pt x="2425" y="1632"/>
                  </a:lnTo>
                  <a:cubicBezTo>
                    <a:pt x="2420" y="1643"/>
                    <a:pt x="2409" y="1649"/>
                    <a:pt x="2404" y="1659"/>
                  </a:cubicBezTo>
                  <a:cubicBezTo>
                    <a:pt x="2393" y="1638"/>
                    <a:pt x="2382" y="1616"/>
                    <a:pt x="2372" y="1584"/>
                  </a:cubicBezTo>
                  <a:lnTo>
                    <a:pt x="2377" y="1579"/>
                  </a:lnTo>
                  <a:close/>
                  <a:moveTo>
                    <a:pt x="2275" y="1724"/>
                  </a:moveTo>
                  <a:lnTo>
                    <a:pt x="2302" y="1767"/>
                  </a:lnTo>
                  <a:lnTo>
                    <a:pt x="2296" y="1772"/>
                  </a:lnTo>
                  <a:cubicBezTo>
                    <a:pt x="2286" y="1761"/>
                    <a:pt x="2275" y="1745"/>
                    <a:pt x="2275" y="1724"/>
                  </a:cubicBezTo>
                  <a:close/>
                  <a:moveTo>
                    <a:pt x="1533" y="2299"/>
                  </a:moveTo>
                  <a:lnTo>
                    <a:pt x="1587" y="2390"/>
                  </a:lnTo>
                  <a:cubicBezTo>
                    <a:pt x="1571" y="2423"/>
                    <a:pt x="1544" y="2444"/>
                    <a:pt x="1517" y="2471"/>
                  </a:cubicBezTo>
                  <a:lnTo>
                    <a:pt x="1458" y="2390"/>
                  </a:lnTo>
                  <a:cubicBezTo>
                    <a:pt x="1463" y="2380"/>
                    <a:pt x="1463" y="2380"/>
                    <a:pt x="1468" y="2369"/>
                  </a:cubicBezTo>
                  <a:cubicBezTo>
                    <a:pt x="1490" y="2342"/>
                    <a:pt x="1506" y="2315"/>
                    <a:pt x="1533" y="2299"/>
                  </a:cubicBezTo>
                  <a:close/>
                  <a:moveTo>
                    <a:pt x="1350" y="2519"/>
                  </a:moveTo>
                  <a:cubicBezTo>
                    <a:pt x="1377" y="2541"/>
                    <a:pt x="1399" y="2568"/>
                    <a:pt x="1409" y="2600"/>
                  </a:cubicBezTo>
                  <a:cubicBezTo>
                    <a:pt x="1388" y="2627"/>
                    <a:pt x="1372" y="2654"/>
                    <a:pt x="1350" y="2675"/>
                  </a:cubicBezTo>
                  <a:lnTo>
                    <a:pt x="1302" y="2579"/>
                  </a:lnTo>
                  <a:lnTo>
                    <a:pt x="1350" y="2519"/>
                  </a:lnTo>
                  <a:close/>
                  <a:moveTo>
                    <a:pt x="1194" y="2718"/>
                  </a:moveTo>
                  <a:cubicBezTo>
                    <a:pt x="1216" y="2740"/>
                    <a:pt x="1237" y="2767"/>
                    <a:pt x="1248" y="2788"/>
                  </a:cubicBezTo>
                  <a:cubicBezTo>
                    <a:pt x="1243" y="2794"/>
                    <a:pt x="1243" y="2799"/>
                    <a:pt x="1237" y="2799"/>
                  </a:cubicBezTo>
                  <a:cubicBezTo>
                    <a:pt x="1216" y="2837"/>
                    <a:pt x="1194" y="2864"/>
                    <a:pt x="1167" y="2880"/>
                  </a:cubicBezTo>
                  <a:lnTo>
                    <a:pt x="1130" y="2799"/>
                  </a:lnTo>
                  <a:lnTo>
                    <a:pt x="1194" y="2718"/>
                  </a:lnTo>
                  <a:close/>
                  <a:moveTo>
                    <a:pt x="2968" y="3003"/>
                  </a:moveTo>
                  <a:lnTo>
                    <a:pt x="2968" y="3003"/>
                  </a:lnTo>
                  <a:cubicBezTo>
                    <a:pt x="2985" y="3019"/>
                    <a:pt x="2990" y="3041"/>
                    <a:pt x="2985" y="3068"/>
                  </a:cubicBezTo>
                  <a:lnTo>
                    <a:pt x="2974" y="3089"/>
                  </a:lnTo>
                  <a:lnTo>
                    <a:pt x="2968" y="3089"/>
                  </a:lnTo>
                  <a:lnTo>
                    <a:pt x="2968" y="3084"/>
                  </a:lnTo>
                  <a:cubicBezTo>
                    <a:pt x="2974" y="3057"/>
                    <a:pt x="2974" y="3030"/>
                    <a:pt x="2968" y="3003"/>
                  </a:cubicBezTo>
                  <a:close/>
                  <a:moveTo>
                    <a:pt x="1011" y="2933"/>
                  </a:moveTo>
                  <a:cubicBezTo>
                    <a:pt x="1022" y="2950"/>
                    <a:pt x="1033" y="2955"/>
                    <a:pt x="1038" y="2971"/>
                  </a:cubicBezTo>
                  <a:cubicBezTo>
                    <a:pt x="1054" y="2976"/>
                    <a:pt x="1060" y="2987"/>
                    <a:pt x="1065" y="3003"/>
                  </a:cubicBezTo>
                  <a:lnTo>
                    <a:pt x="1054" y="3014"/>
                  </a:lnTo>
                  <a:cubicBezTo>
                    <a:pt x="1028" y="3041"/>
                    <a:pt x="1006" y="3068"/>
                    <a:pt x="979" y="3095"/>
                  </a:cubicBezTo>
                  <a:lnTo>
                    <a:pt x="974" y="3095"/>
                  </a:lnTo>
                  <a:cubicBezTo>
                    <a:pt x="958" y="3068"/>
                    <a:pt x="947" y="3041"/>
                    <a:pt x="947" y="3009"/>
                  </a:cubicBezTo>
                  <a:lnTo>
                    <a:pt x="1011" y="2933"/>
                  </a:lnTo>
                  <a:close/>
                  <a:moveTo>
                    <a:pt x="2813" y="2982"/>
                  </a:moveTo>
                  <a:cubicBezTo>
                    <a:pt x="2818" y="2987"/>
                    <a:pt x="2829" y="3003"/>
                    <a:pt x="2834" y="3014"/>
                  </a:cubicBezTo>
                  <a:cubicBezTo>
                    <a:pt x="2850" y="3041"/>
                    <a:pt x="2866" y="3084"/>
                    <a:pt x="2915" y="3095"/>
                  </a:cubicBezTo>
                  <a:cubicBezTo>
                    <a:pt x="2893" y="3106"/>
                    <a:pt x="2882" y="3116"/>
                    <a:pt x="2866" y="3132"/>
                  </a:cubicBezTo>
                  <a:cubicBezTo>
                    <a:pt x="2856" y="3143"/>
                    <a:pt x="2839" y="3149"/>
                    <a:pt x="2834" y="3159"/>
                  </a:cubicBezTo>
                  <a:cubicBezTo>
                    <a:pt x="2833" y="3160"/>
                    <a:pt x="2833" y="3160"/>
                    <a:pt x="2832" y="3160"/>
                  </a:cubicBezTo>
                  <a:cubicBezTo>
                    <a:pt x="2827" y="3160"/>
                    <a:pt x="2822" y="3147"/>
                    <a:pt x="2813" y="3138"/>
                  </a:cubicBezTo>
                  <a:cubicBezTo>
                    <a:pt x="2807" y="3122"/>
                    <a:pt x="2802" y="3116"/>
                    <a:pt x="2802" y="3106"/>
                  </a:cubicBezTo>
                  <a:cubicBezTo>
                    <a:pt x="2786" y="3089"/>
                    <a:pt x="2780" y="3068"/>
                    <a:pt x="2769" y="3052"/>
                  </a:cubicBezTo>
                  <a:cubicBezTo>
                    <a:pt x="2769" y="3041"/>
                    <a:pt x="2759" y="3041"/>
                    <a:pt x="2759" y="3036"/>
                  </a:cubicBezTo>
                  <a:lnTo>
                    <a:pt x="2813" y="2982"/>
                  </a:lnTo>
                  <a:close/>
                  <a:moveTo>
                    <a:pt x="1103" y="197"/>
                  </a:moveTo>
                  <a:cubicBezTo>
                    <a:pt x="1146" y="251"/>
                    <a:pt x="1173" y="321"/>
                    <a:pt x="1200" y="380"/>
                  </a:cubicBezTo>
                  <a:cubicBezTo>
                    <a:pt x="1221" y="482"/>
                    <a:pt x="1264" y="579"/>
                    <a:pt x="1296" y="670"/>
                  </a:cubicBezTo>
                  <a:cubicBezTo>
                    <a:pt x="1307" y="713"/>
                    <a:pt x="1329" y="756"/>
                    <a:pt x="1345" y="799"/>
                  </a:cubicBezTo>
                  <a:lnTo>
                    <a:pt x="1388" y="912"/>
                  </a:lnTo>
                  <a:cubicBezTo>
                    <a:pt x="1431" y="1020"/>
                    <a:pt x="1468" y="1127"/>
                    <a:pt x="1517" y="1235"/>
                  </a:cubicBezTo>
                  <a:cubicBezTo>
                    <a:pt x="1538" y="1283"/>
                    <a:pt x="1565" y="1337"/>
                    <a:pt x="1614" y="1390"/>
                  </a:cubicBezTo>
                  <a:cubicBezTo>
                    <a:pt x="1639" y="1426"/>
                    <a:pt x="1669" y="1446"/>
                    <a:pt x="1702" y="1446"/>
                  </a:cubicBezTo>
                  <a:cubicBezTo>
                    <a:pt x="1725" y="1446"/>
                    <a:pt x="1749" y="1437"/>
                    <a:pt x="1775" y="1417"/>
                  </a:cubicBezTo>
                  <a:cubicBezTo>
                    <a:pt x="1829" y="1380"/>
                    <a:pt x="1882" y="1342"/>
                    <a:pt x="1925" y="1294"/>
                  </a:cubicBezTo>
                  <a:cubicBezTo>
                    <a:pt x="2076" y="1143"/>
                    <a:pt x="2216" y="987"/>
                    <a:pt x="2366" y="826"/>
                  </a:cubicBezTo>
                  <a:lnTo>
                    <a:pt x="2485" y="692"/>
                  </a:lnTo>
                  <a:cubicBezTo>
                    <a:pt x="2511" y="659"/>
                    <a:pt x="2544" y="622"/>
                    <a:pt x="2571" y="595"/>
                  </a:cubicBezTo>
                  <a:cubicBezTo>
                    <a:pt x="2614" y="546"/>
                    <a:pt x="2662" y="503"/>
                    <a:pt x="2700" y="455"/>
                  </a:cubicBezTo>
                  <a:cubicBezTo>
                    <a:pt x="2721" y="433"/>
                    <a:pt x="2743" y="423"/>
                    <a:pt x="2759" y="401"/>
                  </a:cubicBezTo>
                  <a:lnTo>
                    <a:pt x="2775" y="390"/>
                  </a:lnTo>
                  <a:cubicBezTo>
                    <a:pt x="2861" y="433"/>
                    <a:pt x="2920" y="503"/>
                    <a:pt x="2985" y="573"/>
                  </a:cubicBezTo>
                  <a:cubicBezTo>
                    <a:pt x="2963" y="638"/>
                    <a:pt x="2920" y="681"/>
                    <a:pt x="2882" y="729"/>
                  </a:cubicBezTo>
                  <a:lnTo>
                    <a:pt x="2877" y="745"/>
                  </a:lnTo>
                  <a:cubicBezTo>
                    <a:pt x="2646" y="998"/>
                    <a:pt x="2399" y="1235"/>
                    <a:pt x="2167" y="1455"/>
                  </a:cubicBezTo>
                  <a:lnTo>
                    <a:pt x="2135" y="1487"/>
                  </a:lnTo>
                  <a:lnTo>
                    <a:pt x="2054" y="1573"/>
                  </a:lnTo>
                  <a:cubicBezTo>
                    <a:pt x="1995" y="1632"/>
                    <a:pt x="1979" y="1708"/>
                    <a:pt x="2017" y="1778"/>
                  </a:cubicBezTo>
                  <a:cubicBezTo>
                    <a:pt x="2054" y="1858"/>
                    <a:pt x="2087" y="1928"/>
                    <a:pt x="2130" y="1982"/>
                  </a:cubicBezTo>
                  <a:cubicBezTo>
                    <a:pt x="2205" y="2089"/>
                    <a:pt x="2275" y="2197"/>
                    <a:pt x="2350" y="2299"/>
                  </a:cubicBezTo>
                  <a:cubicBezTo>
                    <a:pt x="2404" y="2380"/>
                    <a:pt x="2463" y="2460"/>
                    <a:pt x="2517" y="2541"/>
                  </a:cubicBezTo>
                  <a:cubicBezTo>
                    <a:pt x="2565" y="2606"/>
                    <a:pt x="2608" y="2675"/>
                    <a:pt x="2651" y="2740"/>
                  </a:cubicBezTo>
                  <a:lnTo>
                    <a:pt x="2700" y="2815"/>
                  </a:lnTo>
                  <a:cubicBezTo>
                    <a:pt x="2624" y="2917"/>
                    <a:pt x="2528" y="3014"/>
                    <a:pt x="2425" y="3079"/>
                  </a:cubicBezTo>
                  <a:cubicBezTo>
                    <a:pt x="2356" y="3009"/>
                    <a:pt x="2296" y="2928"/>
                    <a:pt x="2237" y="2815"/>
                  </a:cubicBezTo>
                  <a:cubicBezTo>
                    <a:pt x="2194" y="2735"/>
                    <a:pt x="2151" y="2654"/>
                    <a:pt x="2108" y="2573"/>
                  </a:cubicBezTo>
                  <a:cubicBezTo>
                    <a:pt x="2054" y="2466"/>
                    <a:pt x="1995" y="2358"/>
                    <a:pt x="1942" y="2256"/>
                  </a:cubicBezTo>
                  <a:cubicBezTo>
                    <a:pt x="1909" y="2192"/>
                    <a:pt x="1861" y="2122"/>
                    <a:pt x="1807" y="2046"/>
                  </a:cubicBezTo>
                  <a:cubicBezTo>
                    <a:pt x="1775" y="2003"/>
                    <a:pt x="1726" y="1976"/>
                    <a:pt x="1667" y="1966"/>
                  </a:cubicBezTo>
                  <a:cubicBezTo>
                    <a:pt x="1661" y="1965"/>
                    <a:pt x="1654" y="1965"/>
                    <a:pt x="1648" y="1965"/>
                  </a:cubicBezTo>
                  <a:cubicBezTo>
                    <a:pt x="1591" y="1965"/>
                    <a:pt x="1539" y="1985"/>
                    <a:pt x="1495" y="2014"/>
                  </a:cubicBezTo>
                  <a:cubicBezTo>
                    <a:pt x="1468" y="2036"/>
                    <a:pt x="1452" y="2063"/>
                    <a:pt x="1436" y="2073"/>
                  </a:cubicBezTo>
                  <a:cubicBezTo>
                    <a:pt x="1372" y="2154"/>
                    <a:pt x="1307" y="2229"/>
                    <a:pt x="1243" y="2310"/>
                  </a:cubicBezTo>
                  <a:cubicBezTo>
                    <a:pt x="1130" y="2444"/>
                    <a:pt x="1006" y="2584"/>
                    <a:pt x="899" y="2735"/>
                  </a:cubicBezTo>
                  <a:cubicBezTo>
                    <a:pt x="823" y="2831"/>
                    <a:pt x="737" y="2933"/>
                    <a:pt x="657" y="3036"/>
                  </a:cubicBezTo>
                  <a:cubicBezTo>
                    <a:pt x="624" y="3079"/>
                    <a:pt x="592" y="3116"/>
                    <a:pt x="549" y="3154"/>
                  </a:cubicBezTo>
                  <a:lnTo>
                    <a:pt x="528" y="3175"/>
                  </a:lnTo>
                  <a:cubicBezTo>
                    <a:pt x="442" y="3111"/>
                    <a:pt x="377" y="3030"/>
                    <a:pt x="307" y="2950"/>
                  </a:cubicBezTo>
                  <a:lnTo>
                    <a:pt x="275" y="2907"/>
                  </a:lnTo>
                  <a:cubicBezTo>
                    <a:pt x="270" y="2896"/>
                    <a:pt x="259" y="2880"/>
                    <a:pt x="275" y="2874"/>
                  </a:cubicBezTo>
                  <a:lnTo>
                    <a:pt x="280" y="2858"/>
                  </a:lnTo>
                  <a:cubicBezTo>
                    <a:pt x="307" y="2821"/>
                    <a:pt x="329" y="2778"/>
                    <a:pt x="361" y="2745"/>
                  </a:cubicBezTo>
                  <a:cubicBezTo>
                    <a:pt x="657" y="2412"/>
                    <a:pt x="888" y="2154"/>
                    <a:pt x="1103" y="1912"/>
                  </a:cubicBezTo>
                  <a:cubicBezTo>
                    <a:pt x="1237" y="1767"/>
                    <a:pt x="1248" y="1745"/>
                    <a:pt x="1302" y="1611"/>
                  </a:cubicBezTo>
                  <a:lnTo>
                    <a:pt x="1307" y="1589"/>
                  </a:lnTo>
                  <a:lnTo>
                    <a:pt x="1296" y="1579"/>
                  </a:lnTo>
                  <a:cubicBezTo>
                    <a:pt x="1264" y="1541"/>
                    <a:pt x="1243" y="1498"/>
                    <a:pt x="1237" y="1450"/>
                  </a:cubicBezTo>
                  <a:cubicBezTo>
                    <a:pt x="1210" y="1283"/>
                    <a:pt x="1167" y="1084"/>
                    <a:pt x="1119" y="896"/>
                  </a:cubicBezTo>
                  <a:cubicBezTo>
                    <a:pt x="1092" y="804"/>
                    <a:pt x="1060" y="718"/>
                    <a:pt x="1028" y="627"/>
                  </a:cubicBezTo>
                  <a:cubicBezTo>
                    <a:pt x="1022" y="600"/>
                    <a:pt x="1006" y="584"/>
                    <a:pt x="1001" y="557"/>
                  </a:cubicBezTo>
                  <a:cubicBezTo>
                    <a:pt x="979" y="493"/>
                    <a:pt x="952" y="433"/>
                    <a:pt x="925" y="374"/>
                  </a:cubicBezTo>
                  <a:cubicBezTo>
                    <a:pt x="920" y="353"/>
                    <a:pt x="904" y="331"/>
                    <a:pt x="899" y="315"/>
                  </a:cubicBezTo>
                  <a:cubicBezTo>
                    <a:pt x="968" y="267"/>
                    <a:pt x="1033" y="235"/>
                    <a:pt x="1103" y="197"/>
                  </a:cubicBezTo>
                  <a:close/>
                  <a:moveTo>
                    <a:pt x="834" y="3149"/>
                  </a:moveTo>
                  <a:lnTo>
                    <a:pt x="872" y="3218"/>
                  </a:lnTo>
                  <a:lnTo>
                    <a:pt x="823" y="3272"/>
                  </a:lnTo>
                  <a:lnTo>
                    <a:pt x="791" y="3197"/>
                  </a:lnTo>
                  <a:cubicBezTo>
                    <a:pt x="796" y="3186"/>
                    <a:pt x="813" y="3170"/>
                    <a:pt x="818" y="3165"/>
                  </a:cubicBezTo>
                  <a:cubicBezTo>
                    <a:pt x="818" y="3159"/>
                    <a:pt x="823" y="3159"/>
                    <a:pt x="834" y="3149"/>
                  </a:cubicBezTo>
                  <a:close/>
                  <a:moveTo>
                    <a:pt x="2651" y="3138"/>
                  </a:moveTo>
                  <a:lnTo>
                    <a:pt x="2667" y="3149"/>
                  </a:lnTo>
                  <a:cubicBezTo>
                    <a:pt x="2694" y="3186"/>
                    <a:pt x="2721" y="3213"/>
                    <a:pt x="2743" y="3245"/>
                  </a:cubicBezTo>
                  <a:lnTo>
                    <a:pt x="2743" y="3267"/>
                  </a:lnTo>
                  <a:lnTo>
                    <a:pt x="2689" y="3294"/>
                  </a:lnTo>
                  <a:cubicBezTo>
                    <a:pt x="2667" y="3251"/>
                    <a:pt x="2646" y="3202"/>
                    <a:pt x="2624" y="3149"/>
                  </a:cubicBezTo>
                  <a:lnTo>
                    <a:pt x="2651" y="3138"/>
                  </a:lnTo>
                  <a:close/>
                  <a:moveTo>
                    <a:pt x="2554" y="3304"/>
                  </a:moveTo>
                  <a:cubicBezTo>
                    <a:pt x="2565" y="3321"/>
                    <a:pt x="2571" y="3337"/>
                    <a:pt x="2587" y="3353"/>
                  </a:cubicBezTo>
                  <a:lnTo>
                    <a:pt x="2597" y="3374"/>
                  </a:lnTo>
                  <a:lnTo>
                    <a:pt x="2592" y="3385"/>
                  </a:lnTo>
                  <a:cubicBezTo>
                    <a:pt x="2571" y="3353"/>
                    <a:pt x="2560" y="3326"/>
                    <a:pt x="2554" y="3304"/>
                  </a:cubicBezTo>
                  <a:close/>
                  <a:moveTo>
                    <a:pt x="673" y="3321"/>
                  </a:moveTo>
                  <a:cubicBezTo>
                    <a:pt x="689" y="3331"/>
                    <a:pt x="705" y="3353"/>
                    <a:pt x="716" y="3380"/>
                  </a:cubicBezTo>
                  <a:lnTo>
                    <a:pt x="683" y="3412"/>
                  </a:lnTo>
                  <a:cubicBezTo>
                    <a:pt x="673" y="3390"/>
                    <a:pt x="657" y="3369"/>
                    <a:pt x="651" y="3337"/>
                  </a:cubicBezTo>
                  <a:lnTo>
                    <a:pt x="673" y="3321"/>
                  </a:lnTo>
                  <a:close/>
                  <a:moveTo>
                    <a:pt x="1232" y="1"/>
                  </a:moveTo>
                  <a:cubicBezTo>
                    <a:pt x="1216" y="1"/>
                    <a:pt x="1199" y="3"/>
                    <a:pt x="1183" y="9"/>
                  </a:cubicBezTo>
                  <a:cubicBezTo>
                    <a:pt x="1114" y="30"/>
                    <a:pt x="1060" y="57"/>
                    <a:pt x="1011" y="84"/>
                  </a:cubicBezTo>
                  <a:cubicBezTo>
                    <a:pt x="952" y="122"/>
                    <a:pt x="899" y="154"/>
                    <a:pt x="845" y="186"/>
                  </a:cubicBezTo>
                  <a:cubicBezTo>
                    <a:pt x="818" y="202"/>
                    <a:pt x="796" y="218"/>
                    <a:pt x="770" y="235"/>
                  </a:cubicBezTo>
                  <a:cubicBezTo>
                    <a:pt x="646" y="315"/>
                    <a:pt x="624" y="347"/>
                    <a:pt x="657" y="498"/>
                  </a:cubicBezTo>
                  <a:cubicBezTo>
                    <a:pt x="657" y="503"/>
                    <a:pt x="657" y="509"/>
                    <a:pt x="662" y="514"/>
                  </a:cubicBezTo>
                  <a:lnTo>
                    <a:pt x="662" y="525"/>
                  </a:lnTo>
                  <a:cubicBezTo>
                    <a:pt x="726" y="751"/>
                    <a:pt x="791" y="971"/>
                    <a:pt x="877" y="1175"/>
                  </a:cubicBezTo>
                  <a:cubicBezTo>
                    <a:pt x="925" y="1283"/>
                    <a:pt x="958" y="1390"/>
                    <a:pt x="1006" y="1503"/>
                  </a:cubicBezTo>
                  <a:cubicBezTo>
                    <a:pt x="1022" y="1552"/>
                    <a:pt x="1038" y="1589"/>
                    <a:pt x="1054" y="1638"/>
                  </a:cubicBezTo>
                  <a:lnTo>
                    <a:pt x="1011" y="1692"/>
                  </a:lnTo>
                  <a:cubicBezTo>
                    <a:pt x="974" y="1740"/>
                    <a:pt x="931" y="1794"/>
                    <a:pt x="888" y="1842"/>
                  </a:cubicBezTo>
                  <a:cubicBezTo>
                    <a:pt x="807" y="1933"/>
                    <a:pt x="716" y="2025"/>
                    <a:pt x="635" y="2122"/>
                  </a:cubicBezTo>
                  <a:cubicBezTo>
                    <a:pt x="538" y="2229"/>
                    <a:pt x="442" y="2342"/>
                    <a:pt x="339" y="2450"/>
                  </a:cubicBezTo>
                  <a:cubicBezTo>
                    <a:pt x="270" y="2541"/>
                    <a:pt x="189" y="2632"/>
                    <a:pt x="97" y="2740"/>
                  </a:cubicBezTo>
                  <a:cubicBezTo>
                    <a:pt x="65" y="2783"/>
                    <a:pt x="44" y="2821"/>
                    <a:pt x="28" y="2858"/>
                  </a:cubicBezTo>
                  <a:cubicBezTo>
                    <a:pt x="1" y="2907"/>
                    <a:pt x="6" y="2966"/>
                    <a:pt x="38" y="3009"/>
                  </a:cubicBezTo>
                  <a:cubicBezTo>
                    <a:pt x="135" y="3122"/>
                    <a:pt x="248" y="3235"/>
                    <a:pt x="382" y="3358"/>
                  </a:cubicBezTo>
                  <a:cubicBezTo>
                    <a:pt x="393" y="3364"/>
                    <a:pt x="409" y="3380"/>
                    <a:pt x="420" y="3380"/>
                  </a:cubicBezTo>
                  <a:cubicBezTo>
                    <a:pt x="463" y="3380"/>
                    <a:pt x="485" y="3412"/>
                    <a:pt x="517" y="3460"/>
                  </a:cubicBezTo>
                  <a:cubicBezTo>
                    <a:pt x="522" y="3471"/>
                    <a:pt x="538" y="3487"/>
                    <a:pt x="544" y="3493"/>
                  </a:cubicBezTo>
                  <a:cubicBezTo>
                    <a:pt x="549" y="3498"/>
                    <a:pt x="554" y="3514"/>
                    <a:pt x="565" y="3519"/>
                  </a:cubicBezTo>
                  <a:cubicBezTo>
                    <a:pt x="571" y="3536"/>
                    <a:pt x="576" y="3546"/>
                    <a:pt x="592" y="3562"/>
                  </a:cubicBezTo>
                  <a:lnTo>
                    <a:pt x="619" y="3606"/>
                  </a:lnTo>
                  <a:lnTo>
                    <a:pt x="646" y="3595"/>
                  </a:lnTo>
                  <a:cubicBezTo>
                    <a:pt x="726" y="3552"/>
                    <a:pt x="786" y="3493"/>
                    <a:pt x="839" y="3439"/>
                  </a:cubicBezTo>
                  <a:lnTo>
                    <a:pt x="850" y="3428"/>
                  </a:lnTo>
                  <a:cubicBezTo>
                    <a:pt x="952" y="3321"/>
                    <a:pt x="1054" y="3202"/>
                    <a:pt x="1157" y="3095"/>
                  </a:cubicBezTo>
                  <a:cubicBezTo>
                    <a:pt x="1200" y="3052"/>
                    <a:pt x="1243" y="2998"/>
                    <a:pt x="1291" y="2950"/>
                  </a:cubicBezTo>
                  <a:lnTo>
                    <a:pt x="1302" y="2933"/>
                  </a:lnTo>
                  <a:cubicBezTo>
                    <a:pt x="1323" y="2907"/>
                    <a:pt x="1334" y="2896"/>
                    <a:pt x="1361" y="2896"/>
                  </a:cubicBezTo>
                  <a:cubicBezTo>
                    <a:pt x="1382" y="2896"/>
                    <a:pt x="1404" y="2874"/>
                    <a:pt x="1404" y="2869"/>
                  </a:cubicBezTo>
                  <a:cubicBezTo>
                    <a:pt x="1409" y="2853"/>
                    <a:pt x="1415" y="2842"/>
                    <a:pt x="1415" y="2831"/>
                  </a:cubicBezTo>
                  <a:cubicBezTo>
                    <a:pt x="1415" y="2815"/>
                    <a:pt x="1425" y="2799"/>
                    <a:pt x="1442" y="2783"/>
                  </a:cubicBezTo>
                  <a:cubicBezTo>
                    <a:pt x="1458" y="2767"/>
                    <a:pt x="1463" y="2761"/>
                    <a:pt x="1468" y="2745"/>
                  </a:cubicBezTo>
                  <a:lnTo>
                    <a:pt x="1517" y="2697"/>
                  </a:lnTo>
                  <a:cubicBezTo>
                    <a:pt x="1544" y="2681"/>
                    <a:pt x="1571" y="2654"/>
                    <a:pt x="1592" y="2611"/>
                  </a:cubicBezTo>
                  <a:cubicBezTo>
                    <a:pt x="1603" y="2579"/>
                    <a:pt x="1630" y="2552"/>
                    <a:pt x="1657" y="2525"/>
                  </a:cubicBezTo>
                  <a:cubicBezTo>
                    <a:pt x="1673" y="2514"/>
                    <a:pt x="1678" y="2498"/>
                    <a:pt x="1694" y="2487"/>
                  </a:cubicBezTo>
                  <a:lnTo>
                    <a:pt x="1721" y="2460"/>
                  </a:lnTo>
                  <a:lnTo>
                    <a:pt x="1726" y="2466"/>
                  </a:lnTo>
                  <a:cubicBezTo>
                    <a:pt x="1737" y="2493"/>
                    <a:pt x="1753" y="2519"/>
                    <a:pt x="1775" y="2546"/>
                  </a:cubicBezTo>
                  <a:lnTo>
                    <a:pt x="1834" y="2665"/>
                  </a:lnTo>
                  <a:cubicBezTo>
                    <a:pt x="1866" y="2740"/>
                    <a:pt x="1909" y="2810"/>
                    <a:pt x="1947" y="2880"/>
                  </a:cubicBezTo>
                  <a:cubicBezTo>
                    <a:pt x="1995" y="2971"/>
                    <a:pt x="2049" y="3041"/>
                    <a:pt x="2087" y="3111"/>
                  </a:cubicBezTo>
                  <a:cubicBezTo>
                    <a:pt x="2130" y="3170"/>
                    <a:pt x="2189" y="3245"/>
                    <a:pt x="2275" y="3278"/>
                  </a:cubicBezTo>
                  <a:lnTo>
                    <a:pt x="2286" y="3299"/>
                  </a:lnTo>
                  <a:cubicBezTo>
                    <a:pt x="2296" y="3321"/>
                    <a:pt x="2302" y="3337"/>
                    <a:pt x="2318" y="3358"/>
                  </a:cubicBezTo>
                  <a:cubicBezTo>
                    <a:pt x="2329" y="3385"/>
                    <a:pt x="2350" y="3412"/>
                    <a:pt x="2372" y="3439"/>
                  </a:cubicBezTo>
                  <a:cubicBezTo>
                    <a:pt x="2399" y="3471"/>
                    <a:pt x="2425" y="3498"/>
                    <a:pt x="2447" y="3519"/>
                  </a:cubicBezTo>
                  <a:cubicBezTo>
                    <a:pt x="2466" y="3539"/>
                    <a:pt x="2487" y="3547"/>
                    <a:pt x="2508" y="3547"/>
                  </a:cubicBezTo>
                  <a:cubicBezTo>
                    <a:pt x="2534" y="3547"/>
                    <a:pt x="2560" y="3535"/>
                    <a:pt x="2587" y="3514"/>
                  </a:cubicBezTo>
                  <a:cubicBezTo>
                    <a:pt x="2597" y="3498"/>
                    <a:pt x="2608" y="3482"/>
                    <a:pt x="2614" y="3466"/>
                  </a:cubicBezTo>
                  <a:lnTo>
                    <a:pt x="2614" y="3460"/>
                  </a:lnTo>
                  <a:cubicBezTo>
                    <a:pt x="2678" y="3433"/>
                    <a:pt x="2732" y="3385"/>
                    <a:pt x="2780" y="3321"/>
                  </a:cubicBezTo>
                  <a:cubicBezTo>
                    <a:pt x="2856" y="3278"/>
                    <a:pt x="2909" y="3218"/>
                    <a:pt x="2963" y="3165"/>
                  </a:cubicBezTo>
                  <a:lnTo>
                    <a:pt x="3022" y="3106"/>
                  </a:lnTo>
                  <a:cubicBezTo>
                    <a:pt x="3065" y="3084"/>
                    <a:pt x="3092" y="3057"/>
                    <a:pt x="3103" y="3025"/>
                  </a:cubicBezTo>
                  <a:cubicBezTo>
                    <a:pt x="3119" y="2987"/>
                    <a:pt x="3097" y="2955"/>
                    <a:pt x="3081" y="2923"/>
                  </a:cubicBezTo>
                  <a:cubicBezTo>
                    <a:pt x="3049" y="2864"/>
                    <a:pt x="3011" y="2810"/>
                    <a:pt x="2974" y="2756"/>
                  </a:cubicBezTo>
                  <a:lnTo>
                    <a:pt x="2942" y="2708"/>
                  </a:lnTo>
                  <a:cubicBezTo>
                    <a:pt x="2931" y="2686"/>
                    <a:pt x="2915" y="2665"/>
                    <a:pt x="2904" y="2654"/>
                  </a:cubicBezTo>
                  <a:cubicBezTo>
                    <a:pt x="2888" y="2638"/>
                    <a:pt x="2877" y="2622"/>
                    <a:pt x="2861" y="2606"/>
                  </a:cubicBezTo>
                  <a:cubicBezTo>
                    <a:pt x="2850" y="2584"/>
                    <a:pt x="2834" y="2563"/>
                    <a:pt x="2823" y="2541"/>
                  </a:cubicBezTo>
                  <a:cubicBezTo>
                    <a:pt x="2802" y="2514"/>
                    <a:pt x="2786" y="2487"/>
                    <a:pt x="2769" y="2455"/>
                  </a:cubicBezTo>
                  <a:cubicBezTo>
                    <a:pt x="2705" y="2374"/>
                    <a:pt x="2646" y="2288"/>
                    <a:pt x="2587" y="2208"/>
                  </a:cubicBezTo>
                  <a:cubicBezTo>
                    <a:pt x="2538" y="2143"/>
                    <a:pt x="2490" y="2079"/>
                    <a:pt x="2436" y="2014"/>
                  </a:cubicBezTo>
                  <a:lnTo>
                    <a:pt x="2420" y="1993"/>
                  </a:lnTo>
                  <a:cubicBezTo>
                    <a:pt x="2382" y="1955"/>
                    <a:pt x="2356" y="1912"/>
                    <a:pt x="2339" y="1874"/>
                  </a:cubicBezTo>
                  <a:lnTo>
                    <a:pt x="2458" y="1751"/>
                  </a:lnTo>
                  <a:cubicBezTo>
                    <a:pt x="2538" y="1670"/>
                    <a:pt x="2619" y="1600"/>
                    <a:pt x="2700" y="1520"/>
                  </a:cubicBezTo>
                  <a:cubicBezTo>
                    <a:pt x="2877" y="1342"/>
                    <a:pt x="3054" y="1154"/>
                    <a:pt x="3259" y="955"/>
                  </a:cubicBezTo>
                  <a:lnTo>
                    <a:pt x="3269" y="939"/>
                  </a:lnTo>
                  <a:cubicBezTo>
                    <a:pt x="3307" y="912"/>
                    <a:pt x="3339" y="874"/>
                    <a:pt x="3345" y="810"/>
                  </a:cubicBezTo>
                  <a:lnTo>
                    <a:pt x="3345" y="799"/>
                  </a:lnTo>
                  <a:lnTo>
                    <a:pt x="3312" y="767"/>
                  </a:lnTo>
                  <a:cubicBezTo>
                    <a:pt x="3318" y="729"/>
                    <a:pt x="3296" y="713"/>
                    <a:pt x="3286" y="686"/>
                  </a:cubicBezTo>
                  <a:lnTo>
                    <a:pt x="3269" y="670"/>
                  </a:lnTo>
                  <a:cubicBezTo>
                    <a:pt x="3259" y="659"/>
                    <a:pt x="3243" y="643"/>
                    <a:pt x="3237" y="632"/>
                  </a:cubicBezTo>
                  <a:cubicBezTo>
                    <a:pt x="3151" y="450"/>
                    <a:pt x="2990" y="347"/>
                    <a:pt x="2861" y="288"/>
                  </a:cubicBezTo>
                  <a:cubicBezTo>
                    <a:pt x="2823" y="267"/>
                    <a:pt x="2775" y="261"/>
                    <a:pt x="2726" y="245"/>
                  </a:cubicBezTo>
                  <a:cubicBezTo>
                    <a:pt x="2715" y="243"/>
                    <a:pt x="2704" y="243"/>
                    <a:pt x="2694" y="243"/>
                  </a:cubicBezTo>
                  <a:cubicBezTo>
                    <a:pt x="2643" y="243"/>
                    <a:pt x="2600" y="263"/>
                    <a:pt x="2560" y="294"/>
                  </a:cubicBezTo>
                  <a:lnTo>
                    <a:pt x="2554" y="299"/>
                  </a:lnTo>
                  <a:cubicBezTo>
                    <a:pt x="2517" y="337"/>
                    <a:pt x="2485" y="369"/>
                    <a:pt x="2458" y="401"/>
                  </a:cubicBezTo>
                  <a:lnTo>
                    <a:pt x="2151" y="745"/>
                  </a:lnTo>
                  <a:cubicBezTo>
                    <a:pt x="2033" y="874"/>
                    <a:pt x="1920" y="993"/>
                    <a:pt x="1807" y="1122"/>
                  </a:cubicBezTo>
                  <a:cubicBezTo>
                    <a:pt x="1791" y="1143"/>
                    <a:pt x="1775" y="1154"/>
                    <a:pt x="1753" y="1175"/>
                  </a:cubicBezTo>
                  <a:cubicBezTo>
                    <a:pt x="1748" y="1159"/>
                    <a:pt x="1737" y="1143"/>
                    <a:pt x="1737" y="1127"/>
                  </a:cubicBezTo>
                  <a:cubicBezTo>
                    <a:pt x="1721" y="1052"/>
                    <a:pt x="1700" y="976"/>
                    <a:pt x="1678" y="912"/>
                  </a:cubicBezTo>
                  <a:lnTo>
                    <a:pt x="1651" y="815"/>
                  </a:lnTo>
                  <a:cubicBezTo>
                    <a:pt x="1592" y="611"/>
                    <a:pt x="1533" y="433"/>
                    <a:pt x="1463" y="278"/>
                  </a:cubicBezTo>
                  <a:cubicBezTo>
                    <a:pt x="1431" y="213"/>
                    <a:pt x="1399" y="143"/>
                    <a:pt x="1356" y="79"/>
                  </a:cubicBezTo>
                  <a:cubicBezTo>
                    <a:pt x="1327" y="26"/>
                    <a:pt x="1280" y="1"/>
                    <a:pt x="1232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4" name="Google Shape;44;p2"/>
            <p:cNvGrpSpPr/>
            <p:nvPr/>
          </p:nvGrpSpPr>
          <p:grpSpPr>
            <a:xfrm>
              <a:off x="1797290" y="4501379"/>
              <a:ext cx="507630" cy="462978"/>
              <a:chOff x="4755400" y="1653025"/>
              <a:chExt cx="223675" cy="204000"/>
            </a:xfrm>
          </p:grpSpPr>
          <p:sp>
            <p:nvSpPr>
              <p:cNvPr id="45" name="Google Shape;45;p2"/>
              <p:cNvSpPr/>
              <p:nvPr/>
            </p:nvSpPr>
            <p:spPr>
              <a:xfrm>
                <a:off x="4755400" y="1653025"/>
                <a:ext cx="223675" cy="204000"/>
              </a:xfrm>
              <a:custGeom>
                <a:avLst/>
                <a:gdLst/>
                <a:ahLst/>
                <a:cxnLst/>
                <a:rect l="l" t="t" r="r" b="b"/>
                <a:pathLst>
                  <a:path w="8947" h="8160" extrusionOk="0">
                    <a:moveTo>
                      <a:pt x="4473" y="277"/>
                    </a:moveTo>
                    <a:cubicBezTo>
                      <a:pt x="5876" y="277"/>
                      <a:pt x="7150" y="1012"/>
                      <a:pt x="7872" y="2287"/>
                    </a:cubicBezTo>
                    <a:cubicBezTo>
                      <a:pt x="8184" y="2846"/>
                      <a:pt x="8388" y="3497"/>
                      <a:pt x="8426" y="4147"/>
                    </a:cubicBezTo>
                    <a:cubicBezTo>
                      <a:pt x="8420" y="4147"/>
                      <a:pt x="8420" y="4147"/>
                      <a:pt x="8415" y="4142"/>
                    </a:cubicBezTo>
                    <a:cubicBezTo>
                      <a:pt x="8104" y="4104"/>
                      <a:pt x="7787" y="4093"/>
                      <a:pt x="7469" y="4093"/>
                    </a:cubicBezTo>
                    <a:cubicBezTo>
                      <a:pt x="7072" y="4093"/>
                      <a:pt x="6674" y="4110"/>
                      <a:pt x="6286" y="4110"/>
                    </a:cubicBezTo>
                    <a:cubicBezTo>
                      <a:pt x="5940" y="4110"/>
                      <a:pt x="5579" y="4089"/>
                      <a:pt x="5220" y="4089"/>
                    </a:cubicBezTo>
                    <a:cubicBezTo>
                      <a:pt x="5005" y="4089"/>
                      <a:pt x="4791" y="4096"/>
                      <a:pt x="4581" y="4120"/>
                    </a:cubicBezTo>
                    <a:cubicBezTo>
                      <a:pt x="4571" y="4088"/>
                      <a:pt x="4549" y="4061"/>
                      <a:pt x="4528" y="4034"/>
                    </a:cubicBezTo>
                    <a:cubicBezTo>
                      <a:pt x="4517" y="4018"/>
                      <a:pt x="4512" y="4007"/>
                      <a:pt x="4495" y="4002"/>
                    </a:cubicBezTo>
                    <a:cubicBezTo>
                      <a:pt x="4436" y="3937"/>
                      <a:pt x="4359" y="3908"/>
                      <a:pt x="4283" y="3908"/>
                    </a:cubicBezTo>
                    <a:cubicBezTo>
                      <a:pt x="4120" y="3908"/>
                      <a:pt x="3958" y="4039"/>
                      <a:pt x="3958" y="4222"/>
                    </a:cubicBezTo>
                    <a:cubicBezTo>
                      <a:pt x="3958" y="4406"/>
                      <a:pt x="4120" y="4536"/>
                      <a:pt x="4283" y="4536"/>
                    </a:cubicBezTo>
                    <a:cubicBezTo>
                      <a:pt x="4359" y="4536"/>
                      <a:pt x="4436" y="4508"/>
                      <a:pt x="4495" y="4443"/>
                    </a:cubicBezTo>
                    <a:cubicBezTo>
                      <a:pt x="4512" y="4432"/>
                      <a:pt x="4517" y="4416"/>
                      <a:pt x="4528" y="4411"/>
                    </a:cubicBezTo>
                    <a:cubicBezTo>
                      <a:pt x="4555" y="4384"/>
                      <a:pt x="4576" y="4357"/>
                      <a:pt x="4581" y="4325"/>
                    </a:cubicBezTo>
                    <a:cubicBezTo>
                      <a:pt x="4791" y="4349"/>
                      <a:pt x="5005" y="4356"/>
                      <a:pt x="5220" y="4356"/>
                    </a:cubicBezTo>
                    <a:cubicBezTo>
                      <a:pt x="5579" y="4356"/>
                      <a:pt x="5940" y="4335"/>
                      <a:pt x="6286" y="4335"/>
                    </a:cubicBezTo>
                    <a:cubicBezTo>
                      <a:pt x="6667" y="4335"/>
                      <a:pt x="7058" y="4350"/>
                      <a:pt x="7448" y="4350"/>
                    </a:cubicBezTo>
                    <a:cubicBezTo>
                      <a:pt x="7773" y="4350"/>
                      <a:pt x="8097" y="4340"/>
                      <a:pt x="8415" y="4303"/>
                    </a:cubicBezTo>
                    <a:cubicBezTo>
                      <a:pt x="8420" y="4303"/>
                      <a:pt x="8426" y="4298"/>
                      <a:pt x="8436" y="4298"/>
                    </a:cubicBezTo>
                    <a:cubicBezTo>
                      <a:pt x="8463" y="5104"/>
                      <a:pt x="8259" y="5916"/>
                      <a:pt x="7764" y="6567"/>
                    </a:cubicBezTo>
                    <a:cubicBezTo>
                      <a:pt x="7253" y="7239"/>
                      <a:pt x="6479" y="7556"/>
                      <a:pt x="5678" y="7739"/>
                    </a:cubicBezTo>
                    <a:cubicBezTo>
                      <a:pt x="5192" y="7849"/>
                      <a:pt x="4686" y="7922"/>
                      <a:pt x="4181" y="7922"/>
                    </a:cubicBezTo>
                    <a:cubicBezTo>
                      <a:pt x="3753" y="7922"/>
                      <a:pt x="3327" y="7870"/>
                      <a:pt x="2915" y="7744"/>
                    </a:cubicBezTo>
                    <a:cubicBezTo>
                      <a:pt x="1259" y="7255"/>
                      <a:pt x="404" y="5803"/>
                      <a:pt x="431" y="4110"/>
                    </a:cubicBezTo>
                    <a:cubicBezTo>
                      <a:pt x="436" y="3679"/>
                      <a:pt x="485" y="3239"/>
                      <a:pt x="598" y="2825"/>
                    </a:cubicBezTo>
                    <a:cubicBezTo>
                      <a:pt x="754" y="2244"/>
                      <a:pt x="1081" y="1852"/>
                      <a:pt x="1555" y="1486"/>
                    </a:cubicBezTo>
                    <a:cubicBezTo>
                      <a:pt x="2189" y="997"/>
                      <a:pt x="2861" y="524"/>
                      <a:pt x="3635" y="319"/>
                    </a:cubicBezTo>
                    <a:cubicBezTo>
                      <a:pt x="3654" y="333"/>
                      <a:pt x="3677" y="347"/>
                      <a:pt x="3707" y="347"/>
                    </a:cubicBezTo>
                    <a:cubicBezTo>
                      <a:pt x="3711" y="347"/>
                      <a:pt x="3716" y="347"/>
                      <a:pt x="3721" y="346"/>
                    </a:cubicBezTo>
                    <a:cubicBezTo>
                      <a:pt x="3974" y="299"/>
                      <a:pt x="4225" y="277"/>
                      <a:pt x="4473" y="277"/>
                    </a:cubicBezTo>
                    <a:close/>
                    <a:moveTo>
                      <a:pt x="4667" y="0"/>
                    </a:moveTo>
                    <a:cubicBezTo>
                      <a:pt x="4446" y="0"/>
                      <a:pt x="4223" y="25"/>
                      <a:pt x="4001" y="77"/>
                    </a:cubicBezTo>
                    <a:cubicBezTo>
                      <a:pt x="3993" y="77"/>
                      <a:pt x="3984" y="77"/>
                      <a:pt x="3976" y="77"/>
                    </a:cubicBezTo>
                    <a:cubicBezTo>
                      <a:pt x="3046" y="77"/>
                      <a:pt x="2236" y="673"/>
                      <a:pt x="1517" y="1206"/>
                    </a:cubicBezTo>
                    <a:cubicBezTo>
                      <a:pt x="1194" y="1448"/>
                      <a:pt x="883" y="1696"/>
                      <a:pt x="657" y="2029"/>
                    </a:cubicBezTo>
                    <a:cubicBezTo>
                      <a:pt x="393" y="2427"/>
                      <a:pt x="302" y="2911"/>
                      <a:pt x="232" y="3373"/>
                    </a:cubicBezTo>
                    <a:cubicBezTo>
                      <a:pt x="1" y="5072"/>
                      <a:pt x="517" y="6916"/>
                      <a:pt x="2151" y="7722"/>
                    </a:cubicBezTo>
                    <a:cubicBezTo>
                      <a:pt x="2792" y="8029"/>
                      <a:pt x="3500" y="8159"/>
                      <a:pt x="4208" y="8159"/>
                    </a:cubicBezTo>
                    <a:cubicBezTo>
                      <a:pt x="4481" y="8159"/>
                      <a:pt x="4753" y="8140"/>
                      <a:pt x="5022" y="8104"/>
                    </a:cubicBezTo>
                    <a:cubicBezTo>
                      <a:pt x="5888" y="7991"/>
                      <a:pt x="6823" y="7765"/>
                      <a:pt x="7506" y="7201"/>
                    </a:cubicBezTo>
                    <a:cubicBezTo>
                      <a:pt x="8791" y="6136"/>
                      <a:pt x="8947" y="4196"/>
                      <a:pt x="8356" y="2728"/>
                    </a:cubicBezTo>
                    <a:cubicBezTo>
                      <a:pt x="7775" y="1287"/>
                      <a:pt x="6264" y="0"/>
                      <a:pt x="4667" y="0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46;p2"/>
              <p:cNvSpPr/>
              <p:nvPr/>
            </p:nvSpPr>
            <p:spPr>
              <a:xfrm>
                <a:off x="4874350" y="1720650"/>
                <a:ext cx="28800" cy="26700"/>
              </a:xfrm>
              <a:custGeom>
                <a:avLst/>
                <a:gdLst/>
                <a:ahLst/>
                <a:cxnLst/>
                <a:rect l="l" t="t" r="r" b="b"/>
                <a:pathLst>
                  <a:path w="1152" h="1068" extrusionOk="0">
                    <a:moveTo>
                      <a:pt x="136" y="1"/>
                    </a:moveTo>
                    <a:cubicBezTo>
                      <a:pt x="95" y="1"/>
                      <a:pt x="56" y="22"/>
                      <a:pt x="49" y="71"/>
                    </a:cubicBezTo>
                    <a:cubicBezTo>
                      <a:pt x="12" y="254"/>
                      <a:pt x="6" y="442"/>
                      <a:pt x="12" y="625"/>
                    </a:cubicBezTo>
                    <a:cubicBezTo>
                      <a:pt x="22" y="765"/>
                      <a:pt x="1" y="937"/>
                      <a:pt x="114" y="1044"/>
                    </a:cubicBezTo>
                    <a:cubicBezTo>
                      <a:pt x="128" y="1061"/>
                      <a:pt x="147" y="1068"/>
                      <a:pt x="167" y="1068"/>
                    </a:cubicBezTo>
                    <a:cubicBezTo>
                      <a:pt x="193" y="1068"/>
                      <a:pt x="217" y="1055"/>
                      <a:pt x="227" y="1034"/>
                    </a:cubicBezTo>
                    <a:cubicBezTo>
                      <a:pt x="302" y="905"/>
                      <a:pt x="254" y="754"/>
                      <a:pt x="248" y="609"/>
                    </a:cubicBezTo>
                    <a:lnTo>
                      <a:pt x="248" y="523"/>
                    </a:lnTo>
                    <a:cubicBezTo>
                      <a:pt x="254" y="523"/>
                      <a:pt x="259" y="517"/>
                      <a:pt x="270" y="517"/>
                    </a:cubicBezTo>
                    <a:cubicBezTo>
                      <a:pt x="383" y="437"/>
                      <a:pt x="506" y="319"/>
                      <a:pt x="651" y="308"/>
                    </a:cubicBezTo>
                    <a:cubicBezTo>
                      <a:pt x="662" y="307"/>
                      <a:pt x="672" y="306"/>
                      <a:pt x="682" y="306"/>
                    </a:cubicBezTo>
                    <a:cubicBezTo>
                      <a:pt x="805" y="306"/>
                      <a:pt x="860" y="397"/>
                      <a:pt x="909" y="501"/>
                    </a:cubicBezTo>
                    <a:cubicBezTo>
                      <a:pt x="923" y="532"/>
                      <a:pt x="947" y="545"/>
                      <a:pt x="974" y="545"/>
                    </a:cubicBezTo>
                    <a:cubicBezTo>
                      <a:pt x="1013" y="545"/>
                      <a:pt x="1055" y="518"/>
                      <a:pt x="1071" y="480"/>
                    </a:cubicBezTo>
                    <a:cubicBezTo>
                      <a:pt x="1151" y="292"/>
                      <a:pt x="926" y="125"/>
                      <a:pt x="764" y="93"/>
                    </a:cubicBezTo>
                    <a:cubicBezTo>
                      <a:pt x="733" y="86"/>
                      <a:pt x="703" y="82"/>
                      <a:pt x="672" y="82"/>
                    </a:cubicBezTo>
                    <a:cubicBezTo>
                      <a:pt x="516" y="82"/>
                      <a:pt x="365" y="168"/>
                      <a:pt x="248" y="276"/>
                    </a:cubicBezTo>
                    <a:lnTo>
                      <a:pt x="248" y="98"/>
                    </a:lnTo>
                    <a:cubicBezTo>
                      <a:pt x="248" y="37"/>
                      <a:pt x="190" y="1"/>
                      <a:pt x="136" y="1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7" name="Google Shape;47;p2"/>
            <p:cNvGrpSpPr/>
            <p:nvPr/>
          </p:nvGrpSpPr>
          <p:grpSpPr>
            <a:xfrm>
              <a:off x="817746" y="4331556"/>
              <a:ext cx="399333" cy="528468"/>
              <a:chOff x="2017525" y="1295000"/>
              <a:chExt cx="132550" cy="175425"/>
            </a:xfrm>
          </p:grpSpPr>
          <p:sp>
            <p:nvSpPr>
              <p:cNvPr id="48" name="Google Shape;48;p2"/>
              <p:cNvSpPr/>
              <p:nvPr/>
            </p:nvSpPr>
            <p:spPr>
              <a:xfrm>
                <a:off x="2017525" y="1295000"/>
                <a:ext cx="132550" cy="175425"/>
              </a:xfrm>
              <a:custGeom>
                <a:avLst/>
                <a:gdLst/>
                <a:ahLst/>
                <a:cxnLst/>
                <a:rect l="l" t="t" r="r" b="b"/>
                <a:pathLst>
                  <a:path w="5302" h="7017" extrusionOk="0">
                    <a:moveTo>
                      <a:pt x="1485" y="425"/>
                    </a:moveTo>
                    <a:lnTo>
                      <a:pt x="1538" y="479"/>
                    </a:lnTo>
                    <a:cubicBezTo>
                      <a:pt x="1598" y="538"/>
                      <a:pt x="1662" y="592"/>
                      <a:pt x="1727" y="646"/>
                    </a:cubicBezTo>
                    <a:cubicBezTo>
                      <a:pt x="2157" y="974"/>
                      <a:pt x="2571" y="1221"/>
                      <a:pt x="3006" y="1398"/>
                    </a:cubicBezTo>
                    <a:cubicBezTo>
                      <a:pt x="3399" y="1560"/>
                      <a:pt x="3818" y="1667"/>
                      <a:pt x="4178" y="1748"/>
                    </a:cubicBezTo>
                    <a:cubicBezTo>
                      <a:pt x="4253" y="1759"/>
                      <a:pt x="4329" y="1775"/>
                      <a:pt x="4393" y="1780"/>
                    </a:cubicBezTo>
                    <a:cubicBezTo>
                      <a:pt x="4415" y="1780"/>
                      <a:pt x="4442" y="1786"/>
                      <a:pt x="4463" y="1786"/>
                    </a:cubicBezTo>
                    <a:lnTo>
                      <a:pt x="4474" y="1786"/>
                    </a:lnTo>
                    <a:cubicBezTo>
                      <a:pt x="4463" y="1796"/>
                      <a:pt x="4458" y="1807"/>
                      <a:pt x="4447" y="1818"/>
                    </a:cubicBezTo>
                    <a:cubicBezTo>
                      <a:pt x="4436" y="1855"/>
                      <a:pt x="4415" y="1909"/>
                      <a:pt x="4399" y="1958"/>
                    </a:cubicBezTo>
                    <a:cubicBezTo>
                      <a:pt x="4356" y="2124"/>
                      <a:pt x="4307" y="2318"/>
                      <a:pt x="4259" y="2501"/>
                    </a:cubicBezTo>
                    <a:cubicBezTo>
                      <a:pt x="4200" y="2743"/>
                      <a:pt x="4140" y="2990"/>
                      <a:pt x="4087" y="3232"/>
                    </a:cubicBezTo>
                    <a:cubicBezTo>
                      <a:pt x="3985" y="3657"/>
                      <a:pt x="3877" y="4092"/>
                      <a:pt x="3770" y="4522"/>
                    </a:cubicBezTo>
                    <a:cubicBezTo>
                      <a:pt x="3684" y="4882"/>
                      <a:pt x="3587" y="5243"/>
                      <a:pt x="3495" y="5592"/>
                    </a:cubicBezTo>
                    <a:cubicBezTo>
                      <a:pt x="3436" y="5834"/>
                      <a:pt x="3366" y="6076"/>
                      <a:pt x="3307" y="6318"/>
                    </a:cubicBezTo>
                    <a:cubicBezTo>
                      <a:pt x="3280" y="6415"/>
                      <a:pt x="3259" y="6511"/>
                      <a:pt x="3248" y="6608"/>
                    </a:cubicBezTo>
                    <a:cubicBezTo>
                      <a:pt x="3237" y="6656"/>
                      <a:pt x="3227" y="6694"/>
                      <a:pt x="3221" y="6742"/>
                    </a:cubicBezTo>
                    <a:cubicBezTo>
                      <a:pt x="3210" y="6759"/>
                      <a:pt x="3210" y="6780"/>
                      <a:pt x="3205" y="6802"/>
                    </a:cubicBezTo>
                    <a:lnTo>
                      <a:pt x="3205" y="6807"/>
                    </a:lnTo>
                    <a:cubicBezTo>
                      <a:pt x="3173" y="6807"/>
                      <a:pt x="3141" y="6818"/>
                      <a:pt x="3103" y="6818"/>
                    </a:cubicBezTo>
                    <a:lnTo>
                      <a:pt x="3022" y="6823"/>
                    </a:lnTo>
                    <a:cubicBezTo>
                      <a:pt x="2943" y="6830"/>
                      <a:pt x="2864" y="6833"/>
                      <a:pt x="2785" y="6833"/>
                    </a:cubicBezTo>
                    <a:cubicBezTo>
                      <a:pt x="2549" y="6833"/>
                      <a:pt x="2314" y="6803"/>
                      <a:pt x="2076" y="6742"/>
                    </a:cubicBezTo>
                    <a:cubicBezTo>
                      <a:pt x="1700" y="6640"/>
                      <a:pt x="1323" y="6506"/>
                      <a:pt x="963" y="6372"/>
                    </a:cubicBezTo>
                    <a:lnTo>
                      <a:pt x="920" y="6355"/>
                    </a:lnTo>
                    <a:cubicBezTo>
                      <a:pt x="882" y="6345"/>
                      <a:pt x="834" y="6318"/>
                      <a:pt x="791" y="6286"/>
                    </a:cubicBezTo>
                    <a:cubicBezTo>
                      <a:pt x="619" y="6140"/>
                      <a:pt x="479" y="5968"/>
                      <a:pt x="372" y="5775"/>
                    </a:cubicBezTo>
                    <a:cubicBezTo>
                      <a:pt x="296" y="5640"/>
                      <a:pt x="270" y="5511"/>
                      <a:pt x="275" y="5377"/>
                    </a:cubicBezTo>
                    <a:cubicBezTo>
                      <a:pt x="280" y="5259"/>
                      <a:pt x="296" y="5156"/>
                      <a:pt x="318" y="5060"/>
                    </a:cubicBezTo>
                    <a:cubicBezTo>
                      <a:pt x="350" y="4893"/>
                      <a:pt x="388" y="4726"/>
                      <a:pt x="431" y="4554"/>
                    </a:cubicBezTo>
                    <a:cubicBezTo>
                      <a:pt x="463" y="4420"/>
                      <a:pt x="490" y="4286"/>
                      <a:pt x="517" y="4151"/>
                    </a:cubicBezTo>
                    <a:cubicBezTo>
                      <a:pt x="748" y="3119"/>
                      <a:pt x="1028" y="2097"/>
                      <a:pt x="1270" y="1232"/>
                    </a:cubicBezTo>
                    <a:cubicBezTo>
                      <a:pt x="1286" y="1178"/>
                      <a:pt x="1302" y="1124"/>
                      <a:pt x="1318" y="1071"/>
                    </a:cubicBezTo>
                    <a:cubicBezTo>
                      <a:pt x="1377" y="855"/>
                      <a:pt x="1447" y="640"/>
                      <a:pt x="1485" y="425"/>
                    </a:cubicBezTo>
                    <a:close/>
                    <a:moveTo>
                      <a:pt x="2487" y="0"/>
                    </a:moveTo>
                    <a:cubicBezTo>
                      <a:pt x="2126" y="0"/>
                      <a:pt x="1798" y="55"/>
                      <a:pt x="1485" y="173"/>
                    </a:cubicBezTo>
                    <a:cubicBezTo>
                      <a:pt x="1420" y="200"/>
                      <a:pt x="1372" y="248"/>
                      <a:pt x="1345" y="307"/>
                    </a:cubicBezTo>
                    <a:lnTo>
                      <a:pt x="1339" y="334"/>
                    </a:lnTo>
                    <a:cubicBezTo>
                      <a:pt x="1318" y="382"/>
                      <a:pt x="1296" y="431"/>
                      <a:pt x="1286" y="479"/>
                    </a:cubicBezTo>
                    <a:lnTo>
                      <a:pt x="1221" y="657"/>
                    </a:lnTo>
                    <a:lnTo>
                      <a:pt x="1184" y="780"/>
                    </a:lnTo>
                    <a:cubicBezTo>
                      <a:pt x="942" y="1527"/>
                      <a:pt x="727" y="2318"/>
                      <a:pt x="512" y="3210"/>
                    </a:cubicBezTo>
                    <a:cubicBezTo>
                      <a:pt x="452" y="3452"/>
                      <a:pt x="399" y="3705"/>
                      <a:pt x="345" y="3947"/>
                    </a:cubicBezTo>
                    <a:cubicBezTo>
                      <a:pt x="302" y="4113"/>
                      <a:pt x="270" y="4286"/>
                      <a:pt x="227" y="4458"/>
                    </a:cubicBezTo>
                    <a:cubicBezTo>
                      <a:pt x="200" y="4570"/>
                      <a:pt x="173" y="4683"/>
                      <a:pt x="146" y="4791"/>
                    </a:cubicBezTo>
                    <a:cubicBezTo>
                      <a:pt x="119" y="4915"/>
                      <a:pt x="87" y="5033"/>
                      <a:pt x="60" y="5162"/>
                    </a:cubicBezTo>
                    <a:cubicBezTo>
                      <a:pt x="1" y="5425"/>
                      <a:pt x="49" y="5683"/>
                      <a:pt x="210" y="5925"/>
                    </a:cubicBezTo>
                    <a:cubicBezTo>
                      <a:pt x="468" y="6329"/>
                      <a:pt x="829" y="6597"/>
                      <a:pt x="1264" y="6726"/>
                    </a:cubicBezTo>
                    <a:cubicBezTo>
                      <a:pt x="1571" y="6812"/>
                      <a:pt x="1904" y="6893"/>
                      <a:pt x="2286" y="6968"/>
                    </a:cubicBezTo>
                    <a:cubicBezTo>
                      <a:pt x="2447" y="7001"/>
                      <a:pt x="2608" y="7017"/>
                      <a:pt x="2775" y="7017"/>
                    </a:cubicBezTo>
                    <a:lnTo>
                      <a:pt x="2877" y="7017"/>
                    </a:lnTo>
                    <a:cubicBezTo>
                      <a:pt x="2952" y="7017"/>
                      <a:pt x="3017" y="7001"/>
                      <a:pt x="3087" y="6995"/>
                    </a:cubicBezTo>
                    <a:cubicBezTo>
                      <a:pt x="3119" y="6990"/>
                      <a:pt x="3151" y="6990"/>
                      <a:pt x="3184" y="6984"/>
                    </a:cubicBezTo>
                    <a:cubicBezTo>
                      <a:pt x="3302" y="6968"/>
                      <a:pt x="3372" y="6904"/>
                      <a:pt x="3409" y="6780"/>
                    </a:cubicBezTo>
                    <a:lnTo>
                      <a:pt x="3425" y="6726"/>
                    </a:lnTo>
                    <a:lnTo>
                      <a:pt x="3490" y="6527"/>
                    </a:lnTo>
                    <a:lnTo>
                      <a:pt x="3560" y="6286"/>
                    </a:lnTo>
                    <a:cubicBezTo>
                      <a:pt x="3667" y="5877"/>
                      <a:pt x="3780" y="5452"/>
                      <a:pt x="3882" y="5033"/>
                    </a:cubicBezTo>
                    <a:cubicBezTo>
                      <a:pt x="3990" y="4624"/>
                      <a:pt x="4114" y="4140"/>
                      <a:pt x="4227" y="3651"/>
                    </a:cubicBezTo>
                    <a:cubicBezTo>
                      <a:pt x="4345" y="3124"/>
                      <a:pt x="4452" y="2576"/>
                      <a:pt x="4554" y="1979"/>
                    </a:cubicBezTo>
                    <a:cubicBezTo>
                      <a:pt x="4560" y="1931"/>
                      <a:pt x="4571" y="1882"/>
                      <a:pt x="4571" y="1834"/>
                    </a:cubicBezTo>
                    <a:cubicBezTo>
                      <a:pt x="4576" y="1786"/>
                      <a:pt x="4549" y="1775"/>
                      <a:pt x="4528" y="1759"/>
                    </a:cubicBezTo>
                    <a:cubicBezTo>
                      <a:pt x="4533" y="1753"/>
                      <a:pt x="4544" y="1748"/>
                      <a:pt x="4544" y="1732"/>
                    </a:cubicBezTo>
                    <a:lnTo>
                      <a:pt x="4549" y="1710"/>
                    </a:lnTo>
                    <a:lnTo>
                      <a:pt x="4522" y="1694"/>
                    </a:lnTo>
                    <a:cubicBezTo>
                      <a:pt x="4517" y="1689"/>
                      <a:pt x="4506" y="1689"/>
                      <a:pt x="4501" y="1678"/>
                    </a:cubicBezTo>
                    <a:cubicBezTo>
                      <a:pt x="4490" y="1673"/>
                      <a:pt x="4468" y="1662"/>
                      <a:pt x="4447" y="1651"/>
                    </a:cubicBezTo>
                    <a:lnTo>
                      <a:pt x="4318" y="1608"/>
                    </a:lnTo>
                    <a:cubicBezTo>
                      <a:pt x="4200" y="1560"/>
                      <a:pt x="4071" y="1511"/>
                      <a:pt x="3947" y="1463"/>
                    </a:cubicBezTo>
                    <a:cubicBezTo>
                      <a:pt x="3802" y="1420"/>
                      <a:pt x="3657" y="1372"/>
                      <a:pt x="3511" y="1323"/>
                    </a:cubicBezTo>
                    <a:cubicBezTo>
                      <a:pt x="3377" y="1286"/>
                      <a:pt x="3237" y="1237"/>
                      <a:pt x="3103" y="1189"/>
                    </a:cubicBezTo>
                    <a:cubicBezTo>
                      <a:pt x="2641" y="1033"/>
                      <a:pt x="2232" y="786"/>
                      <a:pt x="1834" y="511"/>
                    </a:cubicBezTo>
                    <a:lnTo>
                      <a:pt x="1834" y="511"/>
                    </a:lnTo>
                    <a:cubicBezTo>
                      <a:pt x="2264" y="678"/>
                      <a:pt x="2759" y="866"/>
                      <a:pt x="3280" y="1006"/>
                    </a:cubicBezTo>
                    <a:lnTo>
                      <a:pt x="3345" y="1027"/>
                    </a:lnTo>
                    <a:cubicBezTo>
                      <a:pt x="3614" y="1103"/>
                      <a:pt x="3882" y="1178"/>
                      <a:pt x="4157" y="1243"/>
                    </a:cubicBezTo>
                    <a:cubicBezTo>
                      <a:pt x="4227" y="1259"/>
                      <a:pt x="4286" y="1269"/>
                      <a:pt x="4356" y="1275"/>
                    </a:cubicBezTo>
                    <a:lnTo>
                      <a:pt x="4372" y="1275"/>
                    </a:lnTo>
                    <a:lnTo>
                      <a:pt x="4361" y="1291"/>
                    </a:lnTo>
                    <a:lnTo>
                      <a:pt x="4415" y="1291"/>
                    </a:lnTo>
                    <a:lnTo>
                      <a:pt x="4420" y="1323"/>
                    </a:lnTo>
                    <a:lnTo>
                      <a:pt x="4452" y="1291"/>
                    </a:lnTo>
                    <a:lnTo>
                      <a:pt x="4463" y="1291"/>
                    </a:lnTo>
                    <a:lnTo>
                      <a:pt x="4463" y="1286"/>
                    </a:lnTo>
                    <a:lnTo>
                      <a:pt x="4517" y="1232"/>
                    </a:lnTo>
                    <a:lnTo>
                      <a:pt x="4468" y="1221"/>
                    </a:lnTo>
                    <a:cubicBezTo>
                      <a:pt x="4447" y="1189"/>
                      <a:pt x="4409" y="1178"/>
                      <a:pt x="4382" y="1178"/>
                    </a:cubicBezTo>
                    <a:cubicBezTo>
                      <a:pt x="4372" y="1178"/>
                      <a:pt x="4366" y="1178"/>
                      <a:pt x="4361" y="1167"/>
                    </a:cubicBezTo>
                    <a:cubicBezTo>
                      <a:pt x="3909" y="1017"/>
                      <a:pt x="3431" y="861"/>
                      <a:pt x="2893" y="678"/>
                    </a:cubicBezTo>
                    <a:cubicBezTo>
                      <a:pt x="2748" y="630"/>
                      <a:pt x="2592" y="576"/>
                      <a:pt x="2447" y="533"/>
                    </a:cubicBezTo>
                    <a:lnTo>
                      <a:pt x="2399" y="517"/>
                    </a:lnTo>
                    <a:lnTo>
                      <a:pt x="2399" y="517"/>
                    </a:lnTo>
                    <a:cubicBezTo>
                      <a:pt x="2485" y="533"/>
                      <a:pt x="2571" y="549"/>
                      <a:pt x="2651" y="571"/>
                    </a:cubicBezTo>
                    <a:cubicBezTo>
                      <a:pt x="2888" y="630"/>
                      <a:pt x="3130" y="694"/>
                      <a:pt x="3366" y="748"/>
                    </a:cubicBezTo>
                    <a:cubicBezTo>
                      <a:pt x="3511" y="786"/>
                      <a:pt x="3662" y="818"/>
                      <a:pt x="3818" y="861"/>
                    </a:cubicBezTo>
                    <a:cubicBezTo>
                      <a:pt x="3942" y="893"/>
                      <a:pt x="4071" y="920"/>
                      <a:pt x="4200" y="947"/>
                    </a:cubicBezTo>
                    <a:lnTo>
                      <a:pt x="4210" y="947"/>
                    </a:lnTo>
                    <a:cubicBezTo>
                      <a:pt x="4229" y="952"/>
                      <a:pt x="4243" y="955"/>
                      <a:pt x="4256" y="955"/>
                    </a:cubicBezTo>
                    <a:cubicBezTo>
                      <a:pt x="4281" y="955"/>
                      <a:pt x="4301" y="947"/>
                      <a:pt x="4339" y="936"/>
                    </a:cubicBezTo>
                    <a:lnTo>
                      <a:pt x="4425" y="898"/>
                    </a:lnTo>
                    <a:lnTo>
                      <a:pt x="4339" y="866"/>
                    </a:lnTo>
                    <a:cubicBezTo>
                      <a:pt x="4329" y="861"/>
                      <a:pt x="4313" y="855"/>
                      <a:pt x="4302" y="855"/>
                    </a:cubicBezTo>
                    <a:cubicBezTo>
                      <a:pt x="4264" y="839"/>
                      <a:pt x="4237" y="834"/>
                      <a:pt x="4210" y="818"/>
                    </a:cubicBezTo>
                    <a:cubicBezTo>
                      <a:pt x="4092" y="786"/>
                      <a:pt x="3968" y="753"/>
                      <a:pt x="3856" y="710"/>
                    </a:cubicBezTo>
                    <a:cubicBezTo>
                      <a:pt x="3533" y="619"/>
                      <a:pt x="3189" y="517"/>
                      <a:pt x="2861" y="425"/>
                    </a:cubicBezTo>
                    <a:cubicBezTo>
                      <a:pt x="2581" y="350"/>
                      <a:pt x="2296" y="302"/>
                      <a:pt x="2049" y="269"/>
                    </a:cubicBezTo>
                    <a:cubicBezTo>
                      <a:pt x="2196" y="249"/>
                      <a:pt x="2344" y="232"/>
                      <a:pt x="2489" y="232"/>
                    </a:cubicBezTo>
                    <a:cubicBezTo>
                      <a:pt x="2534" y="232"/>
                      <a:pt x="2579" y="233"/>
                      <a:pt x="2624" y="237"/>
                    </a:cubicBezTo>
                    <a:cubicBezTo>
                      <a:pt x="2850" y="253"/>
                      <a:pt x="3065" y="280"/>
                      <a:pt x="3259" y="318"/>
                    </a:cubicBezTo>
                    <a:cubicBezTo>
                      <a:pt x="3468" y="355"/>
                      <a:pt x="3678" y="404"/>
                      <a:pt x="3877" y="452"/>
                    </a:cubicBezTo>
                    <a:cubicBezTo>
                      <a:pt x="3952" y="468"/>
                      <a:pt x="4017" y="484"/>
                      <a:pt x="4092" y="506"/>
                    </a:cubicBezTo>
                    <a:lnTo>
                      <a:pt x="4119" y="511"/>
                    </a:lnTo>
                    <a:cubicBezTo>
                      <a:pt x="4178" y="522"/>
                      <a:pt x="4248" y="538"/>
                      <a:pt x="4307" y="565"/>
                    </a:cubicBezTo>
                    <a:cubicBezTo>
                      <a:pt x="4490" y="630"/>
                      <a:pt x="4673" y="710"/>
                      <a:pt x="4845" y="780"/>
                    </a:cubicBezTo>
                    <a:lnTo>
                      <a:pt x="4904" y="807"/>
                    </a:lnTo>
                    <a:cubicBezTo>
                      <a:pt x="4952" y="829"/>
                      <a:pt x="4995" y="845"/>
                      <a:pt x="5038" y="866"/>
                    </a:cubicBezTo>
                    <a:lnTo>
                      <a:pt x="5076" y="882"/>
                    </a:lnTo>
                    <a:cubicBezTo>
                      <a:pt x="5076" y="888"/>
                      <a:pt x="5065" y="893"/>
                      <a:pt x="5065" y="898"/>
                    </a:cubicBezTo>
                    <a:cubicBezTo>
                      <a:pt x="5054" y="941"/>
                      <a:pt x="5038" y="974"/>
                      <a:pt x="5033" y="1006"/>
                    </a:cubicBezTo>
                    <a:cubicBezTo>
                      <a:pt x="5022" y="1071"/>
                      <a:pt x="5006" y="1135"/>
                      <a:pt x="5001" y="1210"/>
                    </a:cubicBezTo>
                    <a:cubicBezTo>
                      <a:pt x="5001" y="1232"/>
                      <a:pt x="5006" y="1248"/>
                      <a:pt x="5022" y="1269"/>
                    </a:cubicBezTo>
                    <a:cubicBezTo>
                      <a:pt x="5028" y="1275"/>
                      <a:pt x="5028" y="1286"/>
                      <a:pt x="5033" y="1296"/>
                    </a:cubicBezTo>
                    <a:lnTo>
                      <a:pt x="5054" y="1345"/>
                    </a:lnTo>
                    <a:lnTo>
                      <a:pt x="5087" y="1302"/>
                    </a:lnTo>
                    <a:cubicBezTo>
                      <a:pt x="5092" y="1291"/>
                      <a:pt x="5108" y="1286"/>
                      <a:pt x="5114" y="1275"/>
                    </a:cubicBezTo>
                    <a:cubicBezTo>
                      <a:pt x="5135" y="1259"/>
                      <a:pt x="5146" y="1237"/>
                      <a:pt x="5157" y="1216"/>
                    </a:cubicBezTo>
                    <a:cubicBezTo>
                      <a:pt x="5194" y="1130"/>
                      <a:pt x="5237" y="1044"/>
                      <a:pt x="5270" y="952"/>
                    </a:cubicBezTo>
                    <a:cubicBezTo>
                      <a:pt x="5302" y="866"/>
                      <a:pt x="5280" y="807"/>
                      <a:pt x="5200" y="753"/>
                    </a:cubicBezTo>
                    <a:cubicBezTo>
                      <a:pt x="5135" y="710"/>
                      <a:pt x="5060" y="673"/>
                      <a:pt x="5001" y="640"/>
                    </a:cubicBezTo>
                    <a:cubicBezTo>
                      <a:pt x="4974" y="624"/>
                      <a:pt x="4952" y="619"/>
                      <a:pt x="4925" y="603"/>
                    </a:cubicBezTo>
                    <a:cubicBezTo>
                      <a:pt x="4899" y="592"/>
                      <a:pt x="4866" y="587"/>
                      <a:pt x="4839" y="565"/>
                    </a:cubicBezTo>
                    <a:cubicBezTo>
                      <a:pt x="4689" y="479"/>
                      <a:pt x="4522" y="409"/>
                      <a:pt x="4334" y="355"/>
                    </a:cubicBezTo>
                    <a:lnTo>
                      <a:pt x="4221" y="323"/>
                    </a:lnTo>
                    <a:cubicBezTo>
                      <a:pt x="3974" y="253"/>
                      <a:pt x="3716" y="189"/>
                      <a:pt x="3463" y="130"/>
                    </a:cubicBezTo>
                    <a:cubicBezTo>
                      <a:pt x="3119" y="49"/>
                      <a:pt x="2818" y="6"/>
                      <a:pt x="2538" y="1"/>
                    </a:cubicBezTo>
                    <a:cubicBezTo>
                      <a:pt x="2521" y="0"/>
                      <a:pt x="2504" y="0"/>
                      <a:pt x="2487" y="0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49;p2"/>
              <p:cNvSpPr/>
              <p:nvPr/>
            </p:nvSpPr>
            <p:spPr>
              <a:xfrm>
                <a:off x="2042675" y="1364375"/>
                <a:ext cx="64675" cy="46925"/>
              </a:xfrm>
              <a:custGeom>
                <a:avLst/>
                <a:gdLst/>
                <a:ahLst/>
                <a:cxnLst/>
                <a:rect l="l" t="t" r="r" b="b"/>
                <a:pathLst>
                  <a:path w="2587" h="1877" extrusionOk="0">
                    <a:moveTo>
                      <a:pt x="336" y="249"/>
                    </a:moveTo>
                    <a:cubicBezTo>
                      <a:pt x="343" y="249"/>
                      <a:pt x="351" y="250"/>
                      <a:pt x="360" y="252"/>
                    </a:cubicBezTo>
                    <a:cubicBezTo>
                      <a:pt x="387" y="258"/>
                      <a:pt x="414" y="263"/>
                      <a:pt x="441" y="279"/>
                    </a:cubicBezTo>
                    <a:cubicBezTo>
                      <a:pt x="500" y="306"/>
                      <a:pt x="554" y="333"/>
                      <a:pt x="608" y="360"/>
                    </a:cubicBezTo>
                    <a:cubicBezTo>
                      <a:pt x="823" y="478"/>
                      <a:pt x="1048" y="564"/>
                      <a:pt x="1258" y="645"/>
                    </a:cubicBezTo>
                    <a:cubicBezTo>
                      <a:pt x="1452" y="720"/>
                      <a:pt x="1656" y="763"/>
                      <a:pt x="1850" y="801"/>
                    </a:cubicBezTo>
                    <a:cubicBezTo>
                      <a:pt x="1893" y="806"/>
                      <a:pt x="1930" y="822"/>
                      <a:pt x="1973" y="828"/>
                    </a:cubicBezTo>
                    <a:cubicBezTo>
                      <a:pt x="2091" y="855"/>
                      <a:pt x="2204" y="882"/>
                      <a:pt x="2323" y="908"/>
                    </a:cubicBezTo>
                    <a:cubicBezTo>
                      <a:pt x="2350" y="914"/>
                      <a:pt x="2366" y="925"/>
                      <a:pt x="2387" y="930"/>
                    </a:cubicBezTo>
                    <a:cubicBezTo>
                      <a:pt x="2382" y="994"/>
                      <a:pt x="2360" y="1064"/>
                      <a:pt x="2339" y="1129"/>
                    </a:cubicBezTo>
                    <a:cubicBezTo>
                      <a:pt x="2328" y="1177"/>
                      <a:pt x="2312" y="1226"/>
                      <a:pt x="2301" y="1279"/>
                    </a:cubicBezTo>
                    <a:cubicBezTo>
                      <a:pt x="2285" y="1365"/>
                      <a:pt x="2269" y="1446"/>
                      <a:pt x="2247" y="1532"/>
                    </a:cubicBezTo>
                    <a:cubicBezTo>
                      <a:pt x="2242" y="1570"/>
                      <a:pt x="2231" y="1597"/>
                      <a:pt x="2226" y="1629"/>
                    </a:cubicBezTo>
                    <a:cubicBezTo>
                      <a:pt x="2207" y="1631"/>
                      <a:pt x="2188" y="1633"/>
                      <a:pt x="2169" y="1633"/>
                    </a:cubicBezTo>
                    <a:cubicBezTo>
                      <a:pt x="2149" y="1633"/>
                      <a:pt x="2129" y="1631"/>
                      <a:pt x="2108" y="1629"/>
                    </a:cubicBezTo>
                    <a:cubicBezTo>
                      <a:pt x="1548" y="1548"/>
                      <a:pt x="1043" y="1414"/>
                      <a:pt x="575" y="1226"/>
                    </a:cubicBezTo>
                    <a:cubicBezTo>
                      <a:pt x="479" y="1183"/>
                      <a:pt x="387" y="1150"/>
                      <a:pt x="290" y="1102"/>
                    </a:cubicBezTo>
                    <a:cubicBezTo>
                      <a:pt x="253" y="1091"/>
                      <a:pt x="215" y="1070"/>
                      <a:pt x="178" y="1048"/>
                    </a:cubicBezTo>
                    <a:lnTo>
                      <a:pt x="145" y="1037"/>
                    </a:lnTo>
                    <a:lnTo>
                      <a:pt x="145" y="1016"/>
                    </a:lnTo>
                    <a:lnTo>
                      <a:pt x="145" y="957"/>
                    </a:lnTo>
                    <a:lnTo>
                      <a:pt x="156" y="882"/>
                    </a:lnTo>
                    <a:cubicBezTo>
                      <a:pt x="178" y="752"/>
                      <a:pt x="199" y="629"/>
                      <a:pt x="226" y="500"/>
                    </a:cubicBezTo>
                    <a:cubicBezTo>
                      <a:pt x="237" y="430"/>
                      <a:pt x="264" y="360"/>
                      <a:pt x="290" y="290"/>
                    </a:cubicBezTo>
                    <a:lnTo>
                      <a:pt x="296" y="279"/>
                    </a:lnTo>
                    <a:cubicBezTo>
                      <a:pt x="300" y="263"/>
                      <a:pt x="311" y="249"/>
                      <a:pt x="336" y="249"/>
                    </a:cubicBezTo>
                    <a:close/>
                    <a:moveTo>
                      <a:pt x="279" y="1"/>
                    </a:moveTo>
                    <a:cubicBezTo>
                      <a:pt x="266" y="1"/>
                      <a:pt x="253" y="4"/>
                      <a:pt x="242" y="11"/>
                    </a:cubicBezTo>
                    <a:cubicBezTo>
                      <a:pt x="215" y="21"/>
                      <a:pt x="194" y="43"/>
                      <a:pt x="183" y="75"/>
                    </a:cubicBezTo>
                    <a:cubicBezTo>
                      <a:pt x="156" y="145"/>
                      <a:pt x="124" y="226"/>
                      <a:pt x="102" y="312"/>
                    </a:cubicBezTo>
                    <a:cubicBezTo>
                      <a:pt x="54" y="564"/>
                      <a:pt x="22" y="779"/>
                      <a:pt x="5" y="1005"/>
                    </a:cubicBezTo>
                    <a:cubicBezTo>
                      <a:pt x="0" y="1102"/>
                      <a:pt x="27" y="1177"/>
                      <a:pt x="102" y="1226"/>
                    </a:cubicBezTo>
                    <a:cubicBezTo>
                      <a:pt x="167" y="1274"/>
                      <a:pt x="237" y="1317"/>
                      <a:pt x="312" y="1360"/>
                    </a:cubicBezTo>
                    <a:cubicBezTo>
                      <a:pt x="919" y="1683"/>
                      <a:pt x="1565" y="1849"/>
                      <a:pt x="2226" y="1876"/>
                    </a:cubicBezTo>
                    <a:lnTo>
                      <a:pt x="2253" y="1876"/>
                    </a:lnTo>
                    <a:cubicBezTo>
                      <a:pt x="2333" y="1876"/>
                      <a:pt x="2355" y="1855"/>
                      <a:pt x="2382" y="1763"/>
                    </a:cubicBezTo>
                    <a:lnTo>
                      <a:pt x="2414" y="1629"/>
                    </a:lnTo>
                    <a:cubicBezTo>
                      <a:pt x="2452" y="1494"/>
                      <a:pt x="2489" y="1349"/>
                      <a:pt x="2527" y="1215"/>
                    </a:cubicBezTo>
                    <a:cubicBezTo>
                      <a:pt x="2543" y="1177"/>
                      <a:pt x="2554" y="1123"/>
                      <a:pt x="2559" y="1070"/>
                    </a:cubicBezTo>
                    <a:cubicBezTo>
                      <a:pt x="2586" y="871"/>
                      <a:pt x="2473" y="709"/>
                      <a:pt x="2285" y="661"/>
                    </a:cubicBezTo>
                    <a:cubicBezTo>
                      <a:pt x="2167" y="634"/>
                      <a:pt x="2043" y="607"/>
                      <a:pt x="1914" y="580"/>
                    </a:cubicBezTo>
                    <a:cubicBezTo>
                      <a:pt x="1656" y="527"/>
                      <a:pt x="1371" y="468"/>
                      <a:pt x="1108" y="365"/>
                    </a:cubicBezTo>
                    <a:cubicBezTo>
                      <a:pt x="995" y="317"/>
                      <a:pt x="882" y="263"/>
                      <a:pt x="769" y="209"/>
                    </a:cubicBezTo>
                    <a:cubicBezTo>
                      <a:pt x="721" y="188"/>
                      <a:pt x="683" y="172"/>
                      <a:pt x="635" y="150"/>
                    </a:cubicBezTo>
                    <a:cubicBezTo>
                      <a:pt x="592" y="129"/>
                      <a:pt x="559" y="118"/>
                      <a:pt x="522" y="97"/>
                    </a:cubicBezTo>
                    <a:cubicBezTo>
                      <a:pt x="457" y="70"/>
                      <a:pt x="398" y="37"/>
                      <a:pt x="339" y="16"/>
                    </a:cubicBezTo>
                    <a:cubicBezTo>
                      <a:pt x="317" y="7"/>
                      <a:pt x="297" y="1"/>
                      <a:pt x="279" y="1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50;p2"/>
              <p:cNvSpPr/>
              <p:nvPr/>
            </p:nvSpPr>
            <p:spPr>
              <a:xfrm>
                <a:off x="2103675" y="1338150"/>
                <a:ext cx="37000" cy="128650"/>
              </a:xfrm>
              <a:custGeom>
                <a:avLst/>
                <a:gdLst/>
                <a:ahLst/>
                <a:cxnLst/>
                <a:rect l="l" t="t" r="r" b="b"/>
                <a:pathLst>
                  <a:path w="1480" h="5146" extrusionOk="0">
                    <a:moveTo>
                      <a:pt x="1442" y="0"/>
                    </a:moveTo>
                    <a:lnTo>
                      <a:pt x="1420" y="108"/>
                    </a:lnTo>
                    <a:lnTo>
                      <a:pt x="1388" y="108"/>
                    </a:lnTo>
                    <a:lnTo>
                      <a:pt x="1399" y="162"/>
                    </a:lnTo>
                    <a:cubicBezTo>
                      <a:pt x="1388" y="172"/>
                      <a:pt x="1377" y="178"/>
                      <a:pt x="1372" y="189"/>
                    </a:cubicBezTo>
                    <a:lnTo>
                      <a:pt x="1334" y="312"/>
                    </a:lnTo>
                    <a:lnTo>
                      <a:pt x="1270" y="533"/>
                    </a:lnTo>
                    <a:cubicBezTo>
                      <a:pt x="1227" y="705"/>
                      <a:pt x="1173" y="888"/>
                      <a:pt x="1125" y="1070"/>
                    </a:cubicBezTo>
                    <a:cubicBezTo>
                      <a:pt x="931" y="1828"/>
                      <a:pt x="716" y="2624"/>
                      <a:pt x="479" y="3430"/>
                    </a:cubicBezTo>
                    <a:cubicBezTo>
                      <a:pt x="313" y="4022"/>
                      <a:pt x="205" y="4511"/>
                      <a:pt x="141" y="4984"/>
                    </a:cubicBezTo>
                    <a:lnTo>
                      <a:pt x="1" y="5103"/>
                    </a:lnTo>
                    <a:lnTo>
                      <a:pt x="71" y="5119"/>
                    </a:lnTo>
                    <a:cubicBezTo>
                      <a:pt x="87" y="5129"/>
                      <a:pt x="103" y="5135"/>
                      <a:pt x="108" y="5135"/>
                    </a:cubicBezTo>
                    <a:cubicBezTo>
                      <a:pt x="125" y="5135"/>
                      <a:pt x="130" y="5146"/>
                      <a:pt x="141" y="5146"/>
                    </a:cubicBezTo>
                    <a:cubicBezTo>
                      <a:pt x="146" y="5146"/>
                      <a:pt x="157" y="5146"/>
                      <a:pt x="162" y="5135"/>
                    </a:cubicBezTo>
                    <a:cubicBezTo>
                      <a:pt x="195" y="5124"/>
                      <a:pt x="238" y="5108"/>
                      <a:pt x="264" y="5081"/>
                    </a:cubicBezTo>
                    <a:cubicBezTo>
                      <a:pt x="436" y="4941"/>
                      <a:pt x="587" y="4823"/>
                      <a:pt x="721" y="4678"/>
                    </a:cubicBezTo>
                    <a:cubicBezTo>
                      <a:pt x="748" y="4646"/>
                      <a:pt x="786" y="4608"/>
                      <a:pt x="802" y="4538"/>
                    </a:cubicBezTo>
                    <a:cubicBezTo>
                      <a:pt x="818" y="4447"/>
                      <a:pt x="840" y="4355"/>
                      <a:pt x="856" y="4264"/>
                    </a:cubicBezTo>
                    <a:cubicBezTo>
                      <a:pt x="872" y="4156"/>
                      <a:pt x="904" y="4043"/>
                      <a:pt x="920" y="3936"/>
                    </a:cubicBezTo>
                    <a:lnTo>
                      <a:pt x="920" y="3925"/>
                    </a:lnTo>
                    <a:cubicBezTo>
                      <a:pt x="926" y="3887"/>
                      <a:pt x="942" y="3834"/>
                      <a:pt x="915" y="3775"/>
                    </a:cubicBezTo>
                    <a:lnTo>
                      <a:pt x="893" y="3726"/>
                    </a:lnTo>
                    <a:lnTo>
                      <a:pt x="861" y="3764"/>
                    </a:lnTo>
                    <a:lnTo>
                      <a:pt x="850" y="3780"/>
                    </a:lnTo>
                    <a:cubicBezTo>
                      <a:pt x="840" y="3791"/>
                      <a:pt x="829" y="3801"/>
                      <a:pt x="818" y="3818"/>
                    </a:cubicBezTo>
                    <a:lnTo>
                      <a:pt x="813" y="3839"/>
                    </a:lnTo>
                    <a:cubicBezTo>
                      <a:pt x="797" y="3893"/>
                      <a:pt x="775" y="3952"/>
                      <a:pt x="754" y="4017"/>
                    </a:cubicBezTo>
                    <a:cubicBezTo>
                      <a:pt x="705" y="4189"/>
                      <a:pt x="651" y="4393"/>
                      <a:pt x="603" y="4586"/>
                    </a:cubicBezTo>
                    <a:cubicBezTo>
                      <a:pt x="592" y="4640"/>
                      <a:pt x="571" y="4667"/>
                      <a:pt x="533" y="4694"/>
                    </a:cubicBezTo>
                    <a:cubicBezTo>
                      <a:pt x="485" y="4726"/>
                      <a:pt x="447" y="4758"/>
                      <a:pt x="399" y="4796"/>
                    </a:cubicBezTo>
                    <a:cubicBezTo>
                      <a:pt x="377" y="4807"/>
                      <a:pt x="356" y="4828"/>
                      <a:pt x="329" y="4839"/>
                    </a:cubicBezTo>
                    <a:lnTo>
                      <a:pt x="565" y="3952"/>
                    </a:lnTo>
                    <a:cubicBezTo>
                      <a:pt x="603" y="3791"/>
                      <a:pt x="651" y="3629"/>
                      <a:pt x="694" y="3468"/>
                    </a:cubicBezTo>
                    <a:cubicBezTo>
                      <a:pt x="797" y="3103"/>
                      <a:pt x="893" y="2710"/>
                      <a:pt x="990" y="2334"/>
                    </a:cubicBezTo>
                    <a:cubicBezTo>
                      <a:pt x="1200" y="1517"/>
                      <a:pt x="1350" y="844"/>
                      <a:pt x="1474" y="215"/>
                    </a:cubicBezTo>
                    <a:lnTo>
                      <a:pt x="1479" y="210"/>
                    </a:lnTo>
                    <a:lnTo>
                      <a:pt x="1474" y="183"/>
                    </a:lnTo>
                    <a:lnTo>
                      <a:pt x="1474" y="146"/>
                    </a:lnTo>
                    <a:lnTo>
                      <a:pt x="1474" y="103"/>
                    </a:lnTo>
                    <a:lnTo>
                      <a:pt x="1458" y="103"/>
                    </a:lnTo>
                    <a:lnTo>
                      <a:pt x="1442" y="0"/>
                    </a:ln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51;p2"/>
              <p:cNvSpPr/>
              <p:nvPr/>
            </p:nvSpPr>
            <p:spPr>
              <a:xfrm>
                <a:off x="2125050" y="1330075"/>
                <a:ext cx="23825" cy="95450"/>
              </a:xfrm>
              <a:custGeom>
                <a:avLst/>
                <a:gdLst/>
                <a:ahLst/>
                <a:cxnLst/>
                <a:rect l="l" t="t" r="r" b="b"/>
                <a:pathLst>
                  <a:path w="953" h="3818" extrusionOk="0">
                    <a:moveTo>
                      <a:pt x="431" y="1"/>
                    </a:moveTo>
                    <a:lnTo>
                      <a:pt x="528" y="81"/>
                    </a:lnTo>
                    <a:cubicBezTo>
                      <a:pt x="598" y="135"/>
                      <a:pt x="662" y="151"/>
                      <a:pt x="732" y="168"/>
                    </a:cubicBezTo>
                    <a:cubicBezTo>
                      <a:pt x="764" y="178"/>
                      <a:pt x="796" y="189"/>
                      <a:pt x="834" y="205"/>
                    </a:cubicBezTo>
                    <a:lnTo>
                      <a:pt x="807" y="313"/>
                    </a:lnTo>
                    <a:cubicBezTo>
                      <a:pt x="786" y="415"/>
                      <a:pt x="759" y="506"/>
                      <a:pt x="737" y="598"/>
                    </a:cubicBezTo>
                    <a:lnTo>
                      <a:pt x="651" y="958"/>
                    </a:lnTo>
                    <a:cubicBezTo>
                      <a:pt x="522" y="1479"/>
                      <a:pt x="388" y="2022"/>
                      <a:pt x="264" y="2555"/>
                    </a:cubicBezTo>
                    <a:lnTo>
                      <a:pt x="98" y="3259"/>
                    </a:lnTo>
                    <a:cubicBezTo>
                      <a:pt x="71" y="3366"/>
                      <a:pt x="55" y="3485"/>
                      <a:pt x="28" y="3592"/>
                    </a:cubicBezTo>
                    <a:cubicBezTo>
                      <a:pt x="12" y="3646"/>
                      <a:pt x="1" y="3710"/>
                      <a:pt x="12" y="3791"/>
                    </a:cubicBezTo>
                    <a:lnTo>
                      <a:pt x="17" y="3818"/>
                    </a:lnTo>
                    <a:lnTo>
                      <a:pt x="60" y="3818"/>
                    </a:lnTo>
                    <a:cubicBezTo>
                      <a:pt x="135" y="3818"/>
                      <a:pt x="146" y="3764"/>
                      <a:pt x="162" y="3737"/>
                    </a:cubicBezTo>
                    <a:cubicBezTo>
                      <a:pt x="189" y="3646"/>
                      <a:pt x="216" y="3549"/>
                      <a:pt x="232" y="3447"/>
                    </a:cubicBezTo>
                    <a:cubicBezTo>
                      <a:pt x="415" y="2710"/>
                      <a:pt x="624" y="1877"/>
                      <a:pt x="802" y="1049"/>
                    </a:cubicBezTo>
                    <a:cubicBezTo>
                      <a:pt x="845" y="840"/>
                      <a:pt x="883" y="619"/>
                      <a:pt x="920" y="409"/>
                    </a:cubicBezTo>
                    <a:lnTo>
                      <a:pt x="926" y="366"/>
                    </a:lnTo>
                    <a:cubicBezTo>
                      <a:pt x="942" y="286"/>
                      <a:pt x="952" y="205"/>
                      <a:pt x="904" y="114"/>
                    </a:cubicBezTo>
                    <a:lnTo>
                      <a:pt x="899" y="103"/>
                    </a:lnTo>
                    <a:lnTo>
                      <a:pt x="888" y="98"/>
                    </a:lnTo>
                    <a:cubicBezTo>
                      <a:pt x="780" y="55"/>
                      <a:pt x="667" y="33"/>
                      <a:pt x="555" y="22"/>
                    </a:cubicBezTo>
                    <a:lnTo>
                      <a:pt x="431" y="1"/>
                    </a:ln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52;p2"/>
              <p:cNvSpPr/>
              <p:nvPr/>
            </p:nvSpPr>
            <p:spPr>
              <a:xfrm>
                <a:off x="2038900" y="1400525"/>
                <a:ext cx="54050" cy="16150"/>
              </a:xfrm>
              <a:custGeom>
                <a:avLst/>
                <a:gdLst/>
                <a:ahLst/>
                <a:cxnLst/>
                <a:rect l="l" t="t" r="r" b="b"/>
                <a:pathLst>
                  <a:path w="2162" h="646" extrusionOk="0">
                    <a:moveTo>
                      <a:pt x="1" y="0"/>
                    </a:moveTo>
                    <a:lnTo>
                      <a:pt x="87" y="75"/>
                    </a:lnTo>
                    <a:cubicBezTo>
                      <a:pt x="151" y="134"/>
                      <a:pt x="221" y="161"/>
                      <a:pt x="280" y="183"/>
                    </a:cubicBezTo>
                    <a:lnTo>
                      <a:pt x="307" y="188"/>
                    </a:lnTo>
                    <a:cubicBezTo>
                      <a:pt x="726" y="339"/>
                      <a:pt x="1173" y="484"/>
                      <a:pt x="1646" y="586"/>
                    </a:cubicBezTo>
                    <a:cubicBezTo>
                      <a:pt x="1726" y="608"/>
                      <a:pt x="1812" y="618"/>
                      <a:pt x="1893" y="634"/>
                    </a:cubicBezTo>
                    <a:lnTo>
                      <a:pt x="1974" y="645"/>
                    </a:lnTo>
                    <a:lnTo>
                      <a:pt x="2001" y="645"/>
                    </a:lnTo>
                    <a:cubicBezTo>
                      <a:pt x="2027" y="645"/>
                      <a:pt x="2049" y="640"/>
                      <a:pt x="2097" y="613"/>
                    </a:cubicBezTo>
                    <a:lnTo>
                      <a:pt x="2162" y="581"/>
                    </a:lnTo>
                    <a:lnTo>
                      <a:pt x="2070" y="543"/>
                    </a:lnTo>
                    <a:cubicBezTo>
                      <a:pt x="2065" y="538"/>
                      <a:pt x="2054" y="532"/>
                      <a:pt x="2044" y="532"/>
                    </a:cubicBezTo>
                    <a:cubicBezTo>
                      <a:pt x="2017" y="527"/>
                      <a:pt x="1995" y="527"/>
                      <a:pt x="1968" y="516"/>
                    </a:cubicBezTo>
                    <a:cubicBezTo>
                      <a:pt x="1920" y="511"/>
                      <a:pt x="1882" y="505"/>
                      <a:pt x="1834" y="489"/>
                    </a:cubicBezTo>
                    <a:cubicBezTo>
                      <a:pt x="1565" y="419"/>
                      <a:pt x="1307" y="349"/>
                      <a:pt x="1060" y="274"/>
                    </a:cubicBezTo>
                    <a:lnTo>
                      <a:pt x="554" y="134"/>
                    </a:lnTo>
                    <a:cubicBezTo>
                      <a:pt x="441" y="102"/>
                      <a:pt x="334" y="70"/>
                      <a:pt x="221" y="43"/>
                    </a:cubicBezTo>
                    <a:cubicBezTo>
                      <a:pt x="200" y="32"/>
                      <a:pt x="189" y="32"/>
                      <a:pt x="162" y="27"/>
                    </a:cubicBezTo>
                    <a:cubicBezTo>
                      <a:pt x="146" y="27"/>
                      <a:pt x="135" y="22"/>
                      <a:pt x="113" y="22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2"/>
              <p:cNvSpPr/>
              <p:nvPr/>
            </p:nvSpPr>
            <p:spPr>
              <a:xfrm>
                <a:off x="2056100" y="1361800"/>
                <a:ext cx="48825" cy="15350"/>
              </a:xfrm>
              <a:custGeom>
                <a:avLst/>
                <a:gdLst/>
                <a:ahLst/>
                <a:cxnLst/>
                <a:rect l="l" t="t" r="r" b="b"/>
                <a:pathLst>
                  <a:path w="1953" h="614" extrusionOk="0">
                    <a:moveTo>
                      <a:pt x="1" y="1"/>
                    </a:moveTo>
                    <a:lnTo>
                      <a:pt x="55" y="71"/>
                    </a:lnTo>
                    <a:cubicBezTo>
                      <a:pt x="81" y="97"/>
                      <a:pt x="119" y="124"/>
                      <a:pt x="157" y="146"/>
                    </a:cubicBezTo>
                    <a:cubicBezTo>
                      <a:pt x="689" y="393"/>
                      <a:pt x="1178" y="544"/>
                      <a:pt x="1678" y="608"/>
                    </a:cubicBezTo>
                    <a:lnTo>
                      <a:pt x="1689" y="608"/>
                    </a:lnTo>
                    <a:cubicBezTo>
                      <a:pt x="1721" y="614"/>
                      <a:pt x="1759" y="614"/>
                      <a:pt x="1791" y="614"/>
                    </a:cubicBezTo>
                    <a:cubicBezTo>
                      <a:pt x="1818" y="614"/>
                      <a:pt x="1850" y="614"/>
                      <a:pt x="1882" y="603"/>
                    </a:cubicBezTo>
                    <a:lnTo>
                      <a:pt x="1952" y="581"/>
                    </a:lnTo>
                    <a:lnTo>
                      <a:pt x="1899" y="544"/>
                    </a:lnTo>
                    <a:cubicBezTo>
                      <a:pt x="1893" y="533"/>
                      <a:pt x="1882" y="528"/>
                      <a:pt x="1877" y="528"/>
                    </a:cubicBezTo>
                    <a:cubicBezTo>
                      <a:pt x="1872" y="522"/>
                      <a:pt x="1866" y="511"/>
                      <a:pt x="1850" y="506"/>
                    </a:cubicBezTo>
                    <a:cubicBezTo>
                      <a:pt x="1829" y="501"/>
                      <a:pt x="1813" y="495"/>
                      <a:pt x="1791" y="495"/>
                    </a:cubicBezTo>
                    <a:cubicBezTo>
                      <a:pt x="1522" y="458"/>
                      <a:pt x="1264" y="377"/>
                      <a:pt x="1044" y="307"/>
                    </a:cubicBezTo>
                    <a:cubicBezTo>
                      <a:pt x="823" y="232"/>
                      <a:pt x="603" y="157"/>
                      <a:pt x="388" y="92"/>
                    </a:cubicBezTo>
                    <a:lnTo>
                      <a:pt x="162" y="22"/>
                    </a:lnTo>
                    <a:cubicBezTo>
                      <a:pt x="146" y="17"/>
                      <a:pt x="124" y="17"/>
                      <a:pt x="108" y="17"/>
                    </a:cubicBezTo>
                    <a:lnTo>
                      <a:pt x="92" y="1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4" name="Google Shape;54;p2"/>
            <p:cNvSpPr/>
            <p:nvPr/>
          </p:nvSpPr>
          <p:spPr>
            <a:xfrm>
              <a:off x="477075" y="1081038"/>
              <a:ext cx="321228" cy="528472"/>
            </a:xfrm>
            <a:custGeom>
              <a:avLst/>
              <a:gdLst/>
              <a:ahLst/>
              <a:cxnLst/>
              <a:rect l="l" t="t" r="r" b="b"/>
              <a:pathLst>
                <a:path w="4619" h="7599" extrusionOk="0">
                  <a:moveTo>
                    <a:pt x="4173" y="98"/>
                  </a:moveTo>
                  <a:cubicBezTo>
                    <a:pt x="4178" y="98"/>
                    <a:pt x="4189" y="98"/>
                    <a:pt x="4200" y="104"/>
                  </a:cubicBezTo>
                  <a:cubicBezTo>
                    <a:pt x="4210" y="120"/>
                    <a:pt x="4232" y="125"/>
                    <a:pt x="4253" y="131"/>
                  </a:cubicBezTo>
                  <a:cubicBezTo>
                    <a:pt x="4205" y="157"/>
                    <a:pt x="4146" y="174"/>
                    <a:pt x="4076" y="174"/>
                  </a:cubicBezTo>
                  <a:cubicBezTo>
                    <a:pt x="4081" y="152"/>
                    <a:pt x="4103" y="141"/>
                    <a:pt x="4124" y="120"/>
                  </a:cubicBezTo>
                  <a:cubicBezTo>
                    <a:pt x="4146" y="104"/>
                    <a:pt x="4157" y="98"/>
                    <a:pt x="4173" y="98"/>
                  </a:cubicBezTo>
                  <a:close/>
                  <a:moveTo>
                    <a:pt x="4334" y="254"/>
                  </a:moveTo>
                  <a:cubicBezTo>
                    <a:pt x="4318" y="260"/>
                    <a:pt x="4302" y="265"/>
                    <a:pt x="4291" y="265"/>
                  </a:cubicBezTo>
                  <a:cubicBezTo>
                    <a:pt x="4210" y="287"/>
                    <a:pt x="4130" y="313"/>
                    <a:pt x="4044" y="340"/>
                  </a:cubicBezTo>
                  <a:lnTo>
                    <a:pt x="3995" y="356"/>
                  </a:lnTo>
                  <a:lnTo>
                    <a:pt x="3995" y="356"/>
                  </a:lnTo>
                  <a:lnTo>
                    <a:pt x="4017" y="313"/>
                  </a:lnTo>
                  <a:cubicBezTo>
                    <a:pt x="4049" y="308"/>
                    <a:pt x="4081" y="303"/>
                    <a:pt x="4108" y="292"/>
                  </a:cubicBezTo>
                  <a:cubicBezTo>
                    <a:pt x="4184" y="281"/>
                    <a:pt x="4253" y="260"/>
                    <a:pt x="4334" y="254"/>
                  </a:cubicBezTo>
                  <a:close/>
                  <a:moveTo>
                    <a:pt x="4135" y="453"/>
                  </a:moveTo>
                  <a:cubicBezTo>
                    <a:pt x="4081" y="469"/>
                    <a:pt x="4028" y="480"/>
                    <a:pt x="3968" y="502"/>
                  </a:cubicBezTo>
                  <a:lnTo>
                    <a:pt x="3936" y="507"/>
                  </a:lnTo>
                  <a:lnTo>
                    <a:pt x="3947" y="475"/>
                  </a:lnTo>
                  <a:cubicBezTo>
                    <a:pt x="3963" y="475"/>
                    <a:pt x="3985" y="469"/>
                    <a:pt x="3995" y="469"/>
                  </a:cubicBezTo>
                  <a:cubicBezTo>
                    <a:pt x="4044" y="459"/>
                    <a:pt x="4092" y="453"/>
                    <a:pt x="4135" y="453"/>
                  </a:cubicBezTo>
                  <a:close/>
                  <a:moveTo>
                    <a:pt x="4184" y="571"/>
                  </a:moveTo>
                  <a:lnTo>
                    <a:pt x="3942" y="631"/>
                  </a:lnTo>
                  <a:lnTo>
                    <a:pt x="3882" y="641"/>
                  </a:lnTo>
                  <a:cubicBezTo>
                    <a:pt x="3882" y="636"/>
                    <a:pt x="3888" y="631"/>
                    <a:pt x="3893" y="631"/>
                  </a:cubicBezTo>
                  <a:cubicBezTo>
                    <a:pt x="3920" y="625"/>
                    <a:pt x="3947" y="614"/>
                    <a:pt x="3985" y="609"/>
                  </a:cubicBezTo>
                  <a:lnTo>
                    <a:pt x="4184" y="571"/>
                  </a:lnTo>
                  <a:close/>
                  <a:moveTo>
                    <a:pt x="4124" y="738"/>
                  </a:moveTo>
                  <a:lnTo>
                    <a:pt x="4124" y="738"/>
                  </a:lnTo>
                  <a:cubicBezTo>
                    <a:pt x="4028" y="765"/>
                    <a:pt x="3936" y="792"/>
                    <a:pt x="3834" y="819"/>
                  </a:cubicBezTo>
                  <a:lnTo>
                    <a:pt x="3807" y="830"/>
                  </a:lnTo>
                  <a:cubicBezTo>
                    <a:pt x="3813" y="824"/>
                    <a:pt x="3813" y="813"/>
                    <a:pt x="3813" y="803"/>
                  </a:cubicBezTo>
                  <a:cubicBezTo>
                    <a:pt x="3818" y="792"/>
                    <a:pt x="3829" y="776"/>
                    <a:pt x="3850" y="776"/>
                  </a:cubicBezTo>
                  <a:cubicBezTo>
                    <a:pt x="3942" y="765"/>
                    <a:pt x="4028" y="749"/>
                    <a:pt x="4124" y="738"/>
                  </a:cubicBezTo>
                  <a:close/>
                  <a:moveTo>
                    <a:pt x="3823" y="1039"/>
                  </a:moveTo>
                  <a:cubicBezTo>
                    <a:pt x="3780" y="1055"/>
                    <a:pt x="3743" y="1061"/>
                    <a:pt x="3700" y="1109"/>
                  </a:cubicBezTo>
                  <a:lnTo>
                    <a:pt x="3694" y="1114"/>
                  </a:lnTo>
                  <a:lnTo>
                    <a:pt x="3689" y="1114"/>
                  </a:lnTo>
                  <a:cubicBezTo>
                    <a:pt x="3700" y="1061"/>
                    <a:pt x="3700" y="1061"/>
                    <a:pt x="3748" y="1055"/>
                  </a:cubicBezTo>
                  <a:cubicBezTo>
                    <a:pt x="3775" y="1045"/>
                    <a:pt x="3796" y="1045"/>
                    <a:pt x="3823" y="1039"/>
                  </a:cubicBezTo>
                  <a:close/>
                  <a:moveTo>
                    <a:pt x="3049" y="1061"/>
                  </a:moveTo>
                  <a:cubicBezTo>
                    <a:pt x="3071" y="1066"/>
                    <a:pt x="3087" y="1071"/>
                    <a:pt x="3103" y="1082"/>
                  </a:cubicBezTo>
                  <a:cubicBezTo>
                    <a:pt x="3511" y="1244"/>
                    <a:pt x="3931" y="1405"/>
                    <a:pt x="4339" y="1566"/>
                  </a:cubicBezTo>
                  <a:cubicBezTo>
                    <a:pt x="4366" y="1577"/>
                    <a:pt x="4377" y="1582"/>
                    <a:pt x="4388" y="1598"/>
                  </a:cubicBezTo>
                  <a:cubicBezTo>
                    <a:pt x="4393" y="1604"/>
                    <a:pt x="4393" y="1620"/>
                    <a:pt x="4388" y="1647"/>
                  </a:cubicBezTo>
                  <a:cubicBezTo>
                    <a:pt x="4296" y="1846"/>
                    <a:pt x="4205" y="2061"/>
                    <a:pt x="4071" y="2254"/>
                  </a:cubicBezTo>
                  <a:cubicBezTo>
                    <a:pt x="4054" y="2270"/>
                    <a:pt x="4044" y="2292"/>
                    <a:pt x="4022" y="2303"/>
                  </a:cubicBezTo>
                  <a:cubicBezTo>
                    <a:pt x="4017" y="2303"/>
                    <a:pt x="4017" y="2308"/>
                    <a:pt x="4011" y="2308"/>
                  </a:cubicBezTo>
                  <a:cubicBezTo>
                    <a:pt x="3641" y="2147"/>
                    <a:pt x="3248" y="2028"/>
                    <a:pt x="2882" y="1905"/>
                  </a:cubicBezTo>
                  <a:cubicBezTo>
                    <a:pt x="2818" y="1889"/>
                    <a:pt x="2753" y="1867"/>
                    <a:pt x="2694" y="1846"/>
                  </a:cubicBezTo>
                  <a:cubicBezTo>
                    <a:pt x="2678" y="1808"/>
                    <a:pt x="2694" y="1781"/>
                    <a:pt x="2705" y="1754"/>
                  </a:cubicBezTo>
                  <a:lnTo>
                    <a:pt x="2952" y="1163"/>
                  </a:lnTo>
                  <a:cubicBezTo>
                    <a:pt x="2968" y="1120"/>
                    <a:pt x="3001" y="1093"/>
                    <a:pt x="3044" y="1061"/>
                  </a:cubicBezTo>
                  <a:close/>
                  <a:moveTo>
                    <a:pt x="2952" y="2141"/>
                  </a:moveTo>
                  <a:lnTo>
                    <a:pt x="3404" y="2303"/>
                  </a:lnTo>
                  <a:cubicBezTo>
                    <a:pt x="3345" y="2378"/>
                    <a:pt x="3275" y="2453"/>
                    <a:pt x="3216" y="2523"/>
                  </a:cubicBezTo>
                  <a:lnTo>
                    <a:pt x="2834" y="2959"/>
                  </a:lnTo>
                  <a:cubicBezTo>
                    <a:pt x="2641" y="3184"/>
                    <a:pt x="2436" y="3416"/>
                    <a:pt x="2243" y="3647"/>
                  </a:cubicBezTo>
                  <a:cubicBezTo>
                    <a:pt x="2049" y="3883"/>
                    <a:pt x="1845" y="4114"/>
                    <a:pt x="1651" y="4346"/>
                  </a:cubicBezTo>
                  <a:cubicBezTo>
                    <a:pt x="1490" y="4539"/>
                    <a:pt x="1329" y="4727"/>
                    <a:pt x="1167" y="4916"/>
                  </a:cubicBezTo>
                  <a:cubicBezTo>
                    <a:pt x="1033" y="5077"/>
                    <a:pt x="893" y="5238"/>
                    <a:pt x="759" y="5399"/>
                  </a:cubicBezTo>
                  <a:cubicBezTo>
                    <a:pt x="689" y="5475"/>
                    <a:pt x="624" y="5555"/>
                    <a:pt x="555" y="5636"/>
                  </a:cubicBezTo>
                  <a:cubicBezTo>
                    <a:pt x="533" y="5657"/>
                    <a:pt x="522" y="5679"/>
                    <a:pt x="501" y="5695"/>
                  </a:cubicBezTo>
                  <a:lnTo>
                    <a:pt x="495" y="5700"/>
                  </a:lnTo>
                  <a:cubicBezTo>
                    <a:pt x="474" y="5679"/>
                    <a:pt x="452" y="5641"/>
                    <a:pt x="436" y="5614"/>
                  </a:cubicBezTo>
                  <a:cubicBezTo>
                    <a:pt x="415" y="5588"/>
                    <a:pt x="399" y="5561"/>
                    <a:pt x="372" y="5534"/>
                  </a:cubicBezTo>
                  <a:cubicBezTo>
                    <a:pt x="399" y="5518"/>
                    <a:pt x="399" y="5507"/>
                    <a:pt x="409" y="5507"/>
                  </a:cubicBezTo>
                  <a:cubicBezTo>
                    <a:pt x="420" y="5480"/>
                    <a:pt x="442" y="5464"/>
                    <a:pt x="452" y="5437"/>
                  </a:cubicBezTo>
                  <a:lnTo>
                    <a:pt x="770" y="5018"/>
                  </a:lnTo>
                  <a:cubicBezTo>
                    <a:pt x="1141" y="4528"/>
                    <a:pt x="1517" y="4039"/>
                    <a:pt x="1893" y="3545"/>
                  </a:cubicBezTo>
                  <a:cubicBezTo>
                    <a:pt x="2028" y="3373"/>
                    <a:pt x="2157" y="3206"/>
                    <a:pt x="2291" y="3034"/>
                  </a:cubicBezTo>
                  <a:cubicBezTo>
                    <a:pt x="2409" y="2889"/>
                    <a:pt x="2522" y="2733"/>
                    <a:pt x="2641" y="2588"/>
                  </a:cubicBezTo>
                  <a:lnTo>
                    <a:pt x="2839" y="2303"/>
                  </a:lnTo>
                  <a:cubicBezTo>
                    <a:pt x="2872" y="2254"/>
                    <a:pt x="2899" y="2217"/>
                    <a:pt x="2936" y="2168"/>
                  </a:cubicBezTo>
                  <a:cubicBezTo>
                    <a:pt x="2942" y="2163"/>
                    <a:pt x="2947" y="2152"/>
                    <a:pt x="2952" y="2141"/>
                  </a:cubicBezTo>
                  <a:close/>
                  <a:moveTo>
                    <a:pt x="3517" y="2464"/>
                  </a:moveTo>
                  <a:cubicBezTo>
                    <a:pt x="3517" y="2598"/>
                    <a:pt x="3511" y="2738"/>
                    <a:pt x="3511" y="2873"/>
                  </a:cubicBezTo>
                  <a:cubicBezTo>
                    <a:pt x="3506" y="3222"/>
                    <a:pt x="3501" y="3582"/>
                    <a:pt x="3490" y="3937"/>
                  </a:cubicBezTo>
                  <a:cubicBezTo>
                    <a:pt x="3474" y="4668"/>
                    <a:pt x="3479" y="5329"/>
                    <a:pt x="3533" y="5953"/>
                  </a:cubicBezTo>
                  <a:cubicBezTo>
                    <a:pt x="3538" y="6018"/>
                    <a:pt x="3544" y="6082"/>
                    <a:pt x="3544" y="6147"/>
                  </a:cubicBezTo>
                  <a:cubicBezTo>
                    <a:pt x="3554" y="6206"/>
                    <a:pt x="3560" y="6265"/>
                    <a:pt x="3560" y="6329"/>
                  </a:cubicBezTo>
                  <a:lnTo>
                    <a:pt x="3560" y="6389"/>
                  </a:lnTo>
                  <a:lnTo>
                    <a:pt x="3560" y="6394"/>
                  </a:lnTo>
                  <a:cubicBezTo>
                    <a:pt x="3508" y="6410"/>
                    <a:pt x="3467" y="6423"/>
                    <a:pt x="3432" y="6423"/>
                  </a:cubicBezTo>
                  <a:cubicBezTo>
                    <a:pt x="3409" y="6423"/>
                    <a:pt x="3387" y="6417"/>
                    <a:pt x="3366" y="6405"/>
                  </a:cubicBezTo>
                  <a:cubicBezTo>
                    <a:pt x="3372" y="6061"/>
                    <a:pt x="3345" y="5711"/>
                    <a:pt x="3323" y="5373"/>
                  </a:cubicBezTo>
                  <a:cubicBezTo>
                    <a:pt x="3318" y="5233"/>
                    <a:pt x="3302" y="5093"/>
                    <a:pt x="3296" y="4953"/>
                  </a:cubicBezTo>
                  <a:cubicBezTo>
                    <a:pt x="3275" y="4636"/>
                    <a:pt x="3264" y="4313"/>
                    <a:pt x="3237" y="3985"/>
                  </a:cubicBezTo>
                  <a:cubicBezTo>
                    <a:pt x="3216" y="3695"/>
                    <a:pt x="3184" y="3394"/>
                    <a:pt x="3141" y="2996"/>
                  </a:cubicBezTo>
                  <a:cubicBezTo>
                    <a:pt x="3130" y="2942"/>
                    <a:pt x="3135" y="2910"/>
                    <a:pt x="3162" y="2883"/>
                  </a:cubicBezTo>
                  <a:cubicBezTo>
                    <a:pt x="3189" y="2846"/>
                    <a:pt x="3216" y="2819"/>
                    <a:pt x="3243" y="2787"/>
                  </a:cubicBezTo>
                  <a:cubicBezTo>
                    <a:pt x="3264" y="2760"/>
                    <a:pt x="3286" y="2738"/>
                    <a:pt x="3302" y="2722"/>
                  </a:cubicBezTo>
                  <a:cubicBezTo>
                    <a:pt x="3366" y="2647"/>
                    <a:pt x="3425" y="2577"/>
                    <a:pt x="3485" y="2507"/>
                  </a:cubicBezTo>
                  <a:lnTo>
                    <a:pt x="3517" y="2464"/>
                  </a:lnTo>
                  <a:close/>
                  <a:moveTo>
                    <a:pt x="4176" y="1"/>
                  </a:moveTo>
                  <a:cubicBezTo>
                    <a:pt x="4150" y="1"/>
                    <a:pt x="4124" y="3"/>
                    <a:pt x="4098" y="7"/>
                  </a:cubicBezTo>
                  <a:cubicBezTo>
                    <a:pt x="4017" y="12"/>
                    <a:pt x="3958" y="50"/>
                    <a:pt x="3915" y="114"/>
                  </a:cubicBezTo>
                  <a:cubicBezTo>
                    <a:pt x="3888" y="152"/>
                    <a:pt x="3866" y="184"/>
                    <a:pt x="3856" y="222"/>
                  </a:cubicBezTo>
                  <a:cubicBezTo>
                    <a:pt x="3813" y="319"/>
                    <a:pt x="3764" y="426"/>
                    <a:pt x="3727" y="528"/>
                  </a:cubicBezTo>
                  <a:cubicBezTo>
                    <a:pt x="3700" y="604"/>
                    <a:pt x="3667" y="679"/>
                    <a:pt x="3641" y="749"/>
                  </a:cubicBezTo>
                  <a:cubicBezTo>
                    <a:pt x="3603" y="830"/>
                    <a:pt x="3576" y="910"/>
                    <a:pt x="3544" y="991"/>
                  </a:cubicBezTo>
                  <a:cubicBezTo>
                    <a:pt x="3538" y="1007"/>
                    <a:pt x="3533" y="1028"/>
                    <a:pt x="3517" y="1039"/>
                  </a:cubicBezTo>
                  <a:lnTo>
                    <a:pt x="3517" y="1045"/>
                  </a:lnTo>
                  <a:lnTo>
                    <a:pt x="3361" y="1002"/>
                  </a:lnTo>
                  <a:cubicBezTo>
                    <a:pt x="3291" y="980"/>
                    <a:pt x="3216" y="953"/>
                    <a:pt x="3141" y="932"/>
                  </a:cubicBezTo>
                  <a:cubicBezTo>
                    <a:pt x="3103" y="918"/>
                    <a:pt x="3067" y="912"/>
                    <a:pt x="3031" y="912"/>
                  </a:cubicBezTo>
                  <a:cubicBezTo>
                    <a:pt x="2995" y="912"/>
                    <a:pt x="2960" y="918"/>
                    <a:pt x="2925" y="932"/>
                  </a:cubicBezTo>
                  <a:lnTo>
                    <a:pt x="2920" y="932"/>
                  </a:lnTo>
                  <a:lnTo>
                    <a:pt x="2904" y="953"/>
                  </a:lnTo>
                  <a:cubicBezTo>
                    <a:pt x="2899" y="959"/>
                    <a:pt x="2893" y="975"/>
                    <a:pt x="2888" y="980"/>
                  </a:cubicBezTo>
                  <a:cubicBezTo>
                    <a:pt x="2759" y="1222"/>
                    <a:pt x="2635" y="1469"/>
                    <a:pt x="2544" y="1711"/>
                  </a:cubicBezTo>
                  <a:cubicBezTo>
                    <a:pt x="2538" y="1733"/>
                    <a:pt x="2528" y="1744"/>
                    <a:pt x="2522" y="1765"/>
                  </a:cubicBezTo>
                  <a:cubicBezTo>
                    <a:pt x="2506" y="1851"/>
                    <a:pt x="2522" y="1916"/>
                    <a:pt x="2598" y="1964"/>
                  </a:cubicBezTo>
                  <a:cubicBezTo>
                    <a:pt x="2630" y="1985"/>
                    <a:pt x="2673" y="2007"/>
                    <a:pt x="2705" y="2028"/>
                  </a:cubicBezTo>
                  <a:lnTo>
                    <a:pt x="2737" y="2045"/>
                  </a:lnTo>
                  <a:cubicBezTo>
                    <a:pt x="2764" y="2061"/>
                    <a:pt x="2786" y="2066"/>
                    <a:pt x="2813" y="2082"/>
                  </a:cubicBezTo>
                  <a:cubicBezTo>
                    <a:pt x="2807" y="2088"/>
                    <a:pt x="2796" y="2098"/>
                    <a:pt x="2791" y="2109"/>
                  </a:cubicBezTo>
                  <a:cubicBezTo>
                    <a:pt x="2657" y="2276"/>
                    <a:pt x="2522" y="2442"/>
                    <a:pt x="2382" y="2609"/>
                  </a:cubicBezTo>
                  <a:cubicBezTo>
                    <a:pt x="2092" y="2969"/>
                    <a:pt x="1796" y="3335"/>
                    <a:pt x="1506" y="3700"/>
                  </a:cubicBezTo>
                  <a:cubicBezTo>
                    <a:pt x="1130" y="4179"/>
                    <a:pt x="764" y="4679"/>
                    <a:pt x="377" y="5238"/>
                  </a:cubicBezTo>
                  <a:cubicBezTo>
                    <a:pt x="323" y="5313"/>
                    <a:pt x="270" y="5389"/>
                    <a:pt x="210" y="5459"/>
                  </a:cubicBezTo>
                  <a:cubicBezTo>
                    <a:pt x="151" y="5534"/>
                    <a:pt x="119" y="5614"/>
                    <a:pt x="98" y="5717"/>
                  </a:cubicBezTo>
                  <a:cubicBezTo>
                    <a:pt x="76" y="5808"/>
                    <a:pt x="65" y="5905"/>
                    <a:pt x="44" y="5991"/>
                  </a:cubicBezTo>
                  <a:cubicBezTo>
                    <a:pt x="22" y="6114"/>
                    <a:pt x="1" y="6254"/>
                    <a:pt x="12" y="6399"/>
                  </a:cubicBezTo>
                  <a:cubicBezTo>
                    <a:pt x="12" y="6416"/>
                    <a:pt x="17" y="6469"/>
                    <a:pt x="76" y="6469"/>
                  </a:cubicBezTo>
                  <a:lnTo>
                    <a:pt x="98" y="6469"/>
                  </a:lnTo>
                  <a:lnTo>
                    <a:pt x="108" y="6448"/>
                  </a:lnTo>
                  <a:cubicBezTo>
                    <a:pt x="119" y="6442"/>
                    <a:pt x="119" y="6437"/>
                    <a:pt x="124" y="6426"/>
                  </a:cubicBezTo>
                  <a:cubicBezTo>
                    <a:pt x="135" y="6410"/>
                    <a:pt x="146" y="6389"/>
                    <a:pt x="151" y="6367"/>
                  </a:cubicBezTo>
                  <a:cubicBezTo>
                    <a:pt x="184" y="6276"/>
                    <a:pt x="210" y="6174"/>
                    <a:pt x="237" y="6088"/>
                  </a:cubicBezTo>
                  <a:cubicBezTo>
                    <a:pt x="253" y="6034"/>
                    <a:pt x="264" y="5980"/>
                    <a:pt x="286" y="5926"/>
                  </a:cubicBezTo>
                  <a:cubicBezTo>
                    <a:pt x="302" y="5878"/>
                    <a:pt x="313" y="5824"/>
                    <a:pt x="323" y="5776"/>
                  </a:cubicBezTo>
                  <a:cubicBezTo>
                    <a:pt x="323" y="5770"/>
                    <a:pt x="334" y="5770"/>
                    <a:pt x="334" y="5765"/>
                  </a:cubicBezTo>
                  <a:lnTo>
                    <a:pt x="366" y="5797"/>
                  </a:lnTo>
                  <a:cubicBezTo>
                    <a:pt x="393" y="5829"/>
                    <a:pt x="425" y="5862"/>
                    <a:pt x="479" y="5883"/>
                  </a:cubicBezTo>
                  <a:lnTo>
                    <a:pt x="495" y="5883"/>
                  </a:lnTo>
                  <a:lnTo>
                    <a:pt x="506" y="5878"/>
                  </a:lnTo>
                  <a:cubicBezTo>
                    <a:pt x="592" y="5829"/>
                    <a:pt x="662" y="5754"/>
                    <a:pt x="737" y="5684"/>
                  </a:cubicBezTo>
                  <a:lnTo>
                    <a:pt x="850" y="5555"/>
                  </a:lnTo>
                  <a:cubicBezTo>
                    <a:pt x="1028" y="5373"/>
                    <a:pt x="1200" y="5179"/>
                    <a:pt x="1366" y="4985"/>
                  </a:cubicBezTo>
                  <a:cubicBezTo>
                    <a:pt x="1705" y="4598"/>
                    <a:pt x="2038" y="4206"/>
                    <a:pt x="2361" y="3819"/>
                  </a:cubicBezTo>
                  <a:cubicBezTo>
                    <a:pt x="2495" y="3668"/>
                    <a:pt x="2630" y="3507"/>
                    <a:pt x="2764" y="3351"/>
                  </a:cubicBezTo>
                  <a:lnTo>
                    <a:pt x="2834" y="3276"/>
                  </a:lnTo>
                  <a:cubicBezTo>
                    <a:pt x="2882" y="3222"/>
                    <a:pt x="2925" y="3163"/>
                    <a:pt x="2979" y="3109"/>
                  </a:cubicBezTo>
                  <a:lnTo>
                    <a:pt x="2990" y="3104"/>
                  </a:lnTo>
                  <a:cubicBezTo>
                    <a:pt x="2990" y="3109"/>
                    <a:pt x="2995" y="3114"/>
                    <a:pt x="2995" y="3131"/>
                  </a:cubicBezTo>
                  <a:lnTo>
                    <a:pt x="3001" y="3217"/>
                  </a:lnTo>
                  <a:cubicBezTo>
                    <a:pt x="3011" y="3319"/>
                    <a:pt x="3022" y="3426"/>
                    <a:pt x="3028" y="3534"/>
                  </a:cubicBezTo>
                  <a:cubicBezTo>
                    <a:pt x="3049" y="3846"/>
                    <a:pt x="3065" y="4157"/>
                    <a:pt x="3087" y="4475"/>
                  </a:cubicBezTo>
                  <a:cubicBezTo>
                    <a:pt x="3124" y="5093"/>
                    <a:pt x="3162" y="5717"/>
                    <a:pt x="3194" y="6340"/>
                  </a:cubicBezTo>
                  <a:cubicBezTo>
                    <a:pt x="3200" y="6416"/>
                    <a:pt x="3200" y="6502"/>
                    <a:pt x="3280" y="6550"/>
                  </a:cubicBezTo>
                  <a:cubicBezTo>
                    <a:pt x="3350" y="7088"/>
                    <a:pt x="3425" y="7469"/>
                    <a:pt x="3479" y="7582"/>
                  </a:cubicBezTo>
                  <a:lnTo>
                    <a:pt x="3485" y="7598"/>
                  </a:lnTo>
                  <a:lnTo>
                    <a:pt x="3522" y="7598"/>
                  </a:lnTo>
                  <a:cubicBezTo>
                    <a:pt x="3571" y="7598"/>
                    <a:pt x="3603" y="7571"/>
                    <a:pt x="3619" y="7523"/>
                  </a:cubicBezTo>
                  <a:cubicBezTo>
                    <a:pt x="3641" y="7464"/>
                    <a:pt x="3646" y="7415"/>
                    <a:pt x="3651" y="7378"/>
                  </a:cubicBezTo>
                  <a:cubicBezTo>
                    <a:pt x="3684" y="7066"/>
                    <a:pt x="3705" y="6824"/>
                    <a:pt x="3727" y="6604"/>
                  </a:cubicBezTo>
                  <a:cubicBezTo>
                    <a:pt x="3737" y="6464"/>
                    <a:pt x="3732" y="6319"/>
                    <a:pt x="3710" y="6179"/>
                  </a:cubicBezTo>
                  <a:cubicBezTo>
                    <a:pt x="3705" y="6147"/>
                    <a:pt x="3705" y="6120"/>
                    <a:pt x="3705" y="6093"/>
                  </a:cubicBezTo>
                  <a:lnTo>
                    <a:pt x="3700" y="5964"/>
                  </a:lnTo>
                  <a:cubicBezTo>
                    <a:pt x="3673" y="5335"/>
                    <a:pt x="3646" y="4674"/>
                    <a:pt x="3673" y="4028"/>
                  </a:cubicBezTo>
                  <a:cubicBezTo>
                    <a:pt x="3684" y="3727"/>
                    <a:pt x="3694" y="3399"/>
                    <a:pt x="3705" y="2996"/>
                  </a:cubicBezTo>
                  <a:cubicBezTo>
                    <a:pt x="3710" y="2787"/>
                    <a:pt x="3705" y="2609"/>
                    <a:pt x="3678" y="2437"/>
                  </a:cubicBezTo>
                  <a:lnTo>
                    <a:pt x="3678" y="2405"/>
                  </a:lnTo>
                  <a:lnTo>
                    <a:pt x="3694" y="2410"/>
                  </a:lnTo>
                  <a:cubicBezTo>
                    <a:pt x="3732" y="2426"/>
                    <a:pt x="3764" y="2432"/>
                    <a:pt x="3807" y="2442"/>
                  </a:cubicBezTo>
                  <a:lnTo>
                    <a:pt x="3888" y="2464"/>
                  </a:lnTo>
                  <a:cubicBezTo>
                    <a:pt x="3909" y="2469"/>
                    <a:pt x="3936" y="2469"/>
                    <a:pt x="3952" y="2475"/>
                  </a:cubicBezTo>
                  <a:cubicBezTo>
                    <a:pt x="3974" y="2479"/>
                    <a:pt x="3994" y="2482"/>
                    <a:pt x="4014" y="2482"/>
                  </a:cubicBezTo>
                  <a:cubicBezTo>
                    <a:pt x="4084" y="2482"/>
                    <a:pt x="4146" y="2452"/>
                    <a:pt x="4205" y="2389"/>
                  </a:cubicBezTo>
                  <a:cubicBezTo>
                    <a:pt x="4221" y="2373"/>
                    <a:pt x="4243" y="2340"/>
                    <a:pt x="4259" y="2324"/>
                  </a:cubicBezTo>
                  <a:cubicBezTo>
                    <a:pt x="4388" y="2141"/>
                    <a:pt x="4479" y="1932"/>
                    <a:pt x="4571" y="1733"/>
                  </a:cubicBezTo>
                  <a:lnTo>
                    <a:pt x="4581" y="1711"/>
                  </a:lnTo>
                  <a:cubicBezTo>
                    <a:pt x="4619" y="1598"/>
                    <a:pt x="4592" y="1555"/>
                    <a:pt x="4528" y="1491"/>
                  </a:cubicBezTo>
                  <a:cubicBezTo>
                    <a:pt x="4452" y="1421"/>
                    <a:pt x="4366" y="1383"/>
                    <a:pt x="4280" y="1351"/>
                  </a:cubicBezTo>
                  <a:lnTo>
                    <a:pt x="4259" y="1340"/>
                  </a:lnTo>
                  <a:cubicBezTo>
                    <a:pt x="4232" y="1330"/>
                    <a:pt x="4205" y="1313"/>
                    <a:pt x="4173" y="1308"/>
                  </a:cubicBezTo>
                  <a:lnTo>
                    <a:pt x="4157" y="1303"/>
                  </a:lnTo>
                  <a:cubicBezTo>
                    <a:pt x="4157" y="1292"/>
                    <a:pt x="4157" y="1292"/>
                    <a:pt x="4162" y="1287"/>
                  </a:cubicBezTo>
                  <a:cubicBezTo>
                    <a:pt x="4167" y="1265"/>
                    <a:pt x="4178" y="1249"/>
                    <a:pt x="4189" y="1233"/>
                  </a:cubicBezTo>
                  <a:cubicBezTo>
                    <a:pt x="4323" y="991"/>
                    <a:pt x="4420" y="738"/>
                    <a:pt x="4501" y="502"/>
                  </a:cubicBezTo>
                  <a:cubicBezTo>
                    <a:pt x="4528" y="426"/>
                    <a:pt x="4549" y="351"/>
                    <a:pt x="4565" y="265"/>
                  </a:cubicBezTo>
                  <a:cubicBezTo>
                    <a:pt x="4587" y="201"/>
                    <a:pt x="4560" y="147"/>
                    <a:pt x="4501" y="104"/>
                  </a:cubicBezTo>
                  <a:cubicBezTo>
                    <a:pt x="4400" y="38"/>
                    <a:pt x="4289" y="1"/>
                    <a:pt x="4176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5" name="Google Shape;55;p2"/>
            <p:cNvGrpSpPr/>
            <p:nvPr/>
          </p:nvGrpSpPr>
          <p:grpSpPr>
            <a:xfrm>
              <a:off x="8051892" y="3375557"/>
              <a:ext cx="725156" cy="703179"/>
              <a:chOff x="5237925" y="1102875"/>
              <a:chExt cx="226025" cy="219175"/>
            </a:xfrm>
          </p:grpSpPr>
          <p:sp>
            <p:nvSpPr>
              <p:cNvPr id="56" name="Google Shape;56;p2"/>
              <p:cNvSpPr/>
              <p:nvPr/>
            </p:nvSpPr>
            <p:spPr>
              <a:xfrm>
                <a:off x="5237925" y="1120200"/>
                <a:ext cx="202575" cy="201850"/>
              </a:xfrm>
              <a:custGeom>
                <a:avLst/>
                <a:gdLst/>
                <a:ahLst/>
                <a:cxnLst/>
                <a:rect l="l" t="t" r="r" b="b"/>
                <a:pathLst>
                  <a:path w="8103" h="8074" extrusionOk="0">
                    <a:moveTo>
                      <a:pt x="3909" y="1880"/>
                    </a:moveTo>
                    <a:cubicBezTo>
                      <a:pt x="3925" y="1880"/>
                      <a:pt x="3947" y="1885"/>
                      <a:pt x="3958" y="1885"/>
                    </a:cubicBezTo>
                    <a:cubicBezTo>
                      <a:pt x="3958" y="2573"/>
                      <a:pt x="3963" y="3256"/>
                      <a:pt x="3963" y="3944"/>
                    </a:cubicBezTo>
                    <a:lnTo>
                      <a:pt x="1974" y="3944"/>
                    </a:lnTo>
                    <a:cubicBezTo>
                      <a:pt x="1974" y="2853"/>
                      <a:pt x="2802" y="1982"/>
                      <a:pt x="3882" y="1885"/>
                    </a:cubicBezTo>
                    <a:cubicBezTo>
                      <a:pt x="3899" y="1885"/>
                      <a:pt x="3904" y="1880"/>
                      <a:pt x="3909" y="1880"/>
                    </a:cubicBezTo>
                    <a:close/>
                    <a:moveTo>
                      <a:pt x="4167" y="1907"/>
                    </a:moveTo>
                    <a:cubicBezTo>
                      <a:pt x="4597" y="1944"/>
                      <a:pt x="5001" y="1971"/>
                      <a:pt x="5345" y="2315"/>
                    </a:cubicBezTo>
                    <a:cubicBezTo>
                      <a:pt x="5721" y="2692"/>
                      <a:pt x="5899" y="3278"/>
                      <a:pt x="5920" y="3799"/>
                    </a:cubicBezTo>
                    <a:lnTo>
                      <a:pt x="5920" y="3934"/>
                    </a:lnTo>
                    <a:cubicBezTo>
                      <a:pt x="5334" y="3934"/>
                      <a:pt x="4743" y="3944"/>
                      <a:pt x="4162" y="3944"/>
                    </a:cubicBezTo>
                    <a:cubicBezTo>
                      <a:pt x="4162" y="3261"/>
                      <a:pt x="4167" y="2584"/>
                      <a:pt x="4167" y="1907"/>
                    </a:cubicBezTo>
                    <a:close/>
                    <a:moveTo>
                      <a:pt x="4162" y="4132"/>
                    </a:moveTo>
                    <a:cubicBezTo>
                      <a:pt x="4743" y="4132"/>
                      <a:pt x="5329" y="4138"/>
                      <a:pt x="5915" y="4138"/>
                    </a:cubicBezTo>
                    <a:cubicBezTo>
                      <a:pt x="5813" y="5084"/>
                      <a:pt x="5157" y="5917"/>
                      <a:pt x="4162" y="6052"/>
                    </a:cubicBezTo>
                    <a:lnTo>
                      <a:pt x="4162" y="6036"/>
                    </a:lnTo>
                    <a:lnTo>
                      <a:pt x="4162" y="4132"/>
                    </a:lnTo>
                    <a:close/>
                    <a:moveTo>
                      <a:pt x="3974" y="4132"/>
                    </a:moveTo>
                    <a:lnTo>
                      <a:pt x="3974" y="6036"/>
                    </a:lnTo>
                    <a:lnTo>
                      <a:pt x="3974" y="6063"/>
                    </a:lnTo>
                    <a:cubicBezTo>
                      <a:pt x="3959" y="6063"/>
                      <a:pt x="3944" y="6063"/>
                      <a:pt x="3930" y="6063"/>
                    </a:cubicBezTo>
                    <a:cubicBezTo>
                      <a:pt x="2892" y="6063"/>
                      <a:pt x="2096" y="5129"/>
                      <a:pt x="1995" y="4132"/>
                    </a:cubicBezTo>
                    <a:close/>
                    <a:moveTo>
                      <a:pt x="4110" y="1"/>
                    </a:moveTo>
                    <a:cubicBezTo>
                      <a:pt x="4087" y="1"/>
                      <a:pt x="4063" y="9"/>
                      <a:pt x="4044" y="25"/>
                    </a:cubicBezTo>
                    <a:cubicBezTo>
                      <a:pt x="3899" y="170"/>
                      <a:pt x="3759" y="326"/>
                      <a:pt x="3630" y="493"/>
                    </a:cubicBezTo>
                    <a:cubicBezTo>
                      <a:pt x="3593" y="546"/>
                      <a:pt x="3646" y="605"/>
                      <a:pt x="3697" y="605"/>
                    </a:cubicBezTo>
                    <a:cubicBezTo>
                      <a:pt x="3713" y="605"/>
                      <a:pt x="3730" y="598"/>
                      <a:pt x="3743" y="584"/>
                    </a:cubicBezTo>
                    <a:cubicBezTo>
                      <a:pt x="3823" y="503"/>
                      <a:pt x="3899" y="423"/>
                      <a:pt x="3974" y="342"/>
                    </a:cubicBezTo>
                    <a:lnTo>
                      <a:pt x="3974" y="342"/>
                    </a:lnTo>
                    <a:cubicBezTo>
                      <a:pt x="3958" y="788"/>
                      <a:pt x="3958" y="1240"/>
                      <a:pt x="3958" y="1692"/>
                    </a:cubicBezTo>
                    <a:cubicBezTo>
                      <a:pt x="3904" y="1697"/>
                      <a:pt x="3845" y="1702"/>
                      <a:pt x="3791" y="1718"/>
                    </a:cubicBezTo>
                    <a:cubicBezTo>
                      <a:pt x="3770" y="1724"/>
                      <a:pt x="3759" y="1729"/>
                      <a:pt x="3748" y="1745"/>
                    </a:cubicBezTo>
                    <a:cubicBezTo>
                      <a:pt x="2925" y="1799"/>
                      <a:pt x="2184" y="2391"/>
                      <a:pt x="1909" y="3170"/>
                    </a:cubicBezTo>
                    <a:cubicBezTo>
                      <a:pt x="1823" y="3417"/>
                      <a:pt x="1780" y="3681"/>
                      <a:pt x="1786" y="3934"/>
                    </a:cubicBezTo>
                    <a:cubicBezTo>
                      <a:pt x="1503" y="3931"/>
                      <a:pt x="1218" y="3923"/>
                      <a:pt x="934" y="3923"/>
                    </a:cubicBezTo>
                    <a:cubicBezTo>
                      <a:pt x="650" y="3923"/>
                      <a:pt x="366" y="3931"/>
                      <a:pt x="87" y="3960"/>
                    </a:cubicBezTo>
                    <a:cubicBezTo>
                      <a:pt x="1" y="3971"/>
                      <a:pt x="1" y="4084"/>
                      <a:pt x="87" y="4095"/>
                    </a:cubicBezTo>
                    <a:cubicBezTo>
                      <a:pt x="390" y="4132"/>
                      <a:pt x="700" y="4142"/>
                      <a:pt x="1010" y="4142"/>
                    </a:cubicBezTo>
                    <a:cubicBezTo>
                      <a:pt x="1276" y="4142"/>
                      <a:pt x="1541" y="4135"/>
                      <a:pt x="1802" y="4132"/>
                    </a:cubicBezTo>
                    <a:cubicBezTo>
                      <a:pt x="1861" y="4788"/>
                      <a:pt x="2184" y="5423"/>
                      <a:pt x="2700" y="5837"/>
                    </a:cubicBezTo>
                    <a:cubicBezTo>
                      <a:pt x="3063" y="6127"/>
                      <a:pt x="3492" y="6273"/>
                      <a:pt x="3927" y="6273"/>
                    </a:cubicBezTo>
                    <a:cubicBezTo>
                      <a:pt x="3943" y="6273"/>
                      <a:pt x="3958" y="6273"/>
                      <a:pt x="3974" y="6272"/>
                    </a:cubicBezTo>
                    <a:lnTo>
                      <a:pt x="3974" y="6272"/>
                    </a:lnTo>
                    <a:cubicBezTo>
                      <a:pt x="3963" y="6853"/>
                      <a:pt x="3936" y="7433"/>
                      <a:pt x="4001" y="8009"/>
                    </a:cubicBezTo>
                    <a:cubicBezTo>
                      <a:pt x="4003" y="8052"/>
                      <a:pt x="4033" y="8073"/>
                      <a:pt x="4064" y="8073"/>
                    </a:cubicBezTo>
                    <a:cubicBezTo>
                      <a:pt x="4095" y="8073"/>
                      <a:pt x="4127" y="8052"/>
                      <a:pt x="4135" y="8009"/>
                    </a:cubicBezTo>
                    <a:cubicBezTo>
                      <a:pt x="4194" y="7433"/>
                      <a:pt x="4167" y="6842"/>
                      <a:pt x="4162" y="6267"/>
                    </a:cubicBezTo>
                    <a:cubicBezTo>
                      <a:pt x="4495" y="6235"/>
                      <a:pt x="4823" y="6111"/>
                      <a:pt x="5119" y="5917"/>
                    </a:cubicBezTo>
                    <a:cubicBezTo>
                      <a:pt x="5732" y="5509"/>
                      <a:pt x="6060" y="4847"/>
                      <a:pt x="6124" y="4143"/>
                    </a:cubicBezTo>
                    <a:cubicBezTo>
                      <a:pt x="6689" y="4143"/>
                      <a:pt x="7253" y="4143"/>
                      <a:pt x="7818" y="4122"/>
                    </a:cubicBezTo>
                    <a:lnTo>
                      <a:pt x="7818" y="4122"/>
                    </a:lnTo>
                    <a:lnTo>
                      <a:pt x="7511" y="4326"/>
                    </a:lnTo>
                    <a:cubicBezTo>
                      <a:pt x="7439" y="4376"/>
                      <a:pt x="7481" y="4476"/>
                      <a:pt x="7552" y="4476"/>
                    </a:cubicBezTo>
                    <a:cubicBezTo>
                      <a:pt x="7565" y="4476"/>
                      <a:pt x="7578" y="4473"/>
                      <a:pt x="7592" y="4466"/>
                    </a:cubicBezTo>
                    <a:cubicBezTo>
                      <a:pt x="7769" y="4385"/>
                      <a:pt x="7925" y="4267"/>
                      <a:pt x="8071" y="4143"/>
                    </a:cubicBezTo>
                    <a:cubicBezTo>
                      <a:pt x="8103" y="4116"/>
                      <a:pt x="8103" y="4057"/>
                      <a:pt x="8071" y="4025"/>
                    </a:cubicBezTo>
                    <a:cubicBezTo>
                      <a:pt x="7925" y="3874"/>
                      <a:pt x="7769" y="3735"/>
                      <a:pt x="7603" y="3606"/>
                    </a:cubicBezTo>
                    <a:cubicBezTo>
                      <a:pt x="7591" y="3597"/>
                      <a:pt x="7578" y="3593"/>
                      <a:pt x="7566" y="3593"/>
                    </a:cubicBezTo>
                    <a:cubicBezTo>
                      <a:pt x="7509" y="3593"/>
                      <a:pt x="7463" y="3674"/>
                      <a:pt x="7511" y="3718"/>
                    </a:cubicBezTo>
                    <a:cubicBezTo>
                      <a:pt x="7592" y="3799"/>
                      <a:pt x="7673" y="3874"/>
                      <a:pt x="7753" y="3950"/>
                    </a:cubicBezTo>
                    <a:cubicBezTo>
                      <a:pt x="7216" y="3934"/>
                      <a:pt x="6673" y="3934"/>
                      <a:pt x="6130" y="3934"/>
                    </a:cubicBezTo>
                    <a:cubicBezTo>
                      <a:pt x="6130" y="3772"/>
                      <a:pt x="6114" y="3606"/>
                      <a:pt x="6087" y="3444"/>
                    </a:cubicBezTo>
                    <a:cubicBezTo>
                      <a:pt x="5918" y="2461"/>
                      <a:pt x="5192" y="1675"/>
                      <a:pt x="4211" y="1675"/>
                    </a:cubicBezTo>
                    <a:cubicBezTo>
                      <a:pt x="4195" y="1675"/>
                      <a:pt x="4179" y="1675"/>
                      <a:pt x="4162" y="1675"/>
                    </a:cubicBezTo>
                    <a:cubicBezTo>
                      <a:pt x="4162" y="1213"/>
                      <a:pt x="4151" y="745"/>
                      <a:pt x="4146" y="278"/>
                    </a:cubicBezTo>
                    <a:lnTo>
                      <a:pt x="4146" y="278"/>
                    </a:lnTo>
                    <a:lnTo>
                      <a:pt x="4350" y="584"/>
                    </a:lnTo>
                    <a:cubicBezTo>
                      <a:pt x="4368" y="611"/>
                      <a:pt x="4394" y="622"/>
                      <a:pt x="4418" y="622"/>
                    </a:cubicBezTo>
                    <a:cubicBezTo>
                      <a:pt x="4472" y="622"/>
                      <a:pt x="4523" y="567"/>
                      <a:pt x="4490" y="503"/>
                    </a:cubicBezTo>
                    <a:cubicBezTo>
                      <a:pt x="4409" y="326"/>
                      <a:pt x="4286" y="170"/>
                      <a:pt x="4167" y="25"/>
                    </a:cubicBezTo>
                    <a:cubicBezTo>
                      <a:pt x="4154" y="9"/>
                      <a:pt x="4132" y="1"/>
                      <a:pt x="4110" y="1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2"/>
              <p:cNvSpPr/>
              <p:nvPr/>
            </p:nvSpPr>
            <p:spPr>
              <a:xfrm>
                <a:off x="5324075" y="1102875"/>
                <a:ext cx="21000" cy="18650"/>
              </a:xfrm>
              <a:custGeom>
                <a:avLst/>
                <a:gdLst/>
                <a:ahLst/>
                <a:cxnLst/>
                <a:rect l="l" t="t" r="r" b="b"/>
                <a:pathLst>
                  <a:path w="840" h="746" extrusionOk="0">
                    <a:moveTo>
                      <a:pt x="761" y="0"/>
                    </a:moveTo>
                    <a:cubicBezTo>
                      <a:pt x="750" y="0"/>
                      <a:pt x="738" y="4"/>
                      <a:pt x="727" y="14"/>
                    </a:cubicBezTo>
                    <a:cubicBezTo>
                      <a:pt x="678" y="57"/>
                      <a:pt x="625" y="100"/>
                      <a:pt x="582" y="137"/>
                    </a:cubicBezTo>
                    <a:cubicBezTo>
                      <a:pt x="565" y="127"/>
                      <a:pt x="544" y="110"/>
                      <a:pt x="533" y="94"/>
                    </a:cubicBezTo>
                    <a:cubicBezTo>
                      <a:pt x="501" y="57"/>
                      <a:pt x="474" y="46"/>
                      <a:pt x="436" y="14"/>
                    </a:cubicBezTo>
                    <a:cubicBezTo>
                      <a:pt x="429" y="6"/>
                      <a:pt x="419" y="3"/>
                      <a:pt x="409" y="3"/>
                    </a:cubicBezTo>
                    <a:cubicBezTo>
                      <a:pt x="383" y="3"/>
                      <a:pt x="356" y="24"/>
                      <a:pt x="372" y="51"/>
                    </a:cubicBezTo>
                    <a:cubicBezTo>
                      <a:pt x="393" y="105"/>
                      <a:pt x="399" y="137"/>
                      <a:pt x="431" y="180"/>
                    </a:cubicBezTo>
                    <a:cubicBezTo>
                      <a:pt x="447" y="191"/>
                      <a:pt x="458" y="213"/>
                      <a:pt x="474" y="229"/>
                    </a:cubicBezTo>
                    <a:cubicBezTo>
                      <a:pt x="431" y="261"/>
                      <a:pt x="399" y="293"/>
                      <a:pt x="356" y="325"/>
                    </a:cubicBezTo>
                    <a:cubicBezTo>
                      <a:pt x="248" y="422"/>
                      <a:pt x="108" y="524"/>
                      <a:pt x="28" y="648"/>
                    </a:cubicBezTo>
                    <a:cubicBezTo>
                      <a:pt x="1" y="693"/>
                      <a:pt x="42" y="746"/>
                      <a:pt x="87" y="746"/>
                    </a:cubicBezTo>
                    <a:cubicBezTo>
                      <a:pt x="96" y="746"/>
                      <a:pt x="105" y="744"/>
                      <a:pt x="114" y="739"/>
                    </a:cubicBezTo>
                    <a:cubicBezTo>
                      <a:pt x="243" y="670"/>
                      <a:pt x="350" y="535"/>
                      <a:pt x="453" y="428"/>
                    </a:cubicBezTo>
                    <a:lnTo>
                      <a:pt x="555" y="325"/>
                    </a:lnTo>
                    <a:cubicBezTo>
                      <a:pt x="597" y="368"/>
                      <a:pt x="650" y="417"/>
                      <a:pt x="707" y="417"/>
                    </a:cubicBezTo>
                    <a:cubicBezTo>
                      <a:pt x="723" y="417"/>
                      <a:pt x="738" y="414"/>
                      <a:pt x="754" y="406"/>
                    </a:cubicBezTo>
                    <a:cubicBezTo>
                      <a:pt x="775" y="401"/>
                      <a:pt x="781" y="379"/>
                      <a:pt x="781" y="363"/>
                    </a:cubicBezTo>
                    <a:cubicBezTo>
                      <a:pt x="786" y="293"/>
                      <a:pt x="721" y="256"/>
                      <a:pt x="668" y="213"/>
                    </a:cubicBezTo>
                    <a:lnTo>
                      <a:pt x="802" y="78"/>
                    </a:lnTo>
                    <a:cubicBezTo>
                      <a:pt x="840" y="49"/>
                      <a:pt x="802" y="0"/>
                      <a:pt x="761" y="0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58;p2"/>
              <p:cNvSpPr/>
              <p:nvPr/>
            </p:nvSpPr>
            <p:spPr>
              <a:xfrm>
                <a:off x="5445500" y="1213775"/>
                <a:ext cx="18450" cy="27500"/>
              </a:xfrm>
              <a:custGeom>
                <a:avLst/>
                <a:gdLst/>
                <a:ahLst/>
                <a:cxnLst/>
                <a:rect l="l" t="t" r="r" b="b"/>
                <a:pathLst>
                  <a:path w="738" h="1100" extrusionOk="0">
                    <a:moveTo>
                      <a:pt x="631" y="1"/>
                    </a:moveTo>
                    <a:cubicBezTo>
                      <a:pt x="604" y="1"/>
                      <a:pt x="575" y="14"/>
                      <a:pt x="553" y="45"/>
                    </a:cubicBezTo>
                    <a:cubicBezTo>
                      <a:pt x="515" y="99"/>
                      <a:pt x="483" y="158"/>
                      <a:pt x="440" y="212"/>
                    </a:cubicBezTo>
                    <a:cubicBezTo>
                      <a:pt x="434" y="207"/>
                      <a:pt x="418" y="196"/>
                      <a:pt x="413" y="191"/>
                    </a:cubicBezTo>
                    <a:cubicBezTo>
                      <a:pt x="348" y="137"/>
                      <a:pt x="273" y="83"/>
                      <a:pt x="198" y="51"/>
                    </a:cubicBezTo>
                    <a:cubicBezTo>
                      <a:pt x="184" y="43"/>
                      <a:pt x="171" y="40"/>
                      <a:pt x="159" y="40"/>
                    </a:cubicBezTo>
                    <a:cubicBezTo>
                      <a:pt x="103" y="40"/>
                      <a:pt x="68" y="111"/>
                      <a:pt x="112" y="164"/>
                    </a:cubicBezTo>
                    <a:cubicBezTo>
                      <a:pt x="165" y="234"/>
                      <a:pt x="230" y="287"/>
                      <a:pt x="300" y="346"/>
                    </a:cubicBezTo>
                    <a:cubicBezTo>
                      <a:pt x="311" y="363"/>
                      <a:pt x="327" y="368"/>
                      <a:pt x="332" y="379"/>
                    </a:cubicBezTo>
                    <a:cubicBezTo>
                      <a:pt x="300" y="443"/>
                      <a:pt x="257" y="502"/>
                      <a:pt x="225" y="561"/>
                    </a:cubicBezTo>
                    <a:cubicBezTo>
                      <a:pt x="139" y="701"/>
                      <a:pt x="15" y="846"/>
                      <a:pt x="4" y="1018"/>
                    </a:cubicBezTo>
                    <a:cubicBezTo>
                      <a:pt x="0" y="1064"/>
                      <a:pt x="46" y="1099"/>
                      <a:pt x="87" y="1099"/>
                    </a:cubicBezTo>
                    <a:cubicBezTo>
                      <a:pt x="100" y="1099"/>
                      <a:pt x="112" y="1096"/>
                      <a:pt x="122" y="1088"/>
                    </a:cubicBezTo>
                    <a:cubicBezTo>
                      <a:pt x="268" y="992"/>
                      <a:pt x="332" y="820"/>
                      <a:pt x="413" y="669"/>
                    </a:cubicBezTo>
                    <a:cubicBezTo>
                      <a:pt x="445" y="610"/>
                      <a:pt x="488" y="551"/>
                      <a:pt x="520" y="481"/>
                    </a:cubicBezTo>
                    <a:cubicBezTo>
                      <a:pt x="579" y="475"/>
                      <a:pt x="622" y="422"/>
                      <a:pt x="596" y="363"/>
                    </a:cubicBezTo>
                    <a:cubicBezTo>
                      <a:pt x="633" y="287"/>
                      <a:pt x="676" y="212"/>
                      <a:pt x="708" y="137"/>
                    </a:cubicBezTo>
                    <a:cubicBezTo>
                      <a:pt x="738" y="60"/>
                      <a:pt x="688" y="1"/>
                      <a:pt x="631" y="1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59;p2"/>
              <p:cNvSpPr/>
              <p:nvPr/>
            </p:nvSpPr>
            <p:spPr>
              <a:xfrm>
                <a:off x="5398825" y="1263700"/>
                <a:ext cx="50025" cy="51575"/>
              </a:xfrm>
              <a:custGeom>
                <a:avLst/>
                <a:gdLst/>
                <a:ahLst/>
                <a:cxnLst/>
                <a:rect l="l" t="t" r="r" b="b"/>
                <a:pathLst>
                  <a:path w="2001" h="2063" extrusionOk="0">
                    <a:moveTo>
                      <a:pt x="1785" y="0"/>
                    </a:moveTo>
                    <a:cubicBezTo>
                      <a:pt x="1750" y="0"/>
                      <a:pt x="1714" y="14"/>
                      <a:pt x="1683" y="48"/>
                    </a:cubicBezTo>
                    <a:cubicBezTo>
                      <a:pt x="1441" y="306"/>
                      <a:pt x="1204" y="559"/>
                      <a:pt x="963" y="817"/>
                    </a:cubicBezTo>
                    <a:cubicBezTo>
                      <a:pt x="764" y="650"/>
                      <a:pt x="565" y="473"/>
                      <a:pt x="371" y="290"/>
                    </a:cubicBezTo>
                    <a:cubicBezTo>
                      <a:pt x="355" y="275"/>
                      <a:pt x="336" y="268"/>
                      <a:pt x="318" y="268"/>
                    </a:cubicBezTo>
                    <a:cubicBezTo>
                      <a:pt x="255" y="268"/>
                      <a:pt x="200" y="350"/>
                      <a:pt x="258" y="409"/>
                    </a:cubicBezTo>
                    <a:cubicBezTo>
                      <a:pt x="446" y="597"/>
                      <a:pt x="640" y="774"/>
                      <a:pt x="833" y="957"/>
                    </a:cubicBezTo>
                    <a:cubicBezTo>
                      <a:pt x="807" y="989"/>
                      <a:pt x="774" y="1016"/>
                      <a:pt x="747" y="1054"/>
                    </a:cubicBezTo>
                    <a:cubicBezTo>
                      <a:pt x="500" y="1323"/>
                      <a:pt x="156" y="1581"/>
                      <a:pt x="27" y="1930"/>
                    </a:cubicBezTo>
                    <a:cubicBezTo>
                      <a:pt x="1" y="2009"/>
                      <a:pt x="71" y="2063"/>
                      <a:pt x="138" y="2063"/>
                    </a:cubicBezTo>
                    <a:cubicBezTo>
                      <a:pt x="154" y="2063"/>
                      <a:pt x="169" y="2060"/>
                      <a:pt x="183" y="2054"/>
                    </a:cubicBezTo>
                    <a:cubicBezTo>
                      <a:pt x="522" y="1892"/>
                      <a:pt x="774" y="1500"/>
                      <a:pt x="1022" y="1226"/>
                    </a:cubicBezTo>
                    <a:cubicBezTo>
                      <a:pt x="1038" y="1204"/>
                      <a:pt x="1059" y="1193"/>
                      <a:pt x="1070" y="1172"/>
                    </a:cubicBezTo>
                    <a:cubicBezTo>
                      <a:pt x="1290" y="1366"/>
                      <a:pt x="1516" y="1602"/>
                      <a:pt x="1785" y="1710"/>
                    </a:cubicBezTo>
                    <a:cubicBezTo>
                      <a:pt x="1798" y="1716"/>
                      <a:pt x="1809" y="1718"/>
                      <a:pt x="1820" y="1718"/>
                    </a:cubicBezTo>
                    <a:cubicBezTo>
                      <a:pt x="1887" y="1718"/>
                      <a:pt x="1913" y="1615"/>
                      <a:pt x="1871" y="1564"/>
                    </a:cubicBezTo>
                    <a:cubicBezTo>
                      <a:pt x="1694" y="1349"/>
                      <a:pt x="1436" y="1188"/>
                      <a:pt x="1210" y="1016"/>
                    </a:cubicBezTo>
                    <a:cubicBezTo>
                      <a:pt x="1441" y="769"/>
                      <a:pt x="1667" y="516"/>
                      <a:pt x="1898" y="263"/>
                    </a:cubicBezTo>
                    <a:cubicBezTo>
                      <a:pt x="2001" y="152"/>
                      <a:pt x="1899" y="0"/>
                      <a:pt x="1785" y="0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0;p2"/>
              <p:cNvSpPr/>
              <p:nvPr/>
            </p:nvSpPr>
            <p:spPr>
              <a:xfrm>
                <a:off x="5246000" y="1191475"/>
                <a:ext cx="9575" cy="16150"/>
              </a:xfrm>
              <a:custGeom>
                <a:avLst/>
                <a:gdLst/>
                <a:ahLst/>
                <a:cxnLst/>
                <a:rect l="l" t="t" r="r" b="b"/>
                <a:pathLst>
                  <a:path w="383" h="646" extrusionOk="0">
                    <a:moveTo>
                      <a:pt x="239" y="0"/>
                    </a:moveTo>
                    <a:cubicBezTo>
                      <a:pt x="199" y="0"/>
                      <a:pt x="159" y="19"/>
                      <a:pt x="135" y="56"/>
                    </a:cubicBezTo>
                    <a:cubicBezTo>
                      <a:pt x="76" y="136"/>
                      <a:pt x="81" y="244"/>
                      <a:pt x="59" y="346"/>
                    </a:cubicBezTo>
                    <a:cubicBezTo>
                      <a:pt x="38" y="437"/>
                      <a:pt x="0" y="518"/>
                      <a:pt x="49" y="609"/>
                    </a:cubicBezTo>
                    <a:cubicBezTo>
                      <a:pt x="58" y="635"/>
                      <a:pt x="81" y="645"/>
                      <a:pt x="106" y="645"/>
                    </a:cubicBezTo>
                    <a:cubicBezTo>
                      <a:pt x="124" y="645"/>
                      <a:pt x="144" y="640"/>
                      <a:pt x="162" y="631"/>
                    </a:cubicBezTo>
                    <a:cubicBezTo>
                      <a:pt x="248" y="599"/>
                      <a:pt x="275" y="475"/>
                      <a:pt x="307" y="389"/>
                    </a:cubicBezTo>
                    <a:cubicBezTo>
                      <a:pt x="344" y="292"/>
                      <a:pt x="382" y="190"/>
                      <a:pt x="355" y="83"/>
                    </a:cubicBezTo>
                    <a:cubicBezTo>
                      <a:pt x="335" y="27"/>
                      <a:pt x="287" y="0"/>
                      <a:pt x="239" y="0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2"/>
              <p:cNvSpPr/>
              <p:nvPr/>
            </p:nvSpPr>
            <p:spPr>
              <a:xfrm>
                <a:off x="5247650" y="1172450"/>
                <a:ext cx="10725" cy="17175"/>
              </a:xfrm>
              <a:custGeom>
                <a:avLst/>
                <a:gdLst/>
                <a:ahLst/>
                <a:cxnLst/>
                <a:rect l="l" t="t" r="r" b="b"/>
                <a:pathLst>
                  <a:path w="429" h="687" extrusionOk="0">
                    <a:moveTo>
                      <a:pt x="156" y="1"/>
                    </a:moveTo>
                    <a:cubicBezTo>
                      <a:pt x="72" y="1"/>
                      <a:pt x="41" y="100"/>
                      <a:pt x="36" y="177"/>
                    </a:cubicBezTo>
                    <a:cubicBezTo>
                      <a:pt x="26" y="322"/>
                      <a:pt x="42" y="446"/>
                      <a:pt x="15" y="580"/>
                    </a:cubicBezTo>
                    <a:cubicBezTo>
                      <a:pt x="1" y="640"/>
                      <a:pt x="47" y="686"/>
                      <a:pt x="94" y="686"/>
                    </a:cubicBezTo>
                    <a:cubicBezTo>
                      <a:pt x="119" y="686"/>
                      <a:pt x="144" y="674"/>
                      <a:pt x="160" y="645"/>
                    </a:cubicBezTo>
                    <a:cubicBezTo>
                      <a:pt x="230" y="516"/>
                      <a:pt x="429" y="64"/>
                      <a:pt x="187" y="5"/>
                    </a:cubicBezTo>
                    <a:cubicBezTo>
                      <a:pt x="176" y="2"/>
                      <a:pt x="166" y="1"/>
                      <a:pt x="156" y="1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2"/>
              <p:cNvSpPr/>
              <p:nvPr/>
            </p:nvSpPr>
            <p:spPr>
              <a:xfrm>
                <a:off x="5247875" y="1145050"/>
                <a:ext cx="6300" cy="15400"/>
              </a:xfrm>
              <a:custGeom>
                <a:avLst/>
                <a:gdLst/>
                <a:ahLst/>
                <a:cxnLst/>
                <a:rect l="l" t="t" r="r" b="b"/>
                <a:pathLst>
                  <a:path w="252" h="616" extrusionOk="0">
                    <a:moveTo>
                      <a:pt x="149" y="1"/>
                    </a:moveTo>
                    <a:cubicBezTo>
                      <a:pt x="106" y="1"/>
                      <a:pt x="61" y="23"/>
                      <a:pt x="44" y="69"/>
                    </a:cubicBezTo>
                    <a:cubicBezTo>
                      <a:pt x="6" y="219"/>
                      <a:pt x="1" y="364"/>
                      <a:pt x="11" y="515"/>
                    </a:cubicBezTo>
                    <a:cubicBezTo>
                      <a:pt x="19" y="582"/>
                      <a:pt x="75" y="616"/>
                      <a:pt x="126" y="616"/>
                    </a:cubicBezTo>
                    <a:cubicBezTo>
                      <a:pt x="178" y="616"/>
                      <a:pt x="226" y="582"/>
                      <a:pt x="221" y="515"/>
                    </a:cubicBezTo>
                    <a:cubicBezTo>
                      <a:pt x="216" y="375"/>
                      <a:pt x="226" y="230"/>
                      <a:pt x="243" y="95"/>
                    </a:cubicBezTo>
                    <a:cubicBezTo>
                      <a:pt x="251" y="33"/>
                      <a:pt x="202" y="1"/>
                      <a:pt x="149" y="1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3;p2"/>
              <p:cNvSpPr/>
              <p:nvPr/>
            </p:nvSpPr>
            <p:spPr>
              <a:xfrm>
                <a:off x="5254050" y="1130175"/>
                <a:ext cx="22350" cy="7525"/>
              </a:xfrm>
              <a:custGeom>
                <a:avLst/>
                <a:gdLst/>
                <a:ahLst/>
                <a:cxnLst/>
                <a:rect l="l" t="t" r="r" b="b"/>
                <a:pathLst>
                  <a:path w="894" h="301" extrusionOk="0">
                    <a:moveTo>
                      <a:pt x="551" y="1"/>
                    </a:moveTo>
                    <a:cubicBezTo>
                      <a:pt x="401" y="1"/>
                      <a:pt x="239" y="34"/>
                      <a:pt x="146" y="56"/>
                    </a:cubicBezTo>
                    <a:cubicBezTo>
                      <a:pt x="0" y="91"/>
                      <a:pt x="52" y="301"/>
                      <a:pt x="187" y="301"/>
                    </a:cubicBezTo>
                    <a:cubicBezTo>
                      <a:pt x="197" y="301"/>
                      <a:pt x="206" y="300"/>
                      <a:pt x="216" y="298"/>
                    </a:cubicBezTo>
                    <a:cubicBezTo>
                      <a:pt x="305" y="277"/>
                      <a:pt x="394" y="262"/>
                      <a:pt x="488" y="262"/>
                    </a:cubicBezTo>
                    <a:cubicBezTo>
                      <a:pt x="513" y="262"/>
                      <a:pt x="539" y="263"/>
                      <a:pt x="565" y="266"/>
                    </a:cubicBezTo>
                    <a:cubicBezTo>
                      <a:pt x="611" y="268"/>
                      <a:pt x="662" y="276"/>
                      <a:pt x="711" y="276"/>
                    </a:cubicBezTo>
                    <a:cubicBezTo>
                      <a:pt x="760" y="276"/>
                      <a:pt x="807" y="268"/>
                      <a:pt x="845" y="239"/>
                    </a:cubicBezTo>
                    <a:cubicBezTo>
                      <a:pt x="877" y="212"/>
                      <a:pt x="893" y="169"/>
                      <a:pt x="872" y="131"/>
                    </a:cubicBezTo>
                    <a:cubicBezTo>
                      <a:pt x="825" y="31"/>
                      <a:pt x="694" y="1"/>
                      <a:pt x="551" y="1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64;p2"/>
              <p:cNvSpPr/>
              <p:nvPr/>
            </p:nvSpPr>
            <p:spPr>
              <a:xfrm>
                <a:off x="5286275" y="1130300"/>
                <a:ext cx="15525" cy="6625"/>
              </a:xfrm>
              <a:custGeom>
                <a:avLst/>
                <a:gdLst/>
                <a:ahLst/>
                <a:cxnLst/>
                <a:rect l="l" t="t" r="r" b="b"/>
                <a:pathLst>
                  <a:path w="621" h="265" extrusionOk="0">
                    <a:moveTo>
                      <a:pt x="436" y="1"/>
                    </a:moveTo>
                    <a:cubicBezTo>
                      <a:pt x="320" y="1"/>
                      <a:pt x="198" y="43"/>
                      <a:pt x="94" y="99"/>
                    </a:cubicBezTo>
                    <a:cubicBezTo>
                      <a:pt x="0" y="141"/>
                      <a:pt x="61" y="265"/>
                      <a:pt x="149" y="265"/>
                    </a:cubicBezTo>
                    <a:cubicBezTo>
                      <a:pt x="162" y="265"/>
                      <a:pt x="176" y="262"/>
                      <a:pt x="190" y="255"/>
                    </a:cubicBezTo>
                    <a:cubicBezTo>
                      <a:pt x="276" y="218"/>
                      <a:pt x="362" y="207"/>
                      <a:pt x="459" y="207"/>
                    </a:cubicBezTo>
                    <a:cubicBezTo>
                      <a:pt x="524" y="207"/>
                      <a:pt x="620" y="169"/>
                      <a:pt x="588" y="83"/>
                    </a:cubicBezTo>
                    <a:cubicBezTo>
                      <a:pt x="577" y="51"/>
                      <a:pt x="551" y="19"/>
                      <a:pt x="518" y="8"/>
                    </a:cubicBezTo>
                    <a:cubicBezTo>
                      <a:pt x="492" y="3"/>
                      <a:pt x="464" y="1"/>
                      <a:pt x="436" y="1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65;p2"/>
              <p:cNvSpPr/>
              <p:nvPr/>
            </p:nvSpPr>
            <p:spPr>
              <a:xfrm>
                <a:off x="5304250" y="1127250"/>
                <a:ext cx="15550" cy="7950"/>
              </a:xfrm>
              <a:custGeom>
                <a:avLst/>
                <a:gdLst/>
                <a:ahLst/>
                <a:cxnLst/>
                <a:rect l="l" t="t" r="r" b="b"/>
                <a:pathLst>
                  <a:path w="622" h="318" extrusionOk="0">
                    <a:moveTo>
                      <a:pt x="453" y="1"/>
                    </a:moveTo>
                    <a:cubicBezTo>
                      <a:pt x="408" y="1"/>
                      <a:pt x="363" y="15"/>
                      <a:pt x="315" y="23"/>
                    </a:cubicBezTo>
                    <a:cubicBezTo>
                      <a:pt x="262" y="39"/>
                      <a:pt x="203" y="49"/>
                      <a:pt x="149" y="66"/>
                    </a:cubicBezTo>
                    <a:cubicBezTo>
                      <a:pt x="0" y="100"/>
                      <a:pt x="48" y="318"/>
                      <a:pt x="183" y="318"/>
                    </a:cubicBezTo>
                    <a:cubicBezTo>
                      <a:pt x="194" y="318"/>
                      <a:pt x="206" y="316"/>
                      <a:pt x="219" y="313"/>
                    </a:cubicBezTo>
                    <a:cubicBezTo>
                      <a:pt x="326" y="286"/>
                      <a:pt x="471" y="281"/>
                      <a:pt x="552" y="200"/>
                    </a:cubicBezTo>
                    <a:cubicBezTo>
                      <a:pt x="622" y="141"/>
                      <a:pt x="579" y="33"/>
                      <a:pt x="498" y="6"/>
                    </a:cubicBezTo>
                    <a:cubicBezTo>
                      <a:pt x="483" y="2"/>
                      <a:pt x="468" y="1"/>
                      <a:pt x="453" y="1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6" name="Google Shape;66;p2"/>
            <p:cNvGrpSpPr/>
            <p:nvPr/>
          </p:nvGrpSpPr>
          <p:grpSpPr>
            <a:xfrm>
              <a:off x="326737" y="2473412"/>
              <a:ext cx="507628" cy="174355"/>
              <a:chOff x="1538650" y="1788750"/>
              <a:chExt cx="184150" cy="63250"/>
            </a:xfrm>
          </p:grpSpPr>
          <p:sp>
            <p:nvSpPr>
              <p:cNvPr id="67" name="Google Shape;67;p2"/>
              <p:cNvSpPr/>
              <p:nvPr/>
            </p:nvSpPr>
            <p:spPr>
              <a:xfrm>
                <a:off x="1538650" y="1788750"/>
                <a:ext cx="162650" cy="50100"/>
              </a:xfrm>
              <a:custGeom>
                <a:avLst/>
                <a:gdLst/>
                <a:ahLst/>
                <a:cxnLst/>
                <a:rect l="l" t="t" r="r" b="b"/>
                <a:pathLst>
                  <a:path w="6506" h="2004" extrusionOk="0">
                    <a:moveTo>
                      <a:pt x="6428" y="0"/>
                    </a:moveTo>
                    <a:cubicBezTo>
                      <a:pt x="6409" y="0"/>
                      <a:pt x="6390" y="6"/>
                      <a:pt x="6371" y="8"/>
                    </a:cubicBezTo>
                    <a:lnTo>
                      <a:pt x="6366" y="8"/>
                    </a:lnTo>
                    <a:cubicBezTo>
                      <a:pt x="6280" y="30"/>
                      <a:pt x="6183" y="52"/>
                      <a:pt x="6091" y="78"/>
                    </a:cubicBezTo>
                    <a:lnTo>
                      <a:pt x="5446" y="256"/>
                    </a:lnTo>
                    <a:cubicBezTo>
                      <a:pt x="5290" y="299"/>
                      <a:pt x="5134" y="347"/>
                      <a:pt x="4984" y="385"/>
                    </a:cubicBezTo>
                    <a:lnTo>
                      <a:pt x="4866" y="417"/>
                    </a:lnTo>
                    <a:cubicBezTo>
                      <a:pt x="4194" y="605"/>
                      <a:pt x="3505" y="793"/>
                      <a:pt x="2823" y="1008"/>
                    </a:cubicBezTo>
                    <a:cubicBezTo>
                      <a:pt x="2538" y="1100"/>
                      <a:pt x="2247" y="1191"/>
                      <a:pt x="1957" y="1277"/>
                    </a:cubicBezTo>
                    <a:cubicBezTo>
                      <a:pt x="1688" y="1369"/>
                      <a:pt x="1414" y="1449"/>
                      <a:pt x="1145" y="1535"/>
                    </a:cubicBezTo>
                    <a:cubicBezTo>
                      <a:pt x="989" y="1584"/>
                      <a:pt x="839" y="1627"/>
                      <a:pt x="688" y="1675"/>
                    </a:cubicBezTo>
                    <a:cubicBezTo>
                      <a:pt x="511" y="1729"/>
                      <a:pt x="344" y="1783"/>
                      <a:pt x="167" y="1836"/>
                    </a:cubicBezTo>
                    <a:cubicBezTo>
                      <a:pt x="161" y="1836"/>
                      <a:pt x="151" y="1842"/>
                      <a:pt x="145" y="1842"/>
                    </a:cubicBezTo>
                    <a:cubicBezTo>
                      <a:pt x="97" y="1858"/>
                      <a:pt x="48" y="1869"/>
                      <a:pt x="16" y="1912"/>
                    </a:cubicBezTo>
                    <a:lnTo>
                      <a:pt x="0" y="1928"/>
                    </a:lnTo>
                    <a:lnTo>
                      <a:pt x="16" y="1949"/>
                    </a:lnTo>
                    <a:cubicBezTo>
                      <a:pt x="43" y="1992"/>
                      <a:pt x="75" y="2003"/>
                      <a:pt x="102" y="2003"/>
                    </a:cubicBezTo>
                    <a:cubicBezTo>
                      <a:pt x="118" y="2003"/>
                      <a:pt x="134" y="2003"/>
                      <a:pt x="145" y="1998"/>
                    </a:cubicBezTo>
                    <a:lnTo>
                      <a:pt x="188" y="1992"/>
                    </a:lnTo>
                    <a:cubicBezTo>
                      <a:pt x="263" y="1976"/>
                      <a:pt x="339" y="1965"/>
                      <a:pt x="414" y="1944"/>
                    </a:cubicBezTo>
                    <a:lnTo>
                      <a:pt x="629" y="1885"/>
                    </a:lnTo>
                    <a:cubicBezTo>
                      <a:pt x="1005" y="1783"/>
                      <a:pt x="1392" y="1675"/>
                      <a:pt x="1774" y="1568"/>
                    </a:cubicBezTo>
                    <a:cubicBezTo>
                      <a:pt x="2151" y="1460"/>
                      <a:pt x="2521" y="1353"/>
                      <a:pt x="2892" y="1245"/>
                    </a:cubicBezTo>
                    <a:cubicBezTo>
                      <a:pt x="3194" y="1132"/>
                      <a:pt x="3495" y="1046"/>
                      <a:pt x="3806" y="955"/>
                    </a:cubicBezTo>
                    <a:cubicBezTo>
                      <a:pt x="3978" y="901"/>
                      <a:pt x="4161" y="858"/>
                      <a:pt x="4339" y="810"/>
                    </a:cubicBezTo>
                    <a:cubicBezTo>
                      <a:pt x="4645" y="729"/>
                      <a:pt x="4968" y="643"/>
                      <a:pt x="5280" y="541"/>
                    </a:cubicBezTo>
                    <a:cubicBezTo>
                      <a:pt x="5376" y="508"/>
                      <a:pt x="5478" y="471"/>
                      <a:pt x="5575" y="444"/>
                    </a:cubicBezTo>
                    <a:lnTo>
                      <a:pt x="6177" y="245"/>
                    </a:lnTo>
                    <a:cubicBezTo>
                      <a:pt x="6253" y="218"/>
                      <a:pt x="6317" y="186"/>
                      <a:pt x="6387" y="159"/>
                    </a:cubicBezTo>
                    <a:cubicBezTo>
                      <a:pt x="6409" y="148"/>
                      <a:pt x="6425" y="138"/>
                      <a:pt x="6446" y="132"/>
                    </a:cubicBezTo>
                    <a:cubicBezTo>
                      <a:pt x="6495" y="111"/>
                      <a:pt x="6505" y="78"/>
                      <a:pt x="6495" y="35"/>
                    </a:cubicBezTo>
                    <a:lnTo>
                      <a:pt x="6495" y="30"/>
                    </a:lnTo>
                    <a:lnTo>
                      <a:pt x="6489" y="25"/>
                    </a:lnTo>
                    <a:cubicBezTo>
                      <a:pt x="6468" y="6"/>
                      <a:pt x="6448" y="0"/>
                      <a:pt x="6428" y="0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2"/>
              <p:cNvSpPr/>
              <p:nvPr/>
            </p:nvSpPr>
            <p:spPr>
              <a:xfrm>
                <a:off x="1603825" y="1813150"/>
                <a:ext cx="113875" cy="26225"/>
              </a:xfrm>
              <a:custGeom>
                <a:avLst/>
                <a:gdLst/>
                <a:ahLst/>
                <a:cxnLst/>
                <a:rect l="l" t="t" r="r" b="b"/>
                <a:pathLst>
                  <a:path w="4555" h="1049" extrusionOk="0">
                    <a:moveTo>
                      <a:pt x="4409" y="0"/>
                    </a:moveTo>
                    <a:lnTo>
                      <a:pt x="4328" y="6"/>
                    </a:lnTo>
                    <a:cubicBezTo>
                      <a:pt x="4237" y="16"/>
                      <a:pt x="4140" y="27"/>
                      <a:pt x="4049" y="43"/>
                    </a:cubicBezTo>
                    <a:cubicBezTo>
                      <a:pt x="3737" y="97"/>
                      <a:pt x="3425" y="156"/>
                      <a:pt x="3070" y="221"/>
                    </a:cubicBezTo>
                    <a:lnTo>
                      <a:pt x="2974" y="242"/>
                    </a:lnTo>
                    <a:cubicBezTo>
                      <a:pt x="2678" y="296"/>
                      <a:pt x="2366" y="355"/>
                      <a:pt x="2065" y="425"/>
                    </a:cubicBezTo>
                    <a:cubicBezTo>
                      <a:pt x="1694" y="506"/>
                      <a:pt x="1307" y="592"/>
                      <a:pt x="834" y="705"/>
                    </a:cubicBezTo>
                    <a:cubicBezTo>
                      <a:pt x="667" y="748"/>
                      <a:pt x="501" y="796"/>
                      <a:pt x="339" y="839"/>
                    </a:cubicBezTo>
                    <a:cubicBezTo>
                      <a:pt x="280" y="855"/>
                      <a:pt x="226" y="877"/>
                      <a:pt x="162" y="887"/>
                    </a:cubicBezTo>
                    <a:lnTo>
                      <a:pt x="151" y="893"/>
                    </a:lnTo>
                    <a:cubicBezTo>
                      <a:pt x="108" y="909"/>
                      <a:pt x="70" y="914"/>
                      <a:pt x="27" y="946"/>
                    </a:cubicBezTo>
                    <a:lnTo>
                      <a:pt x="1" y="973"/>
                    </a:lnTo>
                    <a:lnTo>
                      <a:pt x="44" y="1011"/>
                    </a:lnTo>
                    <a:cubicBezTo>
                      <a:pt x="76" y="1038"/>
                      <a:pt x="92" y="1049"/>
                      <a:pt x="108" y="1049"/>
                    </a:cubicBezTo>
                    <a:lnTo>
                      <a:pt x="124" y="1049"/>
                    </a:lnTo>
                    <a:lnTo>
                      <a:pt x="156" y="1043"/>
                    </a:lnTo>
                    <a:lnTo>
                      <a:pt x="296" y="1022"/>
                    </a:lnTo>
                    <a:cubicBezTo>
                      <a:pt x="452" y="989"/>
                      <a:pt x="608" y="963"/>
                      <a:pt x="764" y="930"/>
                    </a:cubicBezTo>
                    <a:cubicBezTo>
                      <a:pt x="941" y="893"/>
                      <a:pt x="1119" y="855"/>
                      <a:pt x="1302" y="823"/>
                    </a:cubicBezTo>
                    <a:lnTo>
                      <a:pt x="1554" y="774"/>
                    </a:lnTo>
                    <a:cubicBezTo>
                      <a:pt x="2199" y="645"/>
                      <a:pt x="2866" y="516"/>
                      <a:pt x="3511" y="366"/>
                    </a:cubicBezTo>
                    <a:cubicBezTo>
                      <a:pt x="3759" y="301"/>
                      <a:pt x="4006" y="242"/>
                      <a:pt x="4248" y="178"/>
                    </a:cubicBezTo>
                    <a:lnTo>
                      <a:pt x="4474" y="113"/>
                    </a:lnTo>
                    <a:lnTo>
                      <a:pt x="4479" y="113"/>
                    </a:lnTo>
                    <a:cubicBezTo>
                      <a:pt x="4500" y="108"/>
                      <a:pt x="4554" y="102"/>
                      <a:pt x="4554" y="32"/>
                    </a:cubicBezTo>
                    <a:lnTo>
                      <a:pt x="4554" y="0"/>
                    </a:ln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2"/>
              <p:cNvSpPr/>
              <p:nvPr/>
            </p:nvSpPr>
            <p:spPr>
              <a:xfrm>
                <a:off x="1635825" y="1831825"/>
                <a:ext cx="86975" cy="20175"/>
              </a:xfrm>
              <a:custGeom>
                <a:avLst/>
                <a:gdLst/>
                <a:ahLst/>
                <a:cxnLst/>
                <a:rect l="l" t="t" r="r" b="b"/>
                <a:pathLst>
                  <a:path w="3479" h="807" extrusionOk="0">
                    <a:moveTo>
                      <a:pt x="3393" y="1"/>
                    </a:moveTo>
                    <a:cubicBezTo>
                      <a:pt x="3339" y="6"/>
                      <a:pt x="3280" y="11"/>
                      <a:pt x="3226" y="22"/>
                    </a:cubicBezTo>
                    <a:cubicBezTo>
                      <a:pt x="3086" y="38"/>
                      <a:pt x="2936" y="54"/>
                      <a:pt x="2796" y="81"/>
                    </a:cubicBezTo>
                    <a:cubicBezTo>
                      <a:pt x="2446" y="135"/>
                      <a:pt x="2097" y="194"/>
                      <a:pt x="1758" y="264"/>
                    </a:cubicBezTo>
                    <a:cubicBezTo>
                      <a:pt x="1430" y="323"/>
                      <a:pt x="1134" y="377"/>
                      <a:pt x="839" y="452"/>
                    </a:cubicBezTo>
                    <a:cubicBezTo>
                      <a:pt x="672" y="490"/>
                      <a:pt x="505" y="538"/>
                      <a:pt x="344" y="592"/>
                    </a:cubicBezTo>
                    <a:cubicBezTo>
                      <a:pt x="296" y="603"/>
                      <a:pt x="247" y="619"/>
                      <a:pt x="199" y="640"/>
                    </a:cubicBezTo>
                    <a:cubicBezTo>
                      <a:pt x="145" y="651"/>
                      <a:pt x="91" y="673"/>
                      <a:pt x="32" y="737"/>
                    </a:cubicBezTo>
                    <a:lnTo>
                      <a:pt x="0" y="780"/>
                    </a:lnTo>
                    <a:lnTo>
                      <a:pt x="54" y="791"/>
                    </a:lnTo>
                    <a:cubicBezTo>
                      <a:pt x="65" y="791"/>
                      <a:pt x="81" y="802"/>
                      <a:pt x="86" y="802"/>
                    </a:cubicBezTo>
                    <a:cubicBezTo>
                      <a:pt x="108" y="807"/>
                      <a:pt x="118" y="807"/>
                      <a:pt x="134" y="807"/>
                    </a:cubicBezTo>
                    <a:lnTo>
                      <a:pt x="140" y="807"/>
                    </a:lnTo>
                    <a:cubicBezTo>
                      <a:pt x="221" y="802"/>
                      <a:pt x="296" y="785"/>
                      <a:pt x="371" y="780"/>
                    </a:cubicBezTo>
                    <a:cubicBezTo>
                      <a:pt x="457" y="764"/>
                      <a:pt x="538" y="753"/>
                      <a:pt x="624" y="737"/>
                    </a:cubicBezTo>
                    <a:cubicBezTo>
                      <a:pt x="844" y="705"/>
                      <a:pt x="1075" y="673"/>
                      <a:pt x="1301" y="630"/>
                    </a:cubicBezTo>
                    <a:cubicBezTo>
                      <a:pt x="1677" y="565"/>
                      <a:pt x="2065" y="484"/>
                      <a:pt x="2441" y="404"/>
                    </a:cubicBezTo>
                    <a:lnTo>
                      <a:pt x="2495" y="388"/>
                    </a:lnTo>
                    <a:cubicBezTo>
                      <a:pt x="2742" y="334"/>
                      <a:pt x="2979" y="291"/>
                      <a:pt x="3210" y="210"/>
                    </a:cubicBezTo>
                    <a:cubicBezTo>
                      <a:pt x="3280" y="183"/>
                      <a:pt x="3355" y="146"/>
                      <a:pt x="3414" y="119"/>
                    </a:cubicBezTo>
                    <a:cubicBezTo>
                      <a:pt x="3425" y="113"/>
                      <a:pt x="3479" y="87"/>
                      <a:pt x="3468" y="33"/>
                    </a:cubicBezTo>
                    <a:lnTo>
                      <a:pt x="3446" y="11"/>
                    </a:lnTo>
                    <a:lnTo>
                      <a:pt x="3425" y="6"/>
                    </a:lnTo>
                    <a:cubicBezTo>
                      <a:pt x="3419" y="6"/>
                      <a:pt x="3409" y="1"/>
                      <a:pt x="3393" y="1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0" name="Google Shape;70;p2"/>
            <p:cNvGrpSpPr/>
            <p:nvPr/>
          </p:nvGrpSpPr>
          <p:grpSpPr>
            <a:xfrm>
              <a:off x="332931" y="2938133"/>
              <a:ext cx="144150" cy="212824"/>
              <a:chOff x="5314550" y="2172025"/>
              <a:chExt cx="43975" cy="64925"/>
            </a:xfrm>
          </p:grpSpPr>
          <p:sp>
            <p:nvSpPr>
              <p:cNvPr id="71" name="Google Shape;71;p2"/>
              <p:cNvSpPr/>
              <p:nvPr/>
            </p:nvSpPr>
            <p:spPr>
              <a:xfrm>
                <a:off x="5330950" y="2172025"/>
                <a:ext cx="13725" cy="12425"/>
              </a:xfrm>
              <a:custGeom>
                <a:avLst/>
                <a:gdLst/>
                <a:ahLst/>
                <a:cxnLst/>
                <a:rect l="l" t="t" r="r" b="b"/>
                <a:pathLst>
                  <a:path w="549" h="497" extrusionOk="0">
                    <a:moveTo>
                      <a:pt x="297" y="1"/>
                    </a:moveTo>
                    <a:cubicBezTo>
                      <a:pt x="257" y="1"/>
                      <a:pt x="216" y="11"/>
                      <a:pt x="178" y="32"/>
                    </a:cubicBezTo>
                    <a:cubicBezTo>
                      <a:pt x="172" y="32"/>
                      <a:pt x="161" y="38"/>
                      <a:pt x="156" y="38"/>
                    </a:cubicBezTo>
                    <a:cubicBezTo>
                      <a:pt x="0" y="140"/>
                      <a:pt x="0" y="371"/>
                      <a:pt x="156" y="457"/>
                    </a:cubicBezTo>
                    <a:cubicBezTo>
                      <a:pt x="161" y="457"/>
                      <a:pt x="172" y="462"/>
                      <a:pt x="178" y="462"/>
                    </a:cubicBezTo>
                    <a:cubicBezTo>
                      <a:pt x="216" y="485"/>
                      <a:pt x="258" y="496"/>
                      <a:pt x="298" y="496"/>
                    </a:cubicBezTo>
                    <a:cubicBezTo>
                      <a:pt x="427" y="496"/>
                      <a:pt x="549" y="390"/>
                      <a:pt x="549" y="247"/>
                    </a:cubicBezTo>
                    <a:cubicBezTo>
                      <a:pt x="549" y="104"/>
                      <a:pt x="426" y="1"/>
                      <a:pt x="297" y="1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2"/>
              <p:cNvSpPr/>
              <p:nvPr/>
            </p:nvSpPr>
            <p:spPr>
              <a:xfrm>
                <a:off x="5314550" y="2197000"/>
                <a:ext cx="43975" cy="11075"/>
              </a:xfrm>
              <a:custGeom>
                <a:avLst/>
                <a:gdLst/>
                <a:ahLst/>
                <a:cxnLst/>
                <a:rect l="l" t="t" r="r" b="b"/>
                <a:pathLst>
                  <a:path w="1759" h="443" extrusionOk="0">
                    <a:moveTo>
                      <a:pt x="640" y="16"/>
                    </a:moveTo>
                    <a:cubicBezTo>
                      <a:pt x="482" y="16"/>
                      <a:pt x="325" y="19"/>
                      <a:pt x="167" y="22"/>
                    </a:cubicBezTo>
                    <a:cubicBezTo>
                      <a:pt x="0" y="28"/>
                      <a:pt x="6" y="264"/>
                      <a:pt x="167" y="286"/>
                    </a:cubicBezTo>
                    <a:cubicBezTo>
                      <a:pt x="425" y="313"/>
                      <a:pt x="678" y="340"/>
                      <a:pt x="936" y="372"/>
                    </a:cubicBezTo>
                    <a:cubicBezTo>
                      <a:pt x="1088" y="390"/>
                      <a:pt x="1256" y="443"/>
                      <a:pt x="1417" y="443"/>
                    </a:cubicBezTo>
                    <a:cubicBezTo>
                      <a:pt x="1488" y="443"/>
                      <a:pt x="1558" y="432"/>
                      <a:pt x="1624" y="404"/>
                    </a:cubicBezTo>
                    <a:cubicBezTo>
                      <a:pt x="1742" y="350"/>
                      <a:pt x="1758" y="216"/>
                      <a:pt x="1662" y="146"/>
                    </a:cubicBezTo>
                    <a:cubicBezTo>
                      <a:pt x="1468" y="1"/>
                      <a:pt x="1215" y="28"/>
                      <a:pt x="989" y="22"/>
                    </a:cubicBezTo>
                    <a:cubicBezTo>
                      <a:pt x="871" y="18"/>
                      <a:pt x="755" y="16"/>
                      <a:pt x="640" y="16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2"/>
              <p:cNvSpPr/>
              <p:nvPr/>
            </p:nvSpPr>
            <p:spPr>
              <a:xfrm>
                <a:off x="5329475" y="2225375"/>
                <a:ext cx="12925" cy="11575"/>
              </a:xfrm>
              <a:custGeom>
                <a:avLst/>
                <a:gdLst/>
                <a:ahLst/>
                <a:cxnLst/>
                <a:rect l="l" t="t" r="r" b="b"/>
                <a:pathLst>
                  <a:path w="517" h="463" extrusionOk="0">
                    <a:moveTo>
                      <a:pt x="290" y="0"/>
                    </a:moveTo>
                    <a:cubicBezTo>
                      <a:pt x="248" y="0"/>
                      <a:pt x="207" y="13"/>
                      <a:pt x="167" y="33"/>
                    </a:cubicBezTo>
                    <a:cubicBezTo>
                      <a:pt x="161" y="33"/>
                      <a:pt x="156" y="38"/>
                      <a:pt x="151" y="38"/>
                    </a:cubicBezTo>
                    <a:cubicBezTo>
                      <a:pt x="0" y="102"/>
                      <a:pt x="0" y="361"/>
                      <a:pt x="151" y="425"/>
                    </a:cubicBezTo>
                    <a:cubicBezTo>
                      <a:pt x="156" y="425"/>
                      <a:pt x="161" y="430"/>
                      <a:pt x="167" y="430"/>
                    </a:cubicBezTo>
                    <a:cubicBezTo>
                      <a:pt x="209" y="450"/>
                      <a:pt x="252" y="463"/>
                      <a:pt x="294" y="463"/>
                    </a:cubicBezTo>
                    <a:cubicBezTo>
                      <a:pt x="331" y="463"/>
                      <a:pt x="368" y="453"/>
                      <a:pt x="403" y="430"/>
                    </a:cubicBezTo>
                    <a:cubicBezTo>
                      <a:pt x="478" y="393"/>
                      <a:pt x="516" y="312"/>
                      <a:pt x="516" y="231"/>
                    </a:cubicBezTo>
                    <a:cubicBezTo>
                      <a:pt x="516" y="151"/>
                      <a:pt x="478" y="70"/>
                      <a:pt x="403" y="33"/>
                    </a:cubicBezTo>
                    <a:cubicBezTo>
                      <a:pt x="365" y="10"/>
                      <a:pt x="328" y="0"/>
                      <a:pt x="290" y="0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4" name="Google Shape;74;p2"/>
            <p:cNvSpPr/>
            <p:nvPr/>
          </p:nvSpPr>
          <p:spPr>
            <a:xfrm>
              <a:off x="6881175" y="4482475"/>
              <a:ext cx="167203" cy="219455"/>
            </a:xfrm>
            <a:custGeom>
              <a:avLst/>
              <a:gdLst/>
              <a:ahLst/>
              <a:cxnLst/>
              <a:rect l="l" t="t" r="r" b="b"/>
              <a:pathLst>
                <a:path w="1464" h="1862" extrusionOk="0">
                  <a:moveTo>
                    <a:pt x="742" y="0"/>
                  </a:moveTo>
                  <a:cubicBezTo>
                    <a:pt x="714" y="0"/>
                    <a:pt x="689" y="3"/>
                    <a:pt x="667" y="7"/>
                  </a:cubicBezTo>
                  <a:cubicBezTo>
                    <a:pt x="339" y="50"/>
                    <a:pt x="22" y="426"/>
                    <a:pt x="1" y="787"/>
                  </a:cubicBezTo>
                  <a:cubicBezTo>
                    <a:pt x="1" y="824"/>
                    <a:pt x="28" y="856"/>
                    <a:pt x="65" y="856"/>
                  </a:cubicBezTo>
                  <a:cubicBezTo>
                    <a:pt x="108" y="856"/>
                    <a:pt x="141" y="830"/>
                    <a:pt x="141" y="792"/>
                  </a:cubicBezTo>
                  <a:cubicBezTo>
                    <a:pt x="162" y="507"/>
                    <a:pt x="431" y="184"/>
                    <a:pt x="684" y="147"/>
                  </a:cubicBezTo>
                  <a:cubicBezTo>
                    <a:pt x="700" y="144"/>
                    <a:pt x="716" y="143"/>
                    <a:pt x="731" y="143"/>
                  </a:cubicBezTo>
                  <a:cubicBezTo>
                    <a:pt x="926" y="143"/>
                    <a:pt x="1032" y="326"/>
                    <a:pt x="1087" y="480"/>
                  </a:cubicBezTo>
                  <a:cubicBezTo>
                    <a:pt x="1248" y="937"/>
                    <a:pt x="436" y="1502"/>
                    <a:pt x="108" y="1684"/>
                  </a:cubicBezTo>
                  <a:cubicBezTo>
                    <a:pt x="81" y="1701"/>
                    <a:pt x="65" y="1733"/>
                    <a:pt x="71" y="1760"/>
                  </a:cubicBezTo>
                  <a:cubicBezTo>
                    <a:pt x="81" y="1787"/>
                    <a:pt x="103" y="1813"/>
                    <a:pt x="135" y="1819"/>
                  </a:cubicBezTo>
                  <a:cubicBezTo>
                    <a:pt x="323" y="1851"/>
                    <a:pt x="522" y="1862"/>
                    <a:pt x="710" y="1862"/>
                  </a:cubicBezTo>
                  <a:cubicBezTo>
                    <a:pt x="1076" y="1862"/>
                    <a:pt x="1377" y="1819"/>
                    <a:pt x="1399" y="1813"/>
                  </a:cubicBezTo>
                  <a:cubicBezTo>
                    <a:pt x="1436" y="1808"/>
                    <a:pt x="1463" y="1770"/>
                    <a:pt x="1458" y="1733"/>
                  </a:cubicBezTo>
                  <a:cubicBezTo>
                    <a:pt x="1438" y="1703"/>
                    <a:pt x="1409" y="1678"/>
                    <a:pt x="1376" y="1678"/>
                  </a:cubicBezTo>
                  <a:cubicBezTo>
                    <a:pt x="1373" y="1678"/>
                    <a:pt x="1370" y="1679"/>
                    <a:pt x="1366" y="1679"/>
                  </a:cubicBezTo>
                  <a:cubicBezTo>
                    <a:pt x="1358" y="1679"/>
                    <a:pt x="1061" y="1722"/>
                    <a:pt x="707" y="1722"/>
                  </a:cubicBezTo>
                  <a:cubicBezTo>
                    <a:pt x="593" y="1722"/>
                    <a:pt x="473" y="1718"/>
                    <a:pt x="356" y="1706"/>
                  </a:cubicBezTo>
                  <a:cubicBezTo>
                    <a:pt x="705" y="1486"/>
                    <a:pt x="1409" y="959"/>
                    <a:pt x="1221" y="437"/>
                  </a:cubicBezTo>
                  <a:cubicBezTo>
                    <a:pt x="1094" y="79"/>
                    <a:pt x="887" y="0"/>
                    <a:pt x="742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1666225" y="653055"/>
              <a:ext cx="80853" cy="219455"/>
            </a:xfrm>
            <a:custGeom>
              <a:avLst/>
              <a:gdLst/>
              <a:ahLst/>
              <a:cxnLst/>
              <a:rect l="l" t="t" r="r" b="b"/>
              <a:pathLst>
                <a:path w="706" h="1981" extrusionOk="0">
                  <a:moveTo>
                    <a:pt x="583" y="0"/>
                  </a:moveTo>
                  <a:cubicBezTo>
                    <a:pt x="562" y="0"/>
                    <a:pt x="541" y="7"/>
                    <a:pt x="533" y="24"/>
                  </a:cubicBezTo>
                  <a:lnTo>
                    <a:pt x="28" y="637"/>
                  </a:lnTo>
                  <a:cubicBezTo>
                    <a:pt x="1" y="669"/>
                    <a:pt x="6" y="707"/>
                    <a:pt x="33" y="734"/>
                  </a:cubicBezTo>
                  <a:cubicBezTo>
                    <a:pt x="48" y="746"/>
                    <a:pt x="64" y="751"/>
                    <a:pt x="81" y="751"/>
                  </a:cubicBezTo>
                  <a:cubicBezTo>
                    <a:pt x="101" y="751"/>
                    <a:pt x="121" y="743"/>
                    <a:pt x="135" y="728"/>
                  </a:cubicBezTo>
                  <a:lnTo>
                    <a:pt x="533" y="250"/>
                  </a:lnTo>
                  <a:cubicBezTo>
                    <a:pt x="560" y="610"/>
                    <a:pt x="555" y="1104"/>
                    <a:pt x="544" y="1449"/>
                  </a:cubicBezTo>
                  <a:cubicBezTo>
                    <a:pt x="539" y="1949"/>
                    <a:pt x="539" y="1949"/>
                    <a:pt x="592" y="1970"/>
                  </a:cubicBezTo>
                  <a:cubicBezTo>
                    <a:pt x="598" y="1981"/>
                    <a:pt x="614" y="1981"/>
                    <a:pt x="619" y="1981"/>
                  </a:cubicBezTo>
                  <a:cubicBezTo>
                    <a:pt x="641" y="1981"/>
                    <a:pt x="657" y="1970"/>
                    <a:pt x="673" y="1959"/>
                  </a:cubicBezTo>
                  <a:cubicBezTo>
                    <a:pt x="694" y="1938"/>
                    <a:pt x="700" y="1900"/>
                    <a:pt x="684" y="1873"/>
                  </a:cubicBezTo>
                  <a:cubicBezTo>
                    <a:pt x="678" y="1820"/>
                    <a:pt x="678" y="1631"/>
                    <a:pt x="689" y="1454"/>
                  </a:cubicBezTo>
                  <a:cubicBezTo>
                    <a:pt x="694" y="1045"/>
                    <a:pt x="705" y="422"/>
                    <a:pt x="662" y="67"/>
                  </a:cubicBezTo>
                  <a:cubicBezTo>
                    <a:pt x="651" y="35"/>
                    <a:pt x="630" y="13"/>
                    <a:pt x="603" y="2"/>
                  </a:cubicBezTo>
                  <a:cubicBezTo>
                    <a:pt x="597" y="1"/>
                    <a:pt x="590" y="0"/>
                    <a:pt x="583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3756391" y="204472"/>
              <a:ext cx="172431" cy="219455"/>
            </a:xfrm>
            <a:custGeom>
              <a:avLst/>
              <a:gdLst/>
              <a:ahLst/>
              <a:cxnLst/>
              <a:rect l="l" t="t" r="r" b="b"/>
              <a:pathLst>
                <a:path w="1173" h="1452" extrusionOk="0">
                  <a:moveTo>
                    <a:pt x="587" y="1"/>
                  </a:moveTo>
                  <a:cubicBezTo>
                    <a:pt x="567" y="1"/>
                    <a:pt x="547" y="2"/>
                    <a:pt x="528" y="5"/>
                  </a:cubicBezTo>
                  <a:cubicBezTo>
                    <a:pt x="366" y="26"/>
                    <a:pt x="232" y="107"/>
                    <a:pt x="114" y="182"/>
                  </a:cubicBezTo>
                  <a:cubicBezTo>
                    <a:pt x="81" y="204"/>
                    <a:pt x="65" y="247"/>
                    <a:pt x="87" y="285"/>
                  </a:cubicBezTo>
                  <a:cubicBezTo>
                    <a:pt x="102" y="307"/>
                    <a:pt x="127" y="319"/>
                    <a:pt x="153" y="319"/>
                  </a:cubicBezTo>
                  <a:cubicBezTo>
                    <a:pt x="165" y="319"/>
                    <a:pt x="177" y="316"/>
                    <a:pt x="189" y="311"/>
                  </a:cubicBezTo>
                  <a:cubicBezTo>
                    <a:pt x="297" y="242"/>
                    <a:pt x="420" y="166"/>
                    <a:pt x="549" y="156"/>
                  </a:cubicBezTo>
                  <a:cubicBezTo>
                    <a:pt x="564" y="153"/>
                    <a:pt x="579" y="152"/>
                    <a:pt x="594" y="152"/>
                  </a:cubicBezTo>
                  <a:cubicBezTo>
                    <a:pt x="692" y="152"/>
                    <a:pt x="798" y="196"/>
                    <a:pt x="840" y="285"/>
                  </a:cubicBezTo>
                  <a:cubicBezTo>
                    <a:pt x="888" y="381"/>
                    <a:pt x="823" y="516"/>
                    <a:pt x="732" y="586"/>
                  </a:cubicBezTo>
                  <a:cubicBezTo>
                    <a:pt x="705" y="580"/>
                    <a:pt x="678" y="580"/>
                    <a:pt x="646" y="580"/>
                  </a:cubicBezTo>
                  <a:cubicBezTo>
                    <a:pt x="624" y="579"/>
                    <a:pt x="601" y="578"/>
                    <a:pt x="579" y="578"/>
                  </a:cubicBezTo>
                  <a:cubicBezTo>
                    <a:pt x="454" y="578"/>
                    <a:pt x="335" y="603"/>
                    <a:pt x="216" y="639"/>
                  </a:cubicBezTo>
                  <a:cubicBezTo>
                    <a:pt x="178" y="650"/>
                    <a:pt x="162" y="677"/>
                    <a:pt x="168" y="715"/>
                  </a:cubicBezTo>
                  <a:cubicBezTo>
                    <a:pt x="168" y="747"/>
                    <a:pt x="194" y="774"/>
                    <a:pt x="227" y="779"/>
                  </a:cubicBezTo>
                  <a:cubicBezTo>
                    <a:pt x="289" y="791"/>
                    <a:pt x="365" y="802"/>
                    <a:pt x="447" y="802"/>
                  </a:cubicBezTo>
                  <a:cubicBezTo>
                    <a:pt x="550" y="802"/>
                    <a:pt x="662" y="785"/>
                    <a:pt x="764" y="731"/>
                  </a:cubicBezTo>
                  <a:cubicBezTo>
                    <a:pt x="840" y="747"/>
                    <a:pt x="915" y="779"/>
                    <a:pt x="947" y="849"/>
                  </a:cubicBezTo>
                  <a:cubicBezTo>
                    <a:pt x="1006" y="946"/>
                    <a:pt x="942" y="1096"/>
                    <a:pt x="850" y="1161"/>
                  </a:cubicBezTo>
                  <a:cubicBezTo>
                    <a:pt x="743" y="1242"/>
                    <a:pt x="603" y="1279"/>
                    <a:pt x="447" y="1295"/>
                  </a:cubicBezTo>
                  <a:cubicBezTo>
                    <a:pt x="396" y="1304"/>
                    <a:pt x="351" y="1308"/>
                    <a:pt x="312" y="1308"/>
                  </a:cubicBezTo>
                  <a:cubicBezTo>
                    <a:pt x="224" y="1308"/>
                    <a:pt x="167" y="1286"/>
                    <a:pt x="141" y="1242"/>
                  </a:cubicBezTo>
                  <a:cubicBezTo>
                    <a:pt x="128" y="1222"/>
                    <a:pt x="105" y="1213"/>
                    <a:pt x="82" y="1213"/>
                  </a:cubicBezTo>
                  <a:cubicBezTo>
                    <a:pt x="67" y="1213"/>
                    <a:pt x="51" y="1217"/>
                    <a:pt x="38" y="1225"/>
                  </a:cubicBezTo>
                  <a:cubicBezTo>
                    <a:pt x="6" y="1242"/>
                    <a:pt x="1" y="1290"/>
                    <a:pt x="17" y="1322"/>
                  </a:cubicBezTo>
                  <a:cubicBezTo>
                    <a:pt x="87" y="1424"/>
                    <a:pt x="205" y="1451"/>
                    <a:pt x="313" y="1451"/>
                  </a:cubicBezTo>
                  <a:cubicBezTo>
                    <a:pt x="366" y="1451"/>
                    <a:pt x="420" y="1446"/>
                    <a:pt x="469" y="1440"/>
                  </a:cubicBezTo>
                  <a:cubicBezTo>
                    <a:pt x="630" y="1414"/>
                    <a:pt x="807" y="1376"/>
                    <a:pt x="942" y="1279"/>
                  </a:cubicBezTo>
                  <a:cubicBezTo>
                    <a:pt x="1081" y="1161"/>
                    <a:pt x="1173" y="946"/>
                    <a:pt x="1076" y="774"/>
                  </a:cubicBezTo>
                  <a:cubicBezTo>
                    <a:pt x="1028" y="704"/>
                    <a:pt x="969" y="650"/>
                    <a:pt x="893" y="618"/>
                  </a:cubicBezTo>
                  <a:cubicBezTo>
                    <a:pt x="985" y="510"/>
                    <a:pt x="1033" y="349"/>
                    <a:pt x="969" y="215"/>
                  </a:cubicBezTo>
                  <a:cubicBezTo>
                    <a:pt x="898" y="69"/>
                    <a:pt x="732" y="1"/>
                    <a:pt x="587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7094137" y="179829"/>
              <a:ext cx="127052" cy="219457"/>
            </a:xfrm>
            <a:custGeom>
              <a:avLst/>
              <a:gdLst/>
              <a:ahLst/>
              <a:cxnLst/>
              <a:rect l="l" t="t" r="r" b="b"/>
              <a:pathLst>
                <a:path w="1184" h="2024" extrusionOk="0">
                  <a:moveTo>
                    <a:pt x="662" y="174"/>
                  </a:moveTo>
                  <a:cubicBezTo>
                    <a:pt x="754" y="174"/>
                    <a:pt x="850" y="195"/>
                    <a:pt x="936" y="238"/>
                  </a:cubicBezTo>
                  <a:cubicBezTo>
                    <a:pt x="920" y="443"/>
                    <a:pt x="840" y="669"/>
                    <a:pt x="651" y="771"/>
                  </a:cubicBezTo>
                  <a:cubicBezTo>
                    <a:pt x="610" y="794"/>
                    <a:pt x="559" y="805"/>
                    <a:pt x="506" y="805"/>
                  </a:cubicBezTo>
                  <a:cubicBezTo>
                    <a:pt x="436" y="805"/>
                    <a:pt x="363" y="786"/>
                    <a:pt x="302" y="749"/>
                  </a:cubicBezTo>
                  <a:cubicBezTo>
                    <a:pt x="259" y="722"/>
                    <a:pt x="178" y="658"/>
                    <a:pt x="178" y="545"/>
                  </a:cubicBezTo>
                  <a:cubicBezTo>
                    <a:pt x="178" y="427"/>
                    <a:pt x="264" y="330"/>
                    <a:pt x="345" y="265"/>
                  </a:cubicBezTo>
                  <a:cubicBezTo>
                    <a:pt x="436" y="206"/>
                    <a:pt x="544" y="174"/>
                    <a:pt x="662" y="174"/>
                  </a:cubicBezTo>
                  <a:close/>
                  <a:moveTo>
                    <a:pt x="649" y="0"/>
                  </a:moveTo>
                  <a:cubicBezTo>
                    <a:pt x="504" y="0"/>
                    <a:pt x="361" y="41"/>
                    <a:pt x="243" y="125"/>
                  </a:cubicBezTo>
                  <a:cubicBezTo>
                    <a:pt x="87" y="233"/>
                    <a:pt x="1" y="389"/>
                    <a:pt x="1" y="545"/>
                  </a:cubicBezTo>
                  <a:cubicBezTo>
                    <a:pt x="1" y="685"/>
                    <a:pt x="76" y="814"/>
                    <a:pt x="216" y="900"/>
                  </a:cubicBezTo>
                  <a:cubicBezTo>
                    <a:pt x="304" y="955"/>
                    <a:pt x="404" y="982"/>
                    <a:pt x="502" y="982"/>
                  </a:cubicBezTo>
                  <a:cubicBezTo>
                    <a:pt x="584" y="982"/>
                    <a:pt x="664" y="963"/>
                    <a:pt x="732" y="927"/>
                  </a:cubicBezTo>
                  <a:cubicBezTo>
                    <a:pt x="824" y="878"/>
                    <a:pt x="893" y="819"/>
                    <a:pt x="947" y="744"/>
                  </a:cubicBezTo>
                  <a:lnTo>
                    <a:pt x="979" y="1943"/>
                  </a:lnTo>
                  <a:cubicBezTo>
                    <a:pt x="979" y="1986"/>
                    <a:pt x="1022" y="2023"/>
                    <a:pt x="1071" y="2023"/>
                  </a:cubicBezTo>
                  <a:cubicBezTo>
                    <a:pt x="1114" y="2023"/>
                    <a:pt x="1157" y="1980"/>
                    <a:pt x="1151" y="1932"/>
                  </a:cubicBezTo>
                  <a:lnTo>
                    <a:pt x="1103" y="330"/>
                  </a:lnTo>
                  <a:cubicBezTo>
                    <a:pt x="1125" y="319"/>
                    <a:pt x="1135" y="314"/>
                    <a:pt x="1151" y="298"/>
                  </a:cubicBezTo>
                  <a:cubicBezTo>
                    <a:pt x="1184" y="260"/>
                    <a:pt x="1178" y="206"/>
                    <a:pt x="1146" y="179"/>
                  </a:cubicBezTo>
                  <a:cubicBezTo>
                    <a:pt x="1130" y="169"/>
                    <a:pt x="1119" y="152"/>
                    <a:pt x="1098" y="147"/>
                  </a:cubicBezTo>
                  <a:cubicBezTo>
                    <a:pt x="1092" y="99"/>
                    <a:pt x="1049" y="66"/>
                    <a:pt x="1012" y="66"/>
                  </a:cubicBezTo>
                  <a:cubicBezTo>
                    <a:pt x="996" y="66"/>
                    <a:pt x="990" y="66"/>
                    <a:pt x="974" y="72"/>
                  </a:cubicBezTo>
                  <a:cubicBezTo>
                    <a:pt x="873" y="25"/>
                    <a:pt x="761" y="0"/>
                    <a:pt x="64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8184508" y="4320594"/>
              <a:ext cx="149303" cy="217403"/>
            </a:xfrm>
            <a:custGeom>
              <a:avLst/>
              <a:gdLst/>
              <a:ahLst/>
              <a:cxnLst/>
              <a:rect l="l" t="t" r="r" b="b"/>
              <a:pathLst>
                <a:path w="1732" h="2522" extrusionOk="0">
                  <a:moveTo>
                    <a:pt x="828" y="156"/>
                  </a:moveTo>
                  <a:cubicBezTo>
                    <a:pt x="973" y="156"/>
                    <a:pt x="1108" y="199"/>
                    <a:pt x="1215" y="285"/>
                  </a:cubicBezTo>
                  <a:cubicBezTo>
                    <a:pt x="1323" y="366"/>
                    <a:pt x="1393" y="479"/>
                    <a:pt x="1398" y="603"/>
                  </a:cubicBezTo>
                  <a:cubicBezTo>
                    <a:pt x="1409" y="855"/>
                    <a:pt x="1156" y="1076"/>
                    <a:pt x="834" y="1092"/>
                  </a:cubicBezTo>
                  <a:cubicBezTo>
                    <a:pt x="511" y="1092"/>
                    <a:pt x="242" y="898"/>
                    <a:pt x="237" y="640"/>
                  </a:cubicBezTo>
                  <a:cubicBezTo>
                    <a:pt x="226" y="522"/>
                    <a:pt x="280" y="398"/>
                    <a:pt x="387" y="312"/>
                  </a:cubicBezTo>
                  <a:cubicBezTo>
                    <a:pt x="495" y="215"/>
                    <a:pt x="645" y="156"/>
                    <a:pt x="801" y="156"/>
                  </a:cubicBezTo>
                  <a:close/>
                  <a:moveTo>
                    <a:pt x="882" y="1226"/>
                  </a:moveTo>
                  <a:cubicBezTo>
                    <a:pt x="1059" y="1226"/>
                    <a:pt x="1231" y="1280"/>
                    <a:pt x="1366" y="1382"/>
                  </a:cubicBezTo>
                  <a:cubicBezTo>
                    <a:pt x="1500" y="1479"/>
                    <a:pt x="1581" y="1624"/>
                    <a:pt x="1586" y="1775"/>
                  </a:cubicBezTo>
                  <a:cubicBezTo>
                    <a:pt x="1586" y="1925"/>
                    <a:pt x="1516" y="2070"/>
                    <a:pt x="1393" y="2189"/>
                  </a:cubicBezTo>
                  <a:cubicBezTo>
                    <a:pt x="1258" y="2301"/>
                    <a:pt x="1081" y="2377"/>
                    <a:pt x="887" y="2382"/>
                  </a:cubicBezTo>
                  <a:cubicBezTo>
                    <a:pt x="879" y="2382"/>
                    <a:pt x="870" y="2382"/>
                    <a:pt x="862" y="2382"/>
                  </a:cubicBezTo>
                  <a:cubicBezTo>
                    <a:pt x="476" y="2382"/>
                    <a:pt x="161" y="2144"/>
                    <a:pt x="145" y="1828"/>
                  </a:cubicBezTo>
                  <a:cubicBezTo>
                    <a:pt x="140" y="1678"/>
                    <a:pt x="210" y="1533"/>
                    <a:pt x="334" y="1420"/>
                  </a:cubicBezTo>
                  <a:cubicBezTo>
                    <a:pt x="468" y="1307"/>
                    <a:pt x="645" y="1232"/>
                    <a:pt x="839" y="1226"/>
                  </a:cubicBezTo>
                  <a:close/>
                  <a:moveTo>
                    <a:pt x="816" y="0"/>
                  </a:moveTo>
                  <a:cubicBezTo>
                    <a:pt x="808" y="0"/>
                    <a:pt x="799" y="0"/>
                    <a:pt x="791" y="0"/>
                  </a:cubicBezTo>
                  <a:cubicBezTo>
                    <a:pt x="602" y="11"/>
                    <a:pt x="425" y="76"/>
                    <a:pt x="296" y="199"/>
                  </a:cubicBezTo>
                  <a:cubicBezTo>
                    <a:pt x="162" y="318"/>
                    <a:pt x="86" y="474"/>
                    <a:pt x="92" y="640"/>
                  </a:cubicBezTo>
                  <a:cubicBezTo>
                    <a:pt x="102" y="871"/>
                    <a:pt x="264" y="1060"/>
                    <a:pt x="484" y="1156"/>
                  </a:cubicBezTo>
                  <a:cubicBezTo>
                    <a:pt x="398" y="1199"/>
                    <a:pt x="307" y="1248"/>
                    <a:pt x="242" y="1312"/>
                  </a:cubicBezTo>
                  <a:cubicBezTo>
                    <a:pt x="81" y="1452"/>
                    <a:pt x="0" y="1640"/>
                    <a:pt x="6" y="1839"/>
                  </a:cubicBezTo>
                  <a:cubicBezTo>
                    <a:pt x="22" y="2221"/>
                    <a:pt x="398" y="2522"/>
                    <a:pt x="855" y="2522"/>
                  </a:cubicBezTo>
                  <a:lnTo>
                    <a:pt x="893" y="2522"/>
                  </a:lnTo>
                  <a:cubicBezTo>
                    <a:pt x="1124" y="2517"/>
                    <a:pt x="1328" y="2431"/>
                    <a:pt x="1489" y="2296"/>
                  </a:cubicBezTo>
                  <a:cubicBezTo>
                    <a:pt x="1651" y="2151"/>
                    <a:pt x="1731" y="1963"/>
                    <a:pt x="1726" y="1769"/>
                  </a:cubicBezTo>
                  <a:cubicBezTo>
                    <a:pt x="1715" y="1570"/>
                    <a:pt x="1613" y="1393"/>
                    <a:pt x="1446" y="1258"/>
                  </a:cubicBezTo>
                  <a:cubicBezTo>
                    <a:pt x="1371" y="1205"/>
                    <a:pt x="1285" y="1156"/>
                    <a:pt x="1188" y="1124"/>
                  </a:cubicBezTo>
                  <a:cubicBezTo>
                    <a:pt x="1403" y="1011"/>
                    <a:pt x="1543" y="807"/>
                    <a:pt x="1538" y="581"/>
                  </a:cubicBezTo>
                  <a:cubicBezTo>
                    <a:pt x="1532" y="414"/>
                    <a:pt x="1452" y="264"/>
                    <a:pt x="1301" y="156"/>
                  </a:cubicBezTo>
                  <a:cubicBezTo>
                    <a:pt x="1168" y="54"/>
                    <a:pt x="995" y="0"/>
                    <a:pt x="816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371273" y="4319562"/>
              <a:ext cx="153620" cy="219457"/>
            </a:xfrm>
            <a:custGeom>
              <a:avLst/>
              <a:gdLst/>
              <a:ahLst/>
              <a:cxnLst/>
              <a:rect l="l" t="t" r="r" b="b"/>
              <a:pathLst>
                <a:path w="1501" h="2109" extrusionOk="0">
                  <a:moveTo>
                    <a:pt x="1232" y="1"/>
                  </a:moveTo>
                  <a:cubicBezTo>
                    <a:pt x="915" y="11"/>
                    <a:pt x="205" y="60"/>
                    <a:pt x="200" y="60"/>
                  </a:cubicBezTo>
                  <a:cubicBezTo>
                    <a:pt x="157" y="60"/>
                    <a:pt x="130" y="92"/>
                    <a:pt x="130" y="135"/>
                  </a:cubicBezTo>
                  <a:lnTo>
                    <a:pt x="178" y="1028"/>
                  </a:lnTo>
                  <a:cubicBezTo>
                    <a:pt x="178" y="1049"/>
                    <a:pt x="189" y="1071"/>
                    <a:pt x="210" y="1081"/>
                  </a:cubicBezTo>
                  <a:cubicBezTo>
                    <a:pt x="222" y="1090"/>
                    <a:pt x="234" y="1094"/>
                    <a:pt x="247" y="1094"/>
                  </a:cubicBezTo>
                  <a:cubicBezTo>
                    <a:pt x="257" y="1094"/>
                    <a:pt x="268" y="1092"/>
                    <a:pt x="280" y="1087"/>
                  </a:cubicBezTo>
                  <a:cubicBezTo>
                    <a:pt x="412" y="1043"/>
                    <a:pt x="705" y="959"/>
                    <a:pt x="952" y="959"/>
                  </a:cubicBezTo>
                  <a:cubicBezTo>
                    <a:pt x="1068" y="959"/>
                    <a:pt x="1174" y="978"/>
                    <a:pt x="1248" y="1028"/>
                  </a:cubicBezTo>
                  <a:cubicBezTo>
                    <a:pt x="1334" y="1087"/>
                    <a:pt x="1355" y="1216"/>
                    <a:pt x="1339" y="1318"/>
                  </a:cubicBezTo>
                  <a:cubicBezTo>
                    <a:pt x="1312" y="1576"/>
                    <a:pt x="1124" y="1829"/>
                    <a:pt x="877" y="1920"/>
                  </a:cubicBezTo>
                  <a:cubicBezTo>
                    <a:pt x="796" y="1952"/>
                    <a:pt x="708" y="1967"/>
                    <a:pt x="620" y="1967"/>
                  </a:cubicBezTo>
                  <a:cubicBezTo>
                    <a:pt x="440" y="1967"/>
                    <a:pt x="260" y="1903"/>
                    <a:pt x="130" y="1780"/>
                  </a:cubicBezTo>
                  <a:cubicBezTo>
                    <a:pt x="117" y="1767"/>
                    <a:pt x="99" y="1761"/>
                    <a:pt x="81" y="1761"/>
                  </a:cubicBezTo>
                  <a:cubicBezTo>
                    <a:pt x="61" y="1761"/>
                    <a:pt x="42" y="1769"/>
                    <a:pt x="28" y="1786"/>
                  </a:cubicBezTo>
                  <a:cubicBezTo>
                    <a:pt x="1" y="1812"/>
                    <a:pt x="1" y="1861"/>
                    <a:pt x="38" y="1888"/>
                  </a:cubicBezTo>
                  <a:cubicBezTo>
                    <a:pt x="200" y="2028"/>
                    <a:pt x="415" y="2108"/>
                    <a:pt x="630" y="2108"/>
                  </a:cubicBezTo>
                  <a:cubicBezTo>
                    <a:pt x="726" y="2108"/>
                    <a:pt x="834" y="2087"/>
                    <a:pt x="931" y="2054"/>
                  </a:cubicBezTo>
                  <a:cubicBezTo>
                    <a:pt x="1226" y="1941"/>
                    <a:pt x="1452" y="1651"/>
                    <a:pt x="1490" y="1334"/>
                  </a:cubicBezTo>
                  <a:cubicBezTo>
                    <a:pt x="1501" y="1151"/>
                    <a:pt x="1441" y="995"/>
                    <a:pt x="1329" y="915"/>
                  </a:cubicBezTo>
                  <a:cubicBezTo>
                    <a:pt x="1226" y="845"/>
                    <a:pt x="1087" y="821"/>
                    <a:pt x="941" y="821"/>
                  </a:cubicBezTo>
                  <a:cubicBezTo>
                    <a:pt x="704" y="821"/>
                    <a:pt x="451" y="885"/>
                    <a:pt x="318" y="925"/>
                  </a:cubicBezTo>
                  <a:lnTo>
                    <a:pt x="280" y="194"/>
                  </a:lnTo>
                  <a:cubicBezTo>
                    <a:pt x="468" y="178"/>
                    <a:pt x="984" y="146"/>
                    <a:pt x="1237" y="140"/>
                  </a:cubicBezTo>
                  <a:cubicBezTo>
                    <a:pt x="1280" y="140"/>
                    <a:pt x="1307" y="108"/>
                    <a:pt x="1307" y="65"/>
                  </a:cubicBezTo>
                  <a:cubicBezTo>
                    <a:pt x="1307" y="28"/>
                    <a:pt x="1275" y="1"/>
                    <a:pt x="1232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3051275" y="148195"/>
              <a:ext cx="565755" cy="415578"/>
            </a:xfrm>
            <a:custGeom>
              <a:avLst/>
              <a:gdLst/>
              <a:ahLst/>
              <a:cxnLst/>
              <a:rect l="l" t="t" r="r" b="b"/>
              <a:pathLst>
                <a:path w="5915" h="4345" extrusionOk="0">
                  <a:moveTo>
                    <a:pt x="1619" y="1302"/>
                  </a:moveTo>
                  <a:cubicBezTo>
                    <a:pt x="1904" y="1372"/>
                    <a:pt x="2189" y="1415"/>
                    <a:pt x="2495" y="1452"/>
                  </a:cubicBezTo>
                  <a:cubicBezTo>
                    <a:pt x="2640" y="1474"/>
                    <a:pt x="2796" y="1495"/>
                    <a:pt x="2952" y="1522"/>
                  </a:cubicBezTo>
                  <a:cubicBezTo>
                    <a:pt x="2936" y="1549"/>
                    <a:pt x="2920" y="1576"/>
                    <a:pt x="2915" y="1597"/>
                  </a:cubicBezTo>
                  <a:cubicBezTo>
                    <a:pt x="2855" y="1732"/>
                    <a:pt x="2786" y="1872"/>
                    <a:pt x="2764" y="2033"/>
                  </a:cubicBezTo>
                  <a:cubicBezTo>
                    <a:pt x="2748" y="2087"/>
                    <a:pt x="2748" y="2146"/>
                    <a:pt x="2748" y="2199"/>
                  </a:cubicBezTo>
                  <a:cubicBezTo>
                    <a:pt x="2748" y="2226"/>
                    <a:pt x="2775" y="2259"/>
                    <a:pt x="2796" y="2269"/>
                  </a:cubicBezTo>
                  <a:cubicBezTo>
                    <a:pt x="2807" y="2272"/>
                    <a:pt x="2815" y="2273"/>
                    <a:pt x="2823" y="2273"/>
                  </a:cubicBezTo>
                  <a:cubicBezTo>
                    <a:pt x="2831" y="2273"/>
                    <a:pt x="2839" y="2272"/>
                    <a:pt x="2850" y="2269"/>
                  </a:cubicBezTo>
                  <a:cubicBezTo>
                    <a:pt x="2866" y="2259"/>
                    <a:pt x="2882" y="2242"/>
                    <a:pt x="2888" y="2221"/>
                  </a:cubicBezTo>
                  <a:cubicBezTo>
                    <a:pt x="2893" y="2199"/>
                    <a:pt x="2904" y="2189"/>
                    <a:pt x="2909" y="2167"/>
                  </a:cubicBezTo>
                  <a:cubicBezTo>
                    <a:pt x="2920" y="2140"/>
                    <a:pt x="2931" y="2113"/>
                    <a:pt x="2941" y="2087"/>
                  </a:cubicBezTo>
                  <a:lnTo>
                    <a:pt x="2963" y="2033"/>
                  </a:lnTo>
                  <a:lnTo>
                    <a:pt x="3103" y="1689"/>
                  </a:lnTo>
                  <a:cubicBezTo>
                    <a:pt x="3119" y="1656"/>
                    <a:pt x="3135" y="1624"/>
                    <a:pt x="3157" y="1587"/>
                  </a:cubicBezTo>
                  <a:cubicBezTo>
                    <a:pt x="3162" y="1576"/>
                    <a:pt x="3173" y="1570"/>
                    <a:pt x="3178" y="1554"/>
                  </a:cubicBezTo>
                  <a:lnTo>
                    <a:pt x="3226" y="1560"/>
                  </a:lnTo>
                  <a:lnTo>
                    <a:pt x="3366" y="1581"/>
                  </a:lnTo>
                  <a:lnTo>
                    <a:pt x="3511" y="1603"/>
                  </a:lnTo>
                  <a:cubicBezTo>
                    <a:pt x="4140" y="1689"/>
                    <a:pt x="4769" y="1785"/>
                    <a:pt x="5393" y="1877"/>
                  </a:cubicBezTo>
                  <a:cubicBezTo>
                    <a:pt x="5517" y="1898"/>
                    <a:pt x="5619" y="1909"/>
                    <a:pt x="5705" y="1931"/>
                  </a:cubicBezTo>
                  <a:cubicBezTo>
                    <a:pt x="5705" y="1936"/>
                    <a:pt x="5700" y="1936"/>
                    <a:pt x="5700" y="1947"/>
                  </a:cubicBezTo>
                  <a:lnTo>
                    <a:pt x="5689" y="1952"/>
                  </a:lnTo>
                  <a:cubicBezTo>
                    <a:pt x="5678" y="1974"/>
                    <a:pt x="5662" y="1984"/>
                    <a:pt x="5651" y="2001"/>
                  </a:cubicBezTo>
                  <a:cubicBezTo>
                    <a:pt x="5458" y="2221"/>
                    <a:pt x="5275" y="2447"/>
                    <a:pt x="5108" y="2673"/>
                  </a:cubicBezTo>
                  <a:cubicBezTo>
                    <a:pt x="5103" y="2678"/>
                    <a:pt x="5103" y="2683"/>
                    <a:pt x="5092" y="2689"/>
                  </a:cubicBezTo>
                  <a:cubicBezTo>
                    <a:pt x="5070" y="2716"/>
                    <a:pt x="5065" y="2732"/>
                    <a:pt x="5038" y="2732"/>
                  </a:cubicBezTo>
                  <a:cubicBezTo>
                    <a:pt x="5011" y="2732"/>
                    <a:pt x="4990" y="2759"/>
                    <a:pt x="4979" y="2780"/>
                  </a:cubicBezTo>
                  <a:lnTo>
                    <a:pt x="4936" y="2839"/>
                  </a:lnTo>
                  <a:cubicBezTo>
                    <a:pt x="4920" y="2871"/>
                    <a:pt x="4898" y="2898"/>
                    <a:pt x="4872" y="2931"/>
                  </a:cubicBezTo>
                  <a:cubicBezTo>
                    <a:pt x="4839" y="2974"/>
                    <a:pt x="4796" y="3011"/>
                    <a:pt x="4759" y="3060"/>
                  </a:cubicBezTo>
                  <a:cubicBezTo>
                    <a:pt x="4705" y="3113"/>
                    <a:pt x="4640" y="3135"/>
                    <a:pt x="4554" y="3135"/>
                  </a:cubicBezTo>
                  <a:cubicBezTo>
                    <a:pt x="4436" y="3130"/>
                    <a:pt x="4307" y="3108"/>
                    <a:pt x="4194" y="3087"/>
                  </a:cubicBezTo>
                  <a:cubicBezTo>
                    <a:pt x="4146" y="3081"/>
                    <a:pt x="4092" y="3076"/>
                    <a:pt x="4044" y="3060"/>
                  </a:cubicBezTo>
                  <a:cubicBezTo>
                    <a:pt x="3694" y="3006"/>
                    <a:pt x="3345" y="2958"/>
                    <a:pt x="2995" y="2904"/>
                  </a:cubicBezTo>
                  <a:cubicBezTo>
                    <a:pt x="2807" y="2877"/>
                    <a:pt x="2619" y="2845"/>
                    <a:pt x="2436" y="2818"/>
                  </a:cubicBezTo>
                  <a:lnTo>
                    <a:pt x="2269" y="2791"/>
                  </a:lnTo>
                  <a:cubicBezTo>
                    <a:pt x="2151" y="2769"/>
                    <a:pt x="2033" y="2753"/>
                    <a:pt x="1915" y="2737"/>
                  </a:cubicBezTo>
                  <a:cubicBezTo>
                    <a:pt x="1657" y="2699"/>
                    <a:pt x="1398" y="2656"/>
                    <a:pt x="1140" y="2619"/>
                  </a:cubicBezTo>
                  <a:cubicBezTo>
                    <a:pt x="947" y="2592"/>
                    <a:pt x="753" y="2565"/>
                    <a:pt x="565" y="2538"/>
                  </a:cubicBezTo>
                  <a:lnTo>
                    <a:pt x="264" y="2495"/>
                  </a:lnTo>
                  <a:cubicBezTo>
                    <a:pt x="243" y="2495"/>
                    <a:pt x="216" y="2490"/>
                    <a:pt x="194" y="2484"/>
                  </a:cubicBezTo>
                  <a:cubicBezTo>
                    <a:pt x="630" y="2140"/>
                    <a:pt x="1130" y="1732"/>
                    <a:pt x="1619" y="1302"/>
                  </a:cubicBezTo>
                  <a:close/>
                  <a:moveTo>
                    <a:pt x="1565" y="2915"/>
                  </a:moveTo>
                  <a:cubicBezTo>
                    <a:pt x="2350" y="3049"/>
                    <a:pt x="3205" y="3183"/>
                    <a:pt x="4167" y="3318"/>
                  </a:cubicBezTo>
                  <a:cubicBezTo>
                    <a:pt x="4173" y="3318"/>
                    <a:pt x="4173" y="3318"/>
                    <a:pt x="4178" y="3323"/>
                  </a:cubicBezTo>
                  <a:cubicBezTo>
                    <a:pt x="4178" y="3388"/>
                    <a:pt x="4173" y="3452"/>
                    <a:pt x="4167" y="3517"/>
                  </a:cubicBezTo>
                  <a:cubicBezTo>
                    <a:pt x="4162" y="3587"/>
                    <a:pt x="4146" y="3651"/>
                    <a:pt x="4146" y="3721"/>
                  </a:cubicBezTo>
                  <a:lnTo>
                    <a:pt x="4060" y="3764"/>
                  </a:lnTo>
                  <a:lnTo>
                    <a:pt x="4060" y="3710"/>
                  </a:lnTo>
                  <a:lnTo>
                    <a:pt x="4060" y="3673"/>
                  </a:lnTo>
                  <a:lnTo>
                    <a:pt x="4060" y="3624"/>
                  </a:lnTo>
                  <a:lnTo>
                    <a:pt x="4060" y="3544"/>
                  </a:lnTo>
                  <a:cubicBezTo>
                    <a:pt x="4087" y="3533"/>
                    <a:pt x="4087" y="3506"/>
                    <a:pt x="4081" y="3468"/>
                  </a:cubicBezTo>
                  <a:lnTo>
                    <a:pt x="4065" y="3371"/>
                  </a:lnTo>
                  <a:lnTo>
                    <a:pt x="4017" y="3409"/>
                  </a:lnTo>
                  <a:lnTo>
                    <a:pt x="4011" y="3415"/>
                  </a:lnTo>
                  <a:cubicBezTo>
                    <a:pt x="4006" y="3425"/>
                    <a:pt x="3990" y="3431"/>
                    <a:pt x="3990" y="3441"/>
                  </a:cubicBezTo>
                  <a:cubicBezTo>
                    <a:pt x="3979" y="3522"/>
                    <a:pt x="3963" y="3613"/>
                    <a:pt x="3958" y="3694"/>
                  </a:cubicBezTo>
                  <a:cubicBezTo>
                    <a:pt x="3958" y="3710"/>
                    <a:pt x="3952" y="3726"/>
                    <a:pt x="3952" y="3748"/>
                  </a:cubicBezTo>
                  <a:cubicBezTo>
                    <a:pt x="3947" y="3780"/>
                    <a:pt x="3947" y="3807"/>
                    <a:pt x="3936" y="3839"/>
                  </a:cubicBezTo>
                  <a:cubicBezTo>
                    <a:pt x="3936" y="3855"/>
                    <a:pt x="3931" y="3866"/>
                    <a:pt x="3909" y="3866"/>
                  </a:cubicBezTo>
                  <a:cubicBezTo>
                    <a:pt x="3904" y="3845"/>
                    <a:pt x="3904" y="3818"/>
                    <a:pt x="3904" y="3791"/>
                  </a:cubicBezTo>
                  <a:lnTo>
                    <a:pt x="3904" y="3716"/>
                  </a:lnTo>
                  <a:cubicBezTo>
                    <a:pt x="3904" y="3705"/>
                    <a:pt x="3898" y="3683"/>
                    <a:pt x="3898" y="3673"/>
                  </a:cubicBezTo>
                  <a:cubicBezTo>
                    <a:pt x="3893" y="3624"/>
                    <a:pt x="3893" y="3576"/>
                    <a:pt x="3872" y="3511"/>
                  </a:cubicBezTo>
                  <a:lnTo>
                    <a:pt x="3829" y="3404"/>
                  </a:lnTo>
                  <a:lnTo>
                    <a:pt x="3802" y="3517"/>
                  </a:lnTo>
                  <a:cubicBezTo>
                    <a:pt x="3775" y="3624"/>
                    <a:pt x="3769" y="3726"/>
                    <a:pt x="3769" y="3828"/>
                  </a:cubicBezTo>
                  <a:cubicBezTo>
                    <a:pt x="3769" y="3861"/>
                    <a:pt x="3769" y="3893"/>
                    <a:pt x="3764" y="3925"/>
                  </a:cubicBezTo>
                  <a:lnTo>
                    <a:pt x="3759" y="3925"/>
                  </a:lnTo>
                  <a:cubicBezTo>
                    <a:pt x="3743" y="3936"/>
                    <a:pt x="3721" y="3941"/>
                    <a:pt x="3710" y="3947"/>
                  </a:cubicBezTo>
                  <a:cubicBezTo>
                    <a:pt x="3705" y="3952"/>
                    <a:pt x="3689" y="3952"/>
                    <a:pt x="3678" y="3952"/>
                  </a:cubicBezTo>
                  <a:cubicBezTo>
                    <a:pt x="3667" y="3914"/>
                    <a:pt x="3678" y="3871"/>
                    <a:pt x="3678" y="3834"/>
                  </a:cubicBezTo>
                  <a:cubicBezTo>
                    <a:pt x="3683" y="3785"/>
                    <a:pt x="3683" y="3737"/>
                    <a:pt x="3678" y="3683"/>
                  </a:cubicBezTo>
                  <a:lnTo>
                    <a:pt x="3662" y="3592"/>
                  </a:lnTo>
                  <a:lnTo>
                    <a:pt x="3608" y="3673"/>
                  </a:lnTo>
                  <a:cubicBezTo>
                    <a:pt x="3560" y="3737"/>
                    <a:pt x="3554" y="3812"/>
                    <a:pt x="3544" y="3882"/>
                  </a:cubicBezTo>
                  <a:cubicBezTo>
                    <a:pt x="3533" y="3920"/>
                    <a:pt x="3527" y="3963"/>
                    <a:pt x="3517" y="3995"/>
                  </a:cubicBezTo>
                  <a:cubicBezTo>
                    <a:pt x="3415" y="4033"/>
                    <a:pt x="3307" y="4054"/>
                    <a:pt x="3200" y="4070"/>
                  </a:cubicBezTo>
                  <a:lnTo>
                    <a:pt x="3146" y="4076"/>
                  </a:lnTo>
                  <a:cubicBezTo>
                    <a:pt x="3010" y="4096"/>
                    <a:pt x="2876" y="4109"/>
                    <a:pt x="2743" y="4109"/>
                  </a:cubicBezTo>
                  <a:cubicBezTo>
                    <a:pt x="2634" y="4109"/>
                    <a:pt x="2527" y="4101"/>
                    <a:pt x="2420" y="4081"/>
                  </a:cubicBezTo>
                  <a:cubicBezTo>
                    <a:pt x="2103" y="4027"/>
                    <a:pt x="1829" y="3909"/>
                    <a:pt x="1581" y="3710"/>
                  </a:cubicBezTo>
                  <a:cubicBezTo>
                    <a:pt x="1565" y="3699"/>
                    <a:pt x="1554" y="3683"/>
                    <a:pt x="1538" y="3678"/>
                  </a:cubicBezTo>
                  <a:lnTo>
                    <a:pt x="1511" y="3646"/>
                  </a:lnTo>
                  <a:cubicBezTo>
                    <a:pt x="1452" y="3576"/>
                    <a:pt x="1452" y="3576"/>
                    <a:pt x="1463" y="3479"/>
                  </a:cubicBezTo>
                  <a:lnTo>
                    <a:pt x="1463" y="3458"/>
                  </a:lnTo>
                  <a:cubicBezTo>
                    <a:pt x="1485" y="3345"/>
                    <a:pt x="1501" y="3226"/>
                    <a:pt x="1506" y="3119"/>
                  </a:cubicBezTo>
                  <a:cubicBezTo>
                    <a:pt x="1511" y="3065"/>
                    <a:pt x="1517" y="3011"/>
                    <a:pt x="1528" y="2968"/>
                  </a:cubicBezTo>
                  <a:cubicBezTo>
                    <a:pt x="1528" y="2947"/>
                    <a:pt x="1533" y="2931"/>
                    <a:pt x="1533" y="2915"/>
                  </a:cubicBezTo>
                  <a:close/>
                  <a:moveTo>
                    <a:pt x="5017" y="1"/>
                  </a:moveTo>
                  <a:lnTo>
                    <a:pt x="4979" y="11"/>
                  </a:lnTo>
                  <a:cubicBezTo>
                    <a:pt x="4904" y="22"/>
                    <a:pt x="4850" y="65"/>
                    <a:pt x="4812" y="103"/>
                  </a:cubicBezTo>
                  <a:lnTo>
                    <a:pt x="4796" y="108"/>
                  </a:lnTo>
                  <a:cubicBezTo>
                    <a:pt x="4689" y="199"/>
                    <a:pt x="4587" y="291"/>
                    <a:pt x="4479" y="388"/>
                  </a:cubicBezTo>
                  <a:cubicBezTo>
                    <a:pt x="4329" y="522"/>
                    <a:pt x="4167" y="630"/>
                    <a:pt x="3984" y="699"/>
                  </a:cubicBezTo>
                  <a:cubicBezTo>
                    <a:pt x="3845" y="764"/>
                    <a:pt x="3716" y="823"/>
                    <a:pt x="3592" y="888"/>
                  </a:cubicBezTo>
                  <a:cubicBezTo>
                    <a:pt x="3398" y="995"/>
                    <a:pt x="3253" y="1119"/>
                    <a:pt x="3130" y="1264"/>
                  </a:cubicBezTo>
                  <a:cubicBezTo>
                    <a:pt x="3119" y="1280"/>
                    <a:pt x="3108" y="1291"/>
                    <a:pt x="3097" y="1307"/>
                  </a:cubicBezTo>
                  <a:lnTo>
                    <a:pt x="3092" y="1312"/>
                  </a:lnTo>
                  <a:lnTo>
                    <a:pt x="1549" y="1092"/>
                  </a:lnTo>
                  <a:lnTo>
                    <a:pt x="1538" y="1103"/>
                  </a:lnTo>
                  <a:cubicBezTo>
                    <a:pt x="1517" y="1119"/>
                    <a:pt x="1506" y="1140"/>
                    <a:pt x="1490" y="1151"/>
                  </a:cubicBezTo>
                  <a:cubicBezTo>
                    <a:pt x="1458" y="1178"/>
                    <a:pt x="1431" y="1205"/>
                    <a:pt x="1404" y="1226"/>
                  </a:cubicBezTo>
                  <a:cubicBezTo>
                    <a:pt x="1081" y="1468"/>
                    <a:pt x="791" y="1721"/>
                    <a:pt x="447" y="2038"/>
                  </a:cubicBezTo>
                  <a:cubicBezTo>
                    <a:pt x="355" y="2124"/>
                    <a:pt x="269" y="2216"/>
                    <a:pt x="189" y="2302"/>
                  </a:cubicBezTo>
                  <a:cubicBezTo>
                    <a:pt x="162" y="2328"/>
                    <a:pt x="135" y="2355"/>
                    <a:pt x="114" y="2382"/>
                  </a:cubicBezTo>
                  <a:cubicBezTo>
                    <a:pt x="60" y="2436"/>
                    <a:pt x="28" y="2490"/>
                    <a:pt x="6" y="2544"/>
                  </a:cubicBezTo>
                  <a:lnTo>
                    <a:pt x="1" y="2554"/>
                  </a:lnTo>
                  <a:lnTo>
                    <a:pt x="11" y="2570"/>
                  </a:lnTo>
                  <a:cubicBezTo>
                    <a:pt x="33" y="2630"/>
                    <a:pt x="76" y="2635"/>
                    <a:pt x="114" y="2646"/>
                  </a:cubicBezTo>
                  <a:cubicBezTo>
                    <a:pt x="119" y="2646"/>
                    <a:pt x="130" y="2646"/>
                    <a:pt x="135" y="2651"/>
                  </a:cubicBezTo>
                  <a:cubicBezTo>
                    <a:pt x="511" y="2737"/>
                    <a:pt x="888" y="2807"/>
                    <a:pt x="1312" y="2871"/>
                  </a:cubicBezTo>
                  <a:cubicBezTo>
                    <a:pt x="1323" y="2871"/>
                    <a:pt x="1339" y="2877"/>
                    <a:pt x="1355" y="2888"/>
                  </a:cubicBezTo>
                  <a:lnTo>
                    <a:pt x="1366" y="2888"/>
                  </a:lnTo>
                  <a:lnTo>
                    <a:pt x="1366" y="2904"/>
                  </a:lnTo>
                  <a:lnTo>
                    <a:pt x="1366" y="3081"/>
                  </a:lnTo>
                  <a:cubicBezTo>
                    <a:pt x="1366" y="3242"/>
                    <a:pt x="1355" y="3404"/>
                    <a:pt x="1350" y="3565"/>
                  </a:cubicBezTo>
                  <a:cubicBezTo>
                    <a:pt x="1345" y="3683"/>
                    <a:pt x="1382" y="3785"/>
                    <a:pt x="1463" y="3866"/>
                  </a:cubicBezTo>
                  <a:cubicBezTo>
                    <a:pt x="1565" y="3974"/>
                    <a:pt x="1694" y="4070"/>
                    <a:pt x="1829" y="4135"/>
                  </a:cubicBezTo>
                  <a:cubicBezTo>
                    <a:pt x="2044" y="4242"/>
                    <a:pt x="2280" y="4312"/>
                    <a:pt x="2549" y="4328"/>
                  </a:cubicBezTo>
                  <a:cubicBezTo>
                    <a:pt x="2657" y="4345"/>
                    <a:pt x="2753" y="4345"/>
                    <a:pt x="2855" y="4345"/>
                  </a:cubicBezTo>
                  <a:cubicBezTo>
                    <a:pt x="3092" y="4345"/>
                    <a:pt x="3312" y="4318"/>
                    <a:pt x="3517" y="4259"/>
                  </a:cubicBezTo>
                  <a:cubicBezTo>
                    <a:pt x="3775" y="4183"/>
                    <a:pt x="3974" y="4097"/>
                    <a:pt x="4140" y="3979"/>
                  </a:cubicBezTo>
                  <a:cubicBezTo>
                    <a:pt x="4221" y="3925"/>
                    <a:pt x="4296" y="3861"/>
                    <a:pt x="4323" y="3748"/>
                  </a:cubicBezTo>
                  <a:cubicBezTo>
                    <a:pt x="4329" y="3710"/>
                    <a:pt x="4339" y="3678"/>
                    <a:pt x="4350" y="3646"/>
                  </a:cubicBezTo>
                  <a:cubicBezTo>
                    <a:pt x="4361" y="3613"/>
                    <a:pt x="4366" y="3570"/>
                    <a:pt x="4377" y="3538"/>
                  </a:cubicBezTo>
                  <a:cubicBezTo>
                    <a:pt x="4388" y="3490"/>
                    <a:pt x="4393" y="3441"/>
                    <a:pt x="4404" y="3388"/>
                  </a:cubicBezTo>
                  <a:cubicBezTo>
                    <a:pt x="4404" y="3377"/>
                    <a:pt x="4409" y="3361"/>
                    <a:pt x="4409" y="3350"/>
                  </a:cubicBezTo>
                  <a:lnTo>
                    <a:pt x="4474" y="3350"/>
                  </a:lnTo>
                  <a:cubicBezTo>
                    <a:pt x="4538" y="3350"/>
                    <a:pt x="4603" y="3355"/>
                    <a:pt x="4662" y="3355"/>
                  </a:cubicBezTo>
                  <a:cubicBezTo>
                    <a:pt x="4669" y="3356"/>
                    <a:pt x="4675" y="3356"/>
                    <a:pt x="4682" y="3356"/>
                  </a:cubicBezTo>
                  <a:cubicBezTo>
                    <a:pt x="4754" y="3356"/>
                    <a:pt x="4817" y="3329"/>
                    <a:pt x="4872" y="3275"/>
                  </a:cubicBezTo>
                  <a:lnTo>
                    <a:pt x="4952" y="3189"/>
                  </a:lnTo>
                  <a:cubicBezTo>
                    <a:pt x="5033" y="3103"/>
                    <a:pt x="5114" y="3011"/>
                    <a:pt x="5189" y="2925"/>
                  </a:cubicBezTo>
                  <a:cubicBezTo>
                    <a:pt x="5264" y="2845"/>
                    <a:pt x="5350" y="2742"/>
                    <a:pt x="5425" y="2651"/>
                  </a:cubicBezTo>
                  <a:cubicBezTo>
                    <a:pt x="5560" y="2484"/>
                    <a:pt x="5683" y="2323"/>
                    <a:pt x="5807" y="2167"/>
                  </a:cubicBezTo>
                  <a:cubicBezTo>
                    <a:pt x="5845" y="2113"/>
                    <a:pt x="5872" y="2060"/>
                    <a:pt x="5893" y="2006"/>
                  </a:cubicBezTo>
                  <a:cubicBezTo>
                    <a:pt x="5915" y="1936"/>
                    <a:pt x="5909" y="1877"/>
                    <a:pt x="5882" y="1823"/>
                  </a:cubicBezTo>
                  <a:cubicBezTo>
                    <a:pt x="5845" y="1769"/>
                    <a:pt x="5791" y="1737"/>
                    <a:pt x="5726" y="1721"/>
                  </a:cubicBezTo>
                  <a:lnTo>
                    <a:pt x="5667" y="1710"/>
                  </a:lnTo>
                  <a:cubicBezTo>
                    <a:pt x="5415" y="1667"/>
                    <a:pt x="5162" y="1624"/>
                    <a:pt x="4904" y="1587"/>
                  </a:cubicBezTo>
                  <a:cubicBezTo>
                    <a:pt x="4592" y="1544"/>
                    <a:pt x="4275" y="1495"/>
                    <a:pt x="3952" y="1447"/>
                  </a:cubicBezTo>
                  <a:cubicBezTo>
                    <a:pt x="3759" y="1420"/>
                    <a:pt x="3571" y="1393"/>
                    <a:pt x="3372" y="1366"/>
                  </a:cubicBezTo>
                  <a:cubicBezTo>
                    <a:pt x="3361" y="1366"/>
                    <a:pt x="3345" y="1361"/>
                    <a:pt x="3334" y="1355"/>
                  </a:cubicBezTo>
                  <a:cubicBezTo>
                    <a:pt x="3339" y="1334"/>
                    <a:pt x="3361" y="1318"/>
                    <a:pt x="3372" y="1302"/>
                  </a:cubicBezTo>
                  <a:lnTo>
                    <a:pt x="3388" y="1285"/>
                  </a:lnTo>
                  <a:cubicBezTo>
                    <a:pt x="3501" y="1167"/>
                    <a:pt x="3651" y="1065"/>
                    <a:pt x="3812" y="979"/>
                  </a:cubicBezTo>
                  <a:lnTo>
                    <a:pt x="4296" y="737"/>
                  </a:lnTo>
                  <a:lnTo>
                    <a:pt x="4495" y="635"/>
                  </a:lnTo>
                  <a:cubicBezTo>
                    <a:pt x="4647" y="675"/>
                    <a:pt x="4807" y="697"/>
                    <a:pt x="4976" y="697"/>
                  </a:cubicBezTo>
                  <a:cubicBezTo>
                    <a:pt x="5035" y="697"/>
                    <a:pt x="5095" y="694"/>
                    <a:pt x="5157" y="689"/>
                  </a:cubicBezTo>
                  <a:cubicBezTo>
                    <a:pt x="5189" y="689"/>
                    <a:pt x="5221" y="683"/>
                    <a:pt x="5253" y="667"/>
                  </a:cubicBezTo>
                  <a:cubicBezTo>
                    <a:pt x="5269" y="662"/>
                    <a:pt x="5280" y="656"/>
                    <a:pt x="5296" y="640"/>
                  </a:cubicBezTo>
                  <a:cubicBezTo>
                    <a:pt x="5302" y="635"/>
                    <a:pt x="5307" y="635"/>
                    <a:pt x="5318" y="630"/>
                  </a:cubicBezTo>
                  <a:lnTo>
                    <a:pt x="5382" y="581"/>
                  </a:lnTo>
                  <a:lnTo>
                    <a:pt x="5302" y="565"/>
                  </a:lnTo>
                  <a:lnTo>
                    <a:pt x="5140" y="549"/>
                  </a:lnTo>
                  <a:cubicBezTo>
                    <a:pt x="5060" y="538"/>
                    <a:pt x="4984" y="533"/>
                    <a:pt x="4904" y="522"/>
                  </a:cubicBezTo>
                  <a:cubicBezTo>
                    <a:pt x="4947" y="501"/>
                    <a:pt x="4984" y="479"/>
                    <a:pt x="5017" y="468"/>
                  </a:cubicBezTo>
                  <a:cubicBezTo>
                    <a:pt x="5060" y="447"/>
                    <a:pt x="5108" y="425"/>
                    <a:pt x="5151" y="415"/>
                  </a:cubicBezTo>
                  <a:lnTo>
                    <a:pt x="5205" y="393"/>
                  </a:lnTo>
                  <a:cubicBezTo>
                    <a:pt x="5323" y="345"/>
                    <a:pt x="5329" y="345"/>
                    <a:pt x="5393" y="269"/>
                  </a:cubicBezTo>
                  <a:lnTo>
                    <a:pt x="5436" y="232"/>
                  </a:lnTo>
                  <a:lnTo>
                    <a:pt x="5382" y="216"/>
                  </a:lnTo>
                  <a:cubicBezTo>
                    <a:pt x="5377" y="216"/>
                    <a:pt x="5366" y="216"/>
                    <a:pt x="5366" y="210"/>
                  </a:cubicBezTo>
                  <a:cubicBezTo>
                    <a:pt x="5355" y="205"/>
                    <a:pt x="5334" y="205"/>
                    <a:pt x="5323" y="205"/>
                  </a:cubicBezTo>
                  <a:lnTo>
                    <a:pt x="5312" y="205"/>
                  </a:lnTo>
                  <a:cubicBezTo>
                    <a:pt x="5259" y="210"/>
                    <a:pt x="5200" y="216"/>
                    <a:pt x="5146" y="232"/>
                  </a:cubicBezTo>
                  <a:cubicBezTo>
                    <a:pt x="5092" y="242"/>
                    <a:pt x="5033" y="259"/>
                    <a:pt x="4979" y="280"/>
                  </a:cubicBezTo>
                  <a:cubicBezTo>
                    <a:pt x="4936" y="291"/>
                    <a:pt x="4898" y="296"/>
                    <a:pt x="4855" y="312"/>
                  </a:cubicBezTo>
                  <a:lnTo>
                    <a:pt x="4845" y="312"/>
                  </a:lnTo>
                  <a:cubicBezTo>
                    <a:pt x="4855" y="296"/>
                    <a:pt x="4866" y="286"/>
                    <a:pt x="4877" y="269"/>
                  </a:cubicBezTo>
                  <a:cubicBezTo>
                    <a:pt x="4893" y="259"/>
                    <a:pt x="4904" y="237"/>
                    <a:pt x="4920" y="226"/>
                  </a:cubicBezTo>
                  <a:cubicBezTo>
                    <a:pt x="4925" y="216"/>
                    <a:pt x="4931" y="205"/>
                    <a:pt x="4947" y="199"/>
                  </a:cubicBezTo>
                  <a:cubicBezTo>
                    <a:pt x="4979" y="156"/>
                    <a:pt x="5017" y="119"/>
                    <a:pt x="5017" y="44"/>
                  </a:cubicBezTo>
                  <a:lnTo>
                    <a:pt x="5017" y="1"/>
                  </a:ln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1" name="Google Shape;81;p2"/>
            <p:cNvGrpSpPr/>
            <p:nvPr/>
          </p:nvGrpSpPr>
          <p:grpSpPr>
            <a:xfrm>
              <a:off x="7502032" y="4544835"/>
              <a:ext cx="399318" cy="376055"/>
              <a:chOff x="4056900" y="977625"/>
              <a:chExt cx="233875" cy="220250"/>
            </a:xfrm>
          </p:grpSpPr>
          <p:sp>
            <p:nvSpPr>
              <p:cNvPr id="82" name="Google Shape;82;p2"/>
              <p:cNvSpPr/>
              <p:nvPr/>
            </p:nvSpPr>
            <p:spPr>
              <a:xfrm>
                <a:off x="4056900" y="977625"/>
                <a:ext cx="233875" cy="220250"/>
              </a:xfrm>
              <a:custGeom>
                <a:avLst/>
                <a:gdLst/>
                <a:ahLst/>
                <a:cxnLst/>
                <a:rect l="l" t="t" r="r" b="b"/>
                <a:pathLst>
                  <a:path w="9355" h="8810" extrusionOk="0">
                    <a:moveTo>
                      <a:pt x="3162" y="201"/>
                    </a:moveTo>
                    <a:cubicBezTo>
                      <a:pt x="3374" y="237"/>
                      <a:pt x="3598" y="246"/>
                      <a:pt x="3822" y="246"/>
                    </a:cubicBezTo>
                    <a:cubicBezTo>
                      <a:pt x="4028" y="246"/>
                      <a:pt x="4234" y="239"/>
                      <a:pt x="4430" y="239"/>
                    </a:cubicBezTo>
                    <a:lnTo>
                      <a:pt x="7683" y="239"/>
                    </a:lnTo>
                    <a:cubicBezTo>
                      <a:pt x="7938" y="239"/>
                      <a:pt x="8198" y="250"/>
                      <a:pt x="8458" y="250"/>
                    </a:cubicBezTo>
                    <a:cubicBezTo>
                      <a:pt x="8631" y="250"/>
                      <a:pt x="8803" y="245"/>
                      <a:pt x="8973" y="228"/>
                    </a:cubicBezTo>
                    <a:lnTo>
                      <a:pt x="8973" y="228"/>
                    </a:lnTo>
                    <a:cubicBezTo>
                      <a:pt x="8565" y="556"/>
                      <a:pt x="8161" y="895"/>
                      <a:pt x="7742" y="1223"/>
                    </a:cubicBezTo>
                    <a:cubicBezTo>
                      <a:pt x="7350" y="1540"/>
                      <a:pt x="6903" y="1830"/>
                      <a:pt x="6549" y="2185"/>
                    </a:cubicBezTo>
                    <a:cubicBezTo>
                      <a:pt x="6387" y="2142"/>
                      <a:pt x="6205" y="2129"/>
                      <a:pt x="6019" y="2129"/>
                    </a:cubicBezTo>
                    <a:cubicBezTo>
                      <a:pt x="5739" y="2129"/>
                      <a:pt x="5450" y="2158"/>
                      <a:pt x="5205" y="2158"/>
                    </a:cubicBezTo>
                    <a:lnTo>
                      <a:pt x="3237" y="2158"/>
                    </a:lnTo>
                    <a:cubicBezTo>
                      <a:pt x="3237" y="2104"/>
                      <a:pt x="3226" y="2051"/>
                      <a:pt x="3226" y="1991"/>
                    </a:cubicBezTo>
                    <a:cubicBezTo>
                      <a:pt x="3226" y="1956"/>
                      <a:pt x="3203" y="1939"/>
                      <a:pt x="3180" y="1939"/>
                    </a:cubicBezTo>
                    <a:cubicBezTo>
                      <a:pt x="3156" y="1939"/>
                      <a:pt x="3132" y="1956"/>
                      <a:pt x="3129" y="1991"/>
                    </a:cubicBezTo>
                    <a:lnTo>
                      <a:pt x="3108" y="2153"/>
                    </a:lnTo>
                    <a:cubicBezTo>
                      <a:pt x="2627" y="2144"/>
                      <a:pt x="2141" y="2129"/>
                      <a:pt x="1657" y="2129"/>
                    </a:cubicBezTo>
                    <a:cubicBezTo>
                      <a:pt x="1248" y="2129"/>
                      <a:pt x="840" y="2140"/>
                      <a:pt x="441" y="2174"/>
                    </a:cubicBezTo>
                    <a:cubicBezTo>
                      <a:pt x="1301" y="1513"/>
                      <a:pt x="2135" y="841"/>
                      <a:pt x="3049" y="244"/>
                    </a:cubicBezTo>
                    <a:lnTo>
                      <a:pt x="3049" y="244"/>
                    </a:lnTo>
                    <a:cubicBezTo>
                      <a:pt x="3043" y="293"/>
                      <a:pt x="3032" y="346"/>
                      <a:pt x="3027" y="389"/>
                    </a:cubicBezTo>
                    <a:cubicBezTo>
                      <a:pt x="3022" y="465"/>
                      <a:pt x="3006" y="540"/>
                      <a:pt x="3059" y="594"/>
                    </a:cubicBezTo>
                    <a:cubicBezTo>
                      <a:pt x="3067" y="604"/>
                      <a:pt x="3081" y="610"/>
                      <a:pt x="3094" y="610"/>
                    </a:cubicBezTo>
                    <a:cubicBezTo>
                      <a:pt x="3108" y="610"/>
                      <a:pt x="3121" y="604"/>
                      <a:pt x="3129" y="594"/>
                    </a:cubicBezTo>
                    <a:cubicBezTo>
                      <a:pt x="3172" y="534"/>
                      <a:pt x="3162" y="481"/>
                      <a:pt x="3162" y="405"/>
                    </a:cubicBezTo>
                    <a:lnTo>
                      <a:pt x="3162" y="201"/>
                    </a:lnTo>
                    <a:close/>
                    <a:moveTo>
                      <a:pt x="9000" y="513"/>
                    </a:moveTo>
                    <a:cubicBezTo>
                      <a:pt x="8930" y="911"/>
                      <a:pt x="8995" y="1368"/>
                      <a:pt x="8995" y="1728"/>
                    </a:cubicBezTo>
                    <a:lnTo>
                      <a:pt x="8995" y="3395"/>
                    </a:lnTo>
                    <a:cubicBezTo>
                      <a:pt x="8995" y="4368"/>
                      <a:pt x="8936" y="5373"/>
                      <a:pt x="9000" y="6346"/>
                    </a:cubicBezTo>
                    <a:lnTo>
                      <a:pt x="8963" y="6346"/>
                    </a:lnTo>
                    <a:cubicBezTo>
                      <a:pt x="8866" y="6352"/>
                      <a:pt x="8769" y="6357"/>
                      <a:pt x="8672" y="6362"/>
                    </a:cubicBezTo>
                    <a:cubicBezTo>
                      <a:pt x="8613" y="6373"/>
                      <a:pt x="8613" y="6459"/>
                      <a:pt x="8672" y="6459"/>
                    </a:cubicBezTo>
                    <a:cubicBezTo>
                      <a:pt x="8769" y="6465"/>
                      <a:pt x="8866" y="6475"/>
                      <a:pt x="8963" y="6481"/>
                    </a:cubicBezTo>
                    <a:lnTo>
                      <a:pt x="9000" y="6481"/>
                    </a:lnTo>
                    <a:cubicBezTo>
                      <a:pt x="8247" y="7104"/>
                      <a:pt x="7436" y="7701"/>
                      <a:pt x="6764" y="8416"/>
                    </a:cubicBezTo>
                    <a:cubicBezTo>
                      <a:pt x="6844" y="7405"/>
                      <a:pt x="6774" y="6357"/>
                      <a:pt x="6774" y="5352"/>
                    </a:cubicBezTo>
                    <a:lnTo>
                      <a:pt x="6774" y="3755"/>
                    </a:lnTo>
                    <a:cubicBezTo>
                      <a:pt x="6774" y="3309"/>
                      <a:pt x="6871" y="2717"/>
                      <a:pt x="6731" y="2287"/>
                    </a:cubicBezTo>
                    <a:cubicBezTo>
                      <a:pt x="7135" y="2045"/>
                      <a:pt x="7506" y="1723"/>
                      <a:pt x="7866" y="1432"/>
                    </a:cubicBezTo>
                    <a:cubicBezTo>
                      <a:pt x="8247" y="1131"/>
                      <a:pt x="8624" y="819"/>
                      <a:pt x="9000" y="513"/>
                    </a:cubicBezTo>
                    <a:close/>
                    <a:moveTo>
                      <a:pt x="360" y="2400"/>
                    </a:moveTo>
                    <a:lnTo>
                      <a:pt x="360" y="2400"/>
                    </a:lnTo>
                    <a:cubicBezTo>
                      <a:pt x="795" y="2442"/>
                      <a:pt x="1239" y="2454"/>
                      <a:pt x="1684" y="2454"/>
                    </a:cubicBezTo>
                    <a:cubicBezTo>
                      <a:pt x="2153" y="2454"/>
                      <a:pt x="2623" y="2441"/>
                      <a:pt x="3086" y="2432"/>
                    </a:cubicBezTo>
                    <a:cubicBezTo>
                      <a:pt x="3086" y="2481"/>
                      <a:pt x="3086" y="2529"/>
                      <a:pt x="3113" y="2577"/>
                    </a:cubicBezTo>
                    <a:cubicBezTo>
                      <a:pt x="3123" y="2596"/>
                      <a:pt x="3141" y="2604"/>
                      <a:pt x="3159" y="2604"/>
                    </a:cubicBezTo>
                    <a:cubicBezTo>
                      <a:pt x="3179" y="2604"/>
                      <a:pt x="3199" y="2594"/>
                      <a:pt x="3210" y="2577"/>
                    </a:cubicBezTo>
                    <a:cubicBezTo>
                      <a:pt x="3237" y="2529"/>
                      <a:pt x="3242" y="2481"/>
                      <a:pt x="3242" y="2427"/>
                    </a:cubicBezTo>
                    <a:lnTo>
                      <a:pt x="5129" y="2427"/>
                    </a:lnTo>
                    <a:cubicBezTo>
                      <a:pt x="5387" y="2427"/>
                      <a:pt x="5692" y="2459"/>
                      <a:pt x="5988" y="2459"/>
                    </a:cubicBezTo>
                    <a:cubicBezTo>
                      <a:pt x="6172" y="2459"/>
                      <a:pt x="6353" y="2447"/>
                      <a:pt x="6516" y="2405"/>
                    </a:cubicBezTo>
                    <a:lnTo>
                      <a:pt x="6516" y="2405"/>
                    </a:lnTo>
                    <a:cubicBezTo>
                      <a:pt x="6430" y="2803"/>
                      <a:pt x="6500" y="3309"/>
                      <a:pt x="6500" y="3696"/>
                    </a:cubicBezTo>
                    <a:lnTo>
                      <a:pt x="6500" y="5362"/>
                    </a:lnTo>
                    <a:cubicBezTo>
                      <a:pt x="6500" y="5696"/>
                      <a:pt x="6495" y="6024"/>
                      <a:pt x="6489" y="6357"/>
                    </a:cubicBezTo>
                    <a:lnTo>
                      <a:pt x="6414" y="6357"/>
                    </a:lnTo>
                    <a:cubicBezTo>
                      <a:pt x="6328" y="6357"/>
                      <a:pt x="6242" y="6357"/>
                      <a:pt x="6161" y="6368"/>
                    </a:cubicBezTo>
                    <a:cubicBezTo>
                      <a:pt x="6092" y="6373"/>
                      <a:pt x="6086" y="6475"/>
                      <a:pt x="6161" y="6475"/>
                    </a:cubicBezTo>
                    <a:cubicBezTo>
                      <a:pt x="6248" y="6475"/>
                      <a:pt x="6328" y="6475"/>
                      <a:pt x="6414" y="6481"/>
                    </a:cubicBezTo>
                    <a:cubicBezTo>
                      <a:pt x="6436" y="6481"/>
                      <a:pt x="6463" y="6486"/>
                      <a:pt x="6484" y="6486"/>
                    </a:cubicBezTo>
                    <a:cubicBezTo>
                      <a:pt x="6468" y="7174"/>
                      <a:pt x="6463" y="7857"/>
                      <a:pt x="6522" y="8529"/>
                    </a:cubicBezTo>
                    <a:cubicBezTo>
                      <a:pt x="6365" y="8489"/>
                      <a:pt x="6192" y="8477"/>
                      <a:pt x="6015" y="8477"/>
                    </a:cubicBezTo>
                    <a:cubicBezTo>
                      <a:pt x="5736" y="8477"/>
                      <a:pt x="5448" y="8507"/>
                      <a:pt x="5205" y="8507"/>
                    </a:cubicBezTo>
                    <a:lnTo>
                      <a:pt x="3538" y="8507"/>
                    </a:lnTo>
                    <a:cubicBezTo>
                      <a:pt x="2913" y="8507"/>
                      <a:pt x="2275" y="8483"/>
                      <a:pt x="1642" y="8483"/>
                    </a:cubicBezTo>
                    <a:cubicBezTo>
                      <a:pt x="1246" y="8483"/>
                      <a:pt x="851" y="8493"/>
                      <a:pt x="463" y="8524"/>
                    </a:cubicBezTo>
                    <a:cubicBezTo>
                      <a:pt x="500" y="8502"/>
                      <a:pt x="533" y="8481"/>
                      <a:pt x="576" y="8454"/>
                    </a:cubicBezTo>
                    <a:cubicBezTo>
                      <a:pt x="640" y="8421"/>
                      <a:pt x="721" y="8389"/>
                      <a:pt x="769" y="8330"/>
                    </a:cubicBezTo>
                    <a:cubicBezTo>
                      <a:pt x="801" y="8282"/>
                      <a:pt x="791" y="8201"/>
                      <a:pt x="715" y="8201"/>
                    </a:cubicBezTo>
                    <a:cubicBezTo>
                      <a:pt x="629" y="8201"/>
                      <a:pt x="554" y="8260"/>
                      <a:pt x="484" y="8309"/>
                    </a:cubicBezTo>
                    <a:cubicBezTo>
                      <a:pt x="441" y="8341"/>
                      <a:pt x="398" y="8373"/>
                      <a:pt x="360" y="8416"/>
                    </a:cubicBezTo>
                    <a:cubicBezTo>
                      <a:pt x="441" y="7405"/>
                      <a:pt x="371" y="6368"/>
                      <a:pt x="371" y="5357"/>
                    </a:cubicBezTo>
                    <a:lnTo>
                      <a:pt x="371" y="3766"/>
                    </a:lnTo>
                    <a:cubicBezTo>
                      <a:pt x="371" y="3357"/>
                      <a:pt x="452" y="2825"/>
                      <a:pt x="360" y="2400"/>
                    </a:cubicBezTo>
                    <a:close/>
                    <a:moveTo>
                      <a:pt x="8451" y="0"/>
                    </a:moveTo>
                    <a:cubicBezTo>
                      <a:pt x="8191" y="0"/>
                      <a:pt x="7929" y="13"/>
                      <a:pt x="7678" y="13"/>
                    </a:cubicBezTo>
                    <a:lnTo>
                      <a:pt x="4425" y="13"/>
                    </a:lnTo>
                    <a:cubicBezTo>
                      <a:pt x="4222" y="13"/>
                      <a:pt x="4009" y="5"/>
                      <a:pt x="3796" y="5"/>
                    </a:cubicBezTo>
                    <a:cubicBezTo>
                      <a:pt x="3553" y="5"/>
                      <a:pt x="3310" y="15"/>
                      <a:pt x="3081" y="61"/>
                    </a:cubicBezTo>
                    <a:cubicBezTo>
                      <a:pt x="3064" y="44"/>
                      <a:pt x="3040" y="31"/>
                      <a:pt x="3014" y="31"/>
                    </a:cubicBezTo>
                    <a:cubicBezTo>
                      <a:pt x="2999" y="31"/>
                      <a:pt x="2984" y="35"/>
                      <a:pt x="2968" y="45"/>
                    </a:cubicBezTo>
                    <a:cubicBezTo>
                      <a:pt x="2006" y="674"/>
                      <a:pt x="1059" y="1357"/>
                      <a:pt x="258" y="2180"/>
                    </a:cubicBezTo>
                    <a:cubicBezTo>
                      <a:pt x="250" y="2175"/>
                      <a:pt x="241" y="2173"/>
                      <a:pt x="232" y="2173"/>
                    </a:cubicBezTo>
                    <a:cubicBezTo>
                      <a:pt x="206" y="2173"/>
                      <a:pt x="180" y="2189"/>
                      <a:pt x="172" y="2217"/>
                    </a:cubicBezTo>
                    <a:cubicBezTo>
                      <a:pt x="0" y="2637"/>
                      <a:pt x="102" y="3239"/>
                      <a:pt x="102" y="3690"/>
                    </a:cubicBezTo>
                    <a:lnTo>
                      <a:pt x="102" y="5362"/>
                    </a:lnTo>
                    <a:cubicBezTo>
                      <a:pt x="102" y="6438"/>
                      <a:pt x="22" y="7556"/>
                      <a:pt x="129" y="8631"/>
                    </a:cubicBezTo>
                    <a:cubicBezTo>
                      <a:pt x="140" y="8685"/>
                      <a:pt x="172" y="8717"/>
                      <a:pt x="210" y="8723"/>
                    </a:cubicBezTo>
                    <a:cubicBezTo>
                      <a:pt x="226" y="8739"/>
                      <a:pt x="248" y="8744"/>
                      <a:pt x="274" y="8749"/>
                    </a:cubicBezTo>
                    <a:cubicBezTo>
                      <a:pt x="700" y="8792"/>
                      <a:pt x="1135" y="8805"/>
                      <a:pt x="1572" y="8805"/>
                    </a:cubicBezTo>
                    <a:cubicBezTo>
                      <a:pt x="2228" y="8805"/>
                      <a:pt x="2889" y="8776"/>
                      <a:pt x="3538" y="8776"/>
                    </a:cubicBezTo>
                    <a:lnTo>
                      <a:pt x="5129" y="8776"/>
                    </a:lnTo>
                    <a:cubicBezTo>
                      <a:pt x="5385" y="8776"/>
                      <a:pt x="5688" y="8809"/>
                      <a:pt x="5982" y="8809"/>
                    </a:cubicBezTo>
                    <a:cubicBezTo>
                      <a:pt x="6206" y="8809"/>
                      <a:pt x="6425" y="8790"/>
                      <a:pt x="6613" y="8723"/>
                    </a:cubicBezTo>
                    <a:cubicBezTo>
                      <a:pt x="6620" y="8724"/>
                      <a:pt x="6628" y="8725"/>
                      <a:pt x="6636" y="8725"/>
                    </a:cubicBezTo>
                    <a:cubicBezTo>
                      <a:pt x="6672" y="8725"/>
                      <a:pt x="6707" y="8704"/>
                      <a:pt x="6721" y="8669"/>
                    </a:cubicBezTo>
                    <a:cubicBezTo>
                      <a:pt x="7570" y="8131"/>
                      <a:pt x="8323" y="7405"/>
                      <a:pt x="9081" y="6749"/>
                    </a:cubicBezTo>
                    <a:cubicBezTo>
                      <a:pt x="9093" y="6753"/>
                      <a:pt x="9105" y="6754"/>
                      <a:pt x="9117" y="6754"/>
                    </a:cubicBezTo>
                    <a:cubicBezTo>
                      <a:pt x="9167" y="6754"/>
                      <a:pt x="9216" y="6726"/>
                      <a:pt x="9221" y="6653"/>
                    </a:cubicBezTo>
                    <a:lnTo>
                      <a:pt x="9221" y="6620"/>
                    </a:lnTo>
                    <a:cubicBezTo>
                      <a:pt x="9231" y="6615"/>
                      <a:pt x="9237" y="6610"/>
                      <a:pt x="9242" y="6610"/>
                    </a:cubicBezTo>
                    <a:cubicBezTo>
                      <a:pt x="9312" y="6556"/>
                      <a:pt x="9290" y="6481"/>
                      <a:pt x="9242" y="6432"/>
                    </a:cubicBezTo>
                    <a:cubicBezTo>
                      <a:pt x="9323" y="5432"/>
                      <a:pt x="9258" y="4395"/>
                      <a:pt x="9258" y="3389"/>
                    </a:cubicBezTo>
                    <a:lnTo>
                      <a:pt x="9258" y="1793"/>
                    </a:lnTo>
                    <a:cubicBezTo>
                      <a:pt x="9258" y="1330"/>
                      <a:pt x="9355" y="717"/>
                      <a:pt x="9194" y="282"/>
                    </a:cubicBezTo>
                    <a:cubicBezTo>
                      <a:pt x="9194" y="255"/>
                      <a:pt x="9188" y="223"/>
                      <a:pt x="9183" y="196"/>
                    </a:cubicBezTo>
                    <a:cubicBezTo>
                      <a:pt x="9242" y="174"/>
                      <a:pt x="9242" y="67"/>
                      <a:pt x="9178" y="56"/>
                    </a:cubicBezTo>
                    <a:cubicBezTo>
                      <a:pt x="8943" y="12"/>
                      <a:pt x="8697" y="0"/>
                      <a:pt x="8451" y="0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83;p2"/>
              <p:cNvSpPr/>
              <p:nvPr/>
            </p:nvSpPr>
            <p:spPr>
              <a:xfrm>
                <a:off x="4080800" y="1169650"/>
                <a:ext cx="15100" cy="9850"/>
              </a:xfrm>
              <a:custGeom>
                <a:avLst/>
                <a:gdLst/>
                <a:ahLst/>
                <a:cxnLst/>
                <a:rect l="l" t="t" r="r" b="b"/>
                <a:pathLst>
                  <a:path w="604" h="394" extrusionOk="0">
                    <a:moveTo>
                      <a:pt x="530" y="0"/>
                    </a:moveTo>
                    <a:cubicBezTo>
                      <a:pt x="444" y="0"/>
                      <a:pt x="373" y="64"/>
                      <a:pt x="302" y="111"/>
                    </a:cubicBezTo>
                    <a:cubicBezTo>
                      <a:pt x="216" y="171"/>
                      <a:pt x="125" y="224"/>
                      <a:pt x="39" y="300"/>
                    </a:cubicBezTo>
                    <a:cubicBezTo>
                      <a:pt x="0" y="333"/>
                      <a:pt x="35" y="393"/>
                      <a:pt x="82" y="393"/>
                    </a:cubicBezTo>
                    <a:cubicBezTo>
                      <a:pt x="87" y="393"/>
                      <a:pt x="93" y="393"/>
                      <a:pt x="98" y="391"/>
                    </a:cubicBezTo>
                    <a:cubicBezTo>
                      <a:pt x="200" y="364"/>
                      <a:pt x="308" y="310"/>
                      <a:pt x="410" y="257"/>
                    </a:cubicBezTo>
                    <a:cubicBezTo>
                      <a:pt x="501" y="208"/>
                      <a:pt x="593" y="154"/>
                      <a:pt x="603" y="58"/>
                    </a:cubicBezTo>
                    <a:cubicBezTo>
                      <a:pt x="603" y="36"/>
                      <a:pt x="587" y="9"/>
                      <a:pt x="566" y="4"/>
                    </a:cubicBezTo>
                    <a:cubicBezTo>
                      <a:pt x="554" y="1"/>
                      <a:pt x="542" y="0"/>
                      <a:pt x="530" y="0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84;p2"/>
              <p:cNvSpPr/>
              <p:nvPr/>
            </p:nvSpPr>
            <p:spPr>
              <a:xfrm>
                <a:off x="4101025" y="1158625"/>
                <a:ext cx="14900" cy="10075"/>
              </a:xfrm>
              <a:custGeom>
                <a:avLst/>
                <a:gdLst/>
                <a:ahLst/>
                <a:cxnLst/>
                <a:rect l="l" t="t" r="r" b="b"/>
                <a:pathLst>
                  <a:path w="596" h="403" extrusionOk="0">
                    <a:moveTo>
                      <a:pt x="448" y="0"/>
                    </a:moveTo>
                    <a:cubicBezTo>
                      <a:pt x="374" y="0"/>
                      <a:pt x="279" y="74"/>
                      <a:pt x="235" y="106"/>
                    </a:cubicBezTo>
                    <a:cubicBezTo>
                      <a:pt x="149" y="165"/>
                      <a:pt x="47" y="241"/>
                      <a:pt x="15" y="343"/>
                    </a:cubicBezTo>
                    <a:cubicBezTo>
                      <a:pt x="0" y="377"/>
                      <a:pt x="35" y="403"/>
                      <a:pt x="65" y="403"/>
                    </a:cubicBezTo>
                    <a:cubicBezTo>
                      <a:pt x="68" y="403"/>
                      <a:pt x="71" y="402"/>
                      <a:pt x="74" y="402"/>
                    </a:cubicBezTo>
                    <a:cubicBezTo>
                      <a:pt x="181" y="380"/>
                      <a:pt x="284" y="289"/>
                      <a:pt x="375" y="235"/>
                    </a:cubicBezTo>
                    <a:cubicBezTo>
                      <a:pt x="434" y="198"/>
                      <a:pt x="595" y="128"/>
                      <a:pt x="515" y="31"/>
                    </a:cubicBezTo>
                    <a:cubicBezTo>
                      <a:pt x="497" y="9"/>
                      <a:pt x="474" y="0"/>
                      <a:pt x="448" y="0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85;p2"/>
              <p:cNvSpPr/>
              <p:nvPr/>
            </p:nvSpPr>
            <p:spPr>
              <a:xfrm>
                <a:off x="4120050" y="1145800"/>
                <a:ext cx="16425" cy="11000"/>
              </a:xfrm>
              <a:custGeom>
                <a:avLst/>
                <a:gdLst/>
                <a:ahLst/>
                <a:cxnLst/>
                <a:rect l="l" t="t" r="r" b="b"/>
                <a:pathLst>
                  <a:path w="657" h="440" extrusionOk="0">
                    <a:moveTo>
                      <a:pt x="588" y="1"/>
                    </a:moveTo>
                    <a:cubicBezTo>
                      <a:pt x="586" y="1"/>
                      <a:pt x="584" y="1"/>
                      <a:pt x="582" y="1"/>
                    </a:cubicBezTo>
                    <a:cubicBezTo>
                      <a:pt x="480" y="17"/>
                      <a:pt x="410" y="87"/>
                      <a:pt x="324" y="151"/>
                    </a:cubicBezTo>
                    <a:cubicBezTo>
                      <a:pt x="238" y="216"/>
                      <a:pt x="146" y="275"/>
                      <a:pt x="44" y="329"/>
                    </a:cubicBezTo>
                    <a:cubicBezTo>
                      <a:pt x="1" y="363"/>
                      <a:pt x="27" y="440"/>
                      <a:pt x="75" y="440"/>
                    </a:cubicBezTo>
                    <a:cubicBezTo>
                      <a:pt x="81" y="440"/>
                      <a:pt x="86" y="439"/>
                      <a:pt x="93" y="436"/>
                    </a:cubicBezTo>
                    <a:cubicBezTo>
                      <a:pt x="200" y="393"/>
                      <a:pt x="308" y="345"/>
                      <a:pt x="410" y="286"/>
                    </a:cubicBezTo>
                    <a:cubicBezTo>
                      <a:pt x="496" y="232"/>
                      <a:pt x="609" y="178"/>
                      <a:pt x="641" y="76"/>
                    </a:cubicBezTo>
                    <a:cubicBezTo>
                      <a:pt x="656" y="46"/>
                      <a:pt x="623" y="1"/>
                      <a:pt x="588" y="1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86;p2"/>
              <p:cNvSpPr/>
              <p:nvPr/>
            </p:nvSpPr>
            <p:spPr>
              <a:xfrm>
                <a:off x="4157825" y="1135075"/>
                <a:ext cx="23150" cy="4300"/>
              </a:xfrm>
              <a:custGeom>
                <a:avLst/>
                <a:gdLst/>
                <a:ahLst/>
                <a:cxnLst/>
                <a:rect l="l" t="t" r="r" b="b"/>
                <a:pathLst>
                  <a:path w="926" h="172" extrusionOk="0">
                    <a:moveTo>
                      <a:pt x="636" y="1"/>
                    </a:moveTo>
                    <a:cubicBezTo>
                      <a:pt x="588" y="1"/>
                      <a:pt x="539" y="3"/>
                      <a:pt x="490" y="5"/>
                    </a:cubicBezTo>
                    <a:cubicBezTo>
                      <a:pt x="345" y="16"/>
                      <a:pt x="194" y="21"/>
                      <a:pt x="60" y="54"/>
                    </a:cubicBezTo>
                    <a:cubicBezTo>
                      <a:pt x="1" y="80"/>
                      <a:pt x="17" y="156"/>
                      <a:pt x="71" y="161"/>
                    </a:cubicBezTo>
                    <a:cubicBezTo>
                      <a:pt x="131" y="168"/>
                      <a:pt x="192" y="170"/>
                      <a:pt x="252" y="170"/>
                    </a:cubicBezTo>
                    <a:cubicBezTo>
                      <a:pt x="333" y="170"/>
                      <a:pt x="413" y="167"/>
                      <a:pt x="490" y="167"/>
                    </a:cubicBezTo>
                    <a:cubicBezTo>
                      <a:pt x="546" y="167"/>
                      <a:pt x="605" y="171"/>
                      <a:pt x="665" y="171"/>
                    </a:cubicBezTo>
                    <a:cubicBezTo>
                      <a:pt x="732" y="171"/>
                      <a:pt x="801" y="165"/>
                      <a:pt x="866" y="140"/>
                    </a:cubicBezTo>
                    <a:cubicBezTo>
                      <a:pt x="904" y="129"/>
                      <a:pt x="926" y="59"/>
                      <a:pt x="877" y="43"/>
                    </a:cubicBezTo>
                    <a:cubicBezTo>
                      <a:pt x="802" y="9"/>
                      <a:pt x="720" y="1"/>
                      <a:pt x="636" y="1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87;p2"/>
              <p:cNvSpPr/>
              <p:nvPr/>
            </p:nvSpPr>
            <p:spPr>
              <a:xfrm>
                <a:off x="4185525" y="1136325"/>
                <a:ext cx="18425" cy="4425"/>
              </a:xfrm>
              <a:custGeom>
                <a:avLst/>
                <a:gdLst/>
                <a:ahLst/>
                <a:cxnLst/>
                <a:rect l="l" t="t" r="r" b="b"/>
                <a:pathLst>
                  <a:path w="737" h="177" extrusionOk="0">
                    <a:moveTo>
                      <a:pt x="579" y="1"/>
                    </a:moveTo>
                    <a:cubicBezTo>
                      <a:pt x="537" y="1"/>
                      <a:pt x="493" y="7"/>
                      <a:pt x="447" y="9"/>
                    </a:cubicBezTo>
                    <a:cubicBezTo>
                      <a:pt x="328" y="14"/>
                      <a:pt x="199" y="30"/>
                      <a:pt x="81" y="30"/>
                    </a:cubicBezTo>
                    <a:cubicBezTo>
                      <a:pt x="0" y="30"/>
                      <a:pt x="0" y="143"/>
                      <a:pt x="81" y="149"/>
                    </a:cubicBezTo>
                    <a:cubicBezTo>
                      <a:pt x="199" y="165"/>
                      <a:pt x="328" y="176"/>
                      <a:pt x="447" y="176"/>
                    </a:cubicBezTo>
                    <a:cubicBezTo>
                      <a:pt x="468" y="176"/>
                      <a:pt x="490" y="176"/>
                      <a:pt x="512" y="176"/>
                    </a:cubicBezTo>
                    <a:cubicBezTo>
                      <a:pt x="589" y="176"/>
                      <a:pt x="665" y="170"/>
                      <a:pt x="715" y="111"/>
                    </a:cubicBezTo>
                    <a:cubicBezTo>
                      <a:pt x="732" y="90"/>
                      <a:pt x="737" y="57"/>
                      <a:pt x="715" y="41"/>
                    </a:cubicBezTo>
                    <a:cubicBezTo>
                      <a:pt x="674" y="9"/>
                      <a:pt x="629" y="1"/>
                      <a:pt x="579" y="1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88;p2"/>
              <p:cNvSpPr/>
              <p:nvPr/>
            </p:nvSpPr>
            <p:spPr>
              <a:xfrm>
                <a:off x="4231225" y="1135600"/>
                <a:ext cx="15075" cy="4375"/>
              </a:xfrm>
              <a:custGeom>
                <a:avLst/>
                <a:gdLst/>
                <a:ahLst/>
                <a:cxnLst/>
                <a:rect l="l" t="t" r="r" b="b"/>
                <a:pathLst>
                  <a:path w="603" h="175" extrusionOk="0">
                    <a:moveTo>
                      <a:pt x="446" y="0"/>
                    </a:moveTo>
                    <a:cubicBezTo>
                      <a:pt x="408" y="0"/>
                      <a:pt x="369" y="6"/>
                      <a:pt x="328" y="6"/>
                    </a:cubicBezTo>
                    <a:cubicBezTo>
                      <a:pt x="242" y="11"/>
                      <a:pt x="156" y="33"/>
                      <a:pt x="59" y="38"/>
                    </a:cubicBezTo>
                    <a:cubicBezTo>
                      <a:pt x="0" y="49"/>
                      <a:pt x="0" y="129"/>
                      <a:pt x="59" y="135"/>
                    </a:cubicBezTo>
                    <a:cubicBezTo>
                      <a:pt x="145" y="140"/>
                      <a:pt x="231" y="162"/>
                      <a:pt x="328" y="167"/>
                    </a:cubicBezTo>
                    <a:cubicBezTo>
                      <a:pt x="366" y="170"/>
                      <a:pt x="403" y="174"/>
                      <a:pt x="439" y="174"/>
                    </a:cubicBezTo>
                    <a:cubicBezTo>
                      <a:pt x="480" y="174"/>
                      <a:pt x="520" y="168"/>
                      <a:pt x="559" y="146"/>
                    </a:cubicBezTo>
                    <a:cubicBezTo>
                      <a:pt x="602" y="129"/>
                      <a:pt x="602" y="54"/>
                      <a:pt x="559" y="27"/>
                    </a:cubicBezTo>
                    <a:cubicBezTo>
                      <a:pt x="522" y="6"/>
                      <a:pt x="484" y="0"/>
                      <a:pt x="446" y="0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89;p2"/>
              <p:cNvSpPr/>
              <p:nvPr/>
            </p:nvSpPr>
            <p:spPr>
              <a:xfrm>
                <a:off x="4254075" y="1136700"/>
                <a:ext cx="14125" cy="3925"/>
              </a:xfrm>
              <a:custGeom>
                <a:avLst/>
                <a:gdLst/>
                <a:ahLst/>
                <a:cxnLst/>
                <a:rect l="l" t="t" r="r" b="b"/>
                <a:pathLst>
                  <a:path w="565" h="157" extrusionOk="0">
                    <a:moveTo>
                      <a:pt x="422" y="1"/>
                    </a:moveTo>
                    <a:cubicBezTo>
                      <a:pt x="386" y="1"/>
                      <a:pt x="350" y="7"/>
                      <a:pt x="317" y="10"/>
                    </a:cubicBezTo>
                    <a:cubicBezTo>
                      <a:pt x="237" y="15"/>
                      <a:pt x="145" y="15"/>
                      <a:pt x="65" y="15"/>
                    </a:cubicBezTo>
                    <a:cubicBezTo>
                      <a:pt x="11" y="15"/>
                      <a:pt x="0" y="96"/>
                      <a:pt x="54" y="112"/>
                    </a:cubicBezTo>
                    <a:cubicBezTo>
                      <a:pt x="140" y="128"/>
                      <a:pt x="221" y="145"/>
                      <a:pt x="317" y="150"/>
                    </a:cubicBezTo>
                    <a:cubicBezTo>
                      <a:pt x="352" y="152"/>
                      <a:pt x="386" y="156"/>
                      <a:pt x="418" y="156"/>
                    </a:cubicBezTo>
                    <a:cubicBezTo>
                      <a:pt x="463" y="156"/>
                      <a:pt x="504" y="149"/>
                      <a:pt x="538" y="118"/>
                    </a:cubicBezTo>
                    <a:cubicBezTo>
                      <a:pt x="565" y="91"/>
                      <a:pt x="549" y="48"/>
                      <a:pt x="522" y="32"/>
                    </a:cubicBezTo>
                    <a:cubicBezTo>
                      <a:pt x="492" y="7"/>
                      <a:pt x="457" y="1"/>
                      <a:pt x="422" y="1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0;p2"/>
              <p:cNvSpPr/>
              <p:nvPr/>
            </p:nvSpPr>
            <p:spPr>
              <a:xfrm>
                <a:off x="4131900" y="998575"/>
                <a:ext cx="4850" cy="19950"/>
              </a:xfrm>
              <a:custGeom>
                <a:avLst/>
                <a:gdLst/>
                <a:ahLst/>
                <a:cxnLst/>
                <a:rect l="l" t="t" r="r" b="b"/>
                <a:pathLst>
                  <a:path w="194" h="798" extrusionOk="0">
                    <a:moveTo>
                      <a:pt x="82" y="0"/>
                    </a:moveTo>
                    <a:cubicBezTo>
                      <a:pt x="54" y="0"/>
                      <a:pt x="27" y="19"/>
                      <a:pt x="27" y="57"/>
                    </a:cubicBezTo>
                    <a:lnTo>
                      <a:pt x="27" y="455"/>
                    </a:lnTo>
                    <a:cubicBezTo>
                      <a:pt x="27" y="562"/>
                      <a:pt x="0" y="670"/>
                      <a:pt x="54" y="772"/>
                    </a:cubicBezTo>
                    <a:cubicBezTo>
                      <a:pt x="62" y="790"/>
                      <a:pt x="78" y="798"/>
                      <a:pt x="95" y="798"/>
                    </a:cubicBezTo>
                    <a:cubicBezTo>
                      <a:pt x="113" y="798"/>
                      <a:pt x="132" y="788"/>
                      <a:pt x="140" y="772"/>
                    </a:cubicBezTo>
                    <a:cubicBezTo>
                      <a:pt x="194" y="675"/>
                      <a:pt x="183" y="562"/>
                      <a:pt x="172" y="455"/>
                    </a:cubicBezTo>
                    <a:cubicBezTo>
                      <a:pt x="167" y="320"/>
                      <a:pt x="156" y="191"/>
                      <a:pt x="140" y="57"/>
                    </a:cubicBezTo>
                    <a:cubicBezTo>
                      <a:pt x="137" y="19"/>
                      <a:pt x="109" y="0"/>
                      <a:pt x="82" y="0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91;p2"/>
              <p:cNvSpPr/>
              <p:nvPr/>
            </p:nvSpPr>
            <p:spPr>
              <a:xfrm>
                <a:off x="4133225" y="1050000"/>
                <a:ext cx="5425" cy="14000"/>
              </a:xfrm>
              <a:custGeom>
                <a:avLst/>
                <a:gdLst/>
                <a:ahLst/>
                <a:cxnLst/>
                <a:rect l="l" t="t" r="r" b="b"/>
                <a:pathLst>
                  <a:path w="217" h="560" extrusionOk="0">
                    <a:moveTo>
                      <a:pt x="128" y="0"/>
                    </a:moveTo>
                    <a:cubicBezTo>
                      <a:pt x="97" y="0"/>
                      <a:pt x="66" y="21"/>
                      <a:pt x="60" y="59"/>
                    </a:cubicBezTo>
                    <a:cubicBezTo>
                      <a:pt x="49" y="199"/>
                      <a:pt x="1" y="338"/>
                      <a:pt x="22" y="478"/>
                    </a:cubicBezTo>
                    <a:cubicBezTo>
                      <a:pt x="29" y="525"/>
                      <a:pt x="75" y="560"/>
                      <a:pt x="117" y="560"/>
                    </a:cubicBezTo>
                    <a:cubicBezTo>
                      <a:pt x="147" y="560"/>
                      <a:pt x="175" y="542"/>
                      <a:pt x="184" y="500"/>
                    </a:cubicBezTo>
                    <a:cubicBezTo>
                      <a:pt x="216" y="354"/>
                      <a:pt x="184" y="204"/>
                      <a:pt x="184" y="59"/>
                    </a:cubicBezTo>
                    <a:cubicBezTo>
                      <a:pt x="184" y="19"/>
                      <a:pt x="157" y="0"/>
                      <a:pt x="128" y="0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92;p2"/>
              <p:cNvSpPr/>
              <p:nvPr/>
            </p:nvSpPr>
            <p:spPr>
              <a:xfrm>
                <a:off x="4134325" y="1072775"/>
                <a:ext cx="6475" cy="15725"/>
              </a:xfrm>
              <a:custGeom>
                <a:avLst/>
                <a:gdLst/>
                <a:ahLst/>
                <a:cxnLst/>
                <a:rect l="l" t="t" r="r" b="b"/>
                <a:pathLst>
                  <a:path w="259" h="629" extrusionOk="0">
                    <a:moveTo>
                      <a:pt x="115" y="0"/>
                    </a:moveTo>
                    <a:cubicBezTo>
                      <a:pt x="100" y="0"/>
                      <a:pt x="85" y="8"/>
                      <a:pt x="75" y="24"/>
                    </a:cubicBezTo>
                    <a:cubicBezTo>
                      <a:pt x="0" y="159"/>
                      <a:pt x="32" y="411"/>
                      <a:pt x="65" y="556"/>
                    </a:cubicBezTo>
                    <a:cubicBezTo>
                      <a:pt x="70" y="583"/>
                      <a:pt x="97" y="616"/>
                      <a:pt x="134" y="626"/>
                    </a:cubicBezTo>
                    <a:cubicBezTo>
                      <a:pt x="145" y="626"/>
                      <a:pt x="156" y="629"/>
                      <a:pt x="165" y="629"/>
                    </a:cubicBezTo>
                    <a:cubicBezTo>
                      <a:pt x="170" y="629"/>
                      <a:pt x="174" y="628"/>
                      <a:pt x="177" y="626"/>
                    </a:cubicBezTo>
                    <a:cubicBezTo>
                      <a:pt x="220" y="610"/>
                      <a:pt x="247" y="578"/>
                      <a:pt x="247" y="529"/>
                    </a:cubicBezTo>
                    <a:cubicBezTo>
                      <a:pt x="258" y="384"/>
                      <a:pt x="247" y="132"/>
                      <a:pt x="145" y="13"/>
                    </a:cubicBezTo>
                    <a:cubicBezTo>
                      <a:pt x="136" y="4"/>
                      <a:pt x="125" y="0"/>
                      <a:pt x="115" y="0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2"/>
              <p:cNvSpPr/>
              <p:nvPr/>
            </p:nvSpPr>
            <p:spPr>
              <a:xfrm>
                <a:off x="4135125" y="1099800"/>
                <a:ext cx="5400" cy="17825"/>
              </a:xfrm>
              <a:custGeom>
                <a:avLst/>
                <a:gdLst/>
                <a:ahLst/>
                <a:cxnLst/>
                <a:rect l="l" t="t" r="r" b="b"/>
                <a:pathLst>
                  <a:path w="216" h="713" extrusionOk="0">
                    <a:moveTo>
                      <a:pt x="131" y="1"/>
                    </a:moveTo>
                    <a:cubicBezTo>
                      <a:pt x="101" y="1"/>
                      <a:pt x="70" y="21"/>
                      <a:pt x="65" y="61"/>
                    </a:cubicBezTo>
                    <a:cubicBezTo>
                      <a:pt x="54" y="180"/>
                      <a:pt x="33" y="309"/>
                      <a:pt x="27" y="432"/>
                    </a:cubicBezTo>
                    <a:cubicBezTo>
                      <a:pt x="22" y="524"/>
                      <a:pt x="0" y="631"/>
                      <a:pt x="76" y="701"/>
                    </a:cubicBezTo>
                    <a:cubicBezTo>
                      <a:pt x="85" y="708"/>
                      <a:pt x="98" y="712"/>
                      <a:pt x="110" y="712"/>
                    </a:cubicBezTo>
                    <a:cubicBezTo>
                      <a:pt x="118" y="712"/>
                      <a:pt x="126" y="711"/>
                      <a:pt x="135" y="707"/>
                    </a:cubicBezTo>
                    <a:cubicBezTo>
                      <a:pt x="215" y="647"/>
                      <a:pt x="210" y="551"/>
                      <a:pt x="210" y="459"/>
                    </a:cubicBezTo>
                    <a:cubicBezTo>
                      <a:pt x="210" y="325"/>
                      <a:pt x="199" y="196"/>
                      <a:pt x="194" y="61"/>
                    </a:cubicBezTo>
                    <a:cubicBezTo>
                      <a:pt x="191" y="21"/>
                      <a:pt x="162" y="1"/>
                      <a:pt x="131" y="1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2"/>
              <p:cNvSpPr/>
              <p:nvPr/>
            </p:nvSpPr>
            <p:spPr>
              <a:xfrm>
                <a:off x="4135800" y="1123600"/>
                <a:ext cx="6075" cy="14850"/>
              </a:xfrm>
              <a:custGeom>
                <a:avLst/>
                <a:gdLst/>
                <a:ahLst/>
                <a:cxnLst/>
                <a:rect l="l" t="t" r="r" b="b"/>
                <a:pathLst>
                  <a:path w="243" h="594" extrusionOk="0">
                    <a:moveTo>
                      <a:pt x="83" y="1"/>
                    </a:moveTo>
                    <a:cubicBezTo>
                      <a:pt x="50" y="1"/>
                      <a:pt x="16" y="23"/>
                      <a:pt x="16" y="61"/>
                    </a:cubicBezTo>
                    <a:cubicBezTo>
                      <a:pt x="16" y="147"/>
                      <a:pt x="11" y="238"/>
                      <a:pt x="11" y="330"/>
                    </a:cubicBezTo>
                    <a:cubicBezTo>
                      <a:pt x="11" y="410"/>
                      <a:pt x="0" y="491"/>
                      <a:pt x="38" y="561"/>
                    </a:cubicBezTo>
                    <a:cubicBezTo>
                      <a:pt x="50" y="584"/>
                      <a:pt x="71" y="593"/>
                      <a:pt x="92" y="593"/>
                    </a:cubicBezTo>
                    <a:cubicBezTo>
                      <a:pt x="116" y="593"/>
                      <a:pt x="139" y="581"/>
                      <a:pt x="151" y="561"/>
                    </a:cubicBezTo>
                    <a:cubicBezTo>
                      <a:pt x="242" y="427"/>
                      <a:pt x="172" y="195"/>
                      <a:pt x="145" y="50"/>
                    </a:cubicBezTo>
                    <a:cubicBezTo>
                      <a:pt x="138" y="16"/>
                      <a:pt x="111" y="1"/>
                      <a:pt x="83" y="1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95;p2"/>
              <p:cNvSpPr/>
              <p:nvPr/>
            </p:nvSpPr>
            <p:spPr>
              <a:xfrm>
                <a:off x="4144650" y="1136150"/>
                <a:ext cx="9450" cy="4200"/>
              </a:xfrm>
              <a:custGeom>
                <a:avLst/>
                <a:gdLst/>
                <a:ahLst/>
                <a:cxnLst/>
                <a:rect l="l" t="t" r="r" b="b"/>
                <a:pathLst>
                  <a:path w="378" h="168" extrusionOk="0">
                    <a:moveTo>
                      <a:pt x="223" y="0"/>
                    </a:moveTo>
                    <a:cubicBezTo>
                      <a:pt x="168" y="0"/>
                      <a:pt x="110" y="10"/>
                      <a:pt x="60" y="16"/>
                    </a:cubicBezTo>
                    <a:cubicBezTo>
                      <a:pt x="1" y="32"/>
                      <a:pt x="1" y="134"/>
                      <a:pt x="60" y="145"/>
                    </a:cubicBezTo>
                    <a:cubicBezTo>
                      <a:pt x="107" y="154"/>
                      <a:pt x="165" y="167"/>
                      <a:pt x="221" y="167"/>
                    </a:cubicBezTo>
                    <a:cubicBezTo>
                      <a:pt x="263" y="167"/>
                      <a:pt x="302" y="160"/>
                      <a:pt x="334" y="140"/>
                    </a:cubicBezTo>
                    <a:cubicBezTo>
                      <a:pt x="377" y="113"/>
                      <a:pt x="377" y="43"/>
                      <a:pt x="334" y="21"/>
                    </a:cubicBezTo>
                    <a:cubicBezTo>
                      <a:pt x="302" y="5"/>
                      <a:pt x="264" y="0"/>
                      <a:pt x="223" y="0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6" name="Google Shape;96;p2"/>
            <p:cNvSpPr/>
            <p:nvPr/>
          </p:nvSpPr>
          <p:spPr>
            <a:xfrm rot="985451">
              <a:off x="7585556" y="357453"/>
              <a:ext cx="109869" cy="606574"/>
            </a:xfrm>
            <a:custGeom>
              <a:avLst/>
              <a:gdLst/>
              <a:ahLst/>
              <a:cxnLst/>
              <a:rect l="l" t="t" r="r" b="b"/>
              <a:pathLst>
                <a:path w="1453" h="8022" extrusionOk="0">
                  <a:moveTo>
                    <a:pt x="968" y="140"/>
                  </a:moveTo>
                  <a:cubicBezTo>
                    <a:pt x="1006" y="140"/>
                    <a:pt x="1049" y="145"/>
                    <a:pt x="1086" y="161"/>
                  </a:cubicBezTo>
                  <a:cubicBezTo>
                    <a:pt x="1156" y="172"/>
                    <a:pt x="1194" y="220"/>
                    <a:pt x="1194" y="296"/>
                  </a:cubicBezTo>
                  <a:lnTo>
                    <a:pt x="1194" y="317"/>
                  </a:lnTo>
                  <a:cubicBezTo>
                    <a:pt x="1194" y="355"/>
                    <a:pt x="1205" y="403"/>
                    <a:pt x="1205" y="441"/>
                  </a:cubicBezTo>
                  <a:lnTo>
                    <a:pt x="1205" y="489"/>
                  </a:lnTo>
                  <a:cubicBezTo>
                    <a:pt x="1205" y="710"/>
                    <a:pt x="1205" y="936"/>
                    <a:pt x="1194" y="1156"/>
                  </a:cubicBezTo>
                  <a:cubicBezTo>
                    <a:pt x="1189" y="1699"/>
                    <a:pt x="1178" y="2237"/>
                    <a:pt x="1167" y="2780"/>
                  </a:cubicBezTo>
                  <a:cubicBezTo>
                    <a:pt x="1167" y="2941"/>
                    <a:pt x="1162" y="3108"/>
                    <a:pt x="1162" y="3269"/>
                  </a:cubicBezTo>
                  <a:cubicBezTo>
                    <a:pt x="1156" y="3602"/>
                    <a:pt x="1151" y="3952"/>
                    <a:pt x="1151" y="4285"/>
                  </a:cubicBezTo>
                  <a:lnTo>
                    <a:pt x="1151" y="5419"/>
                  </a:lnTo>
                  <a:lnTo>
                    <a:pt x="1151" y="6780"/>
                  </a:lnTo>
                  <a:cubicBezTo>
                    <a:pt x="1151" y="6995"/>
                    <a:pt x="1135" y="7215"/>
                    <a:pt x="1124" y="7425"/>
                  </a:cubicBezTo>
                  <a:cubicBezTo>
                    <a:pt x="1113" y="7516"/>
                    <a:pt x="1108" y="7618"/>
                    <a:pt x="1108" y="7715"/>
                  </a:cubicBezTo>
                  <a:cubicBezTo>
                    <a:pt x="1108" y="7726"/>
                    <a:pt x="1108" y="7747"/>
                    <a:pt x="1103" y="7758"/>
                  </a:cubicBezTo>
                  <a:cubicBezTo>
                    <a:pt x="1085" y="7860"/>
                    <a:pt x="1078" y="7878"/>
                    <a:pt x="1021" y="7878"/>
                  </a:cubicBezTo>
                  <a:cubicBezTo>
                    <a:pt x="1010" y="7878"/>
                    <a:pt x="996" y="7877"/>
                    <a:pt x="979" y="7876"/>
                  </a:cubicBezTo>
                  <a:lnTo>
                    <a:pt x="963" y="7876"/>
                  </a:lnTo>
                  <a:cubicBezTo>
                    <a:pt x="925" y="7876"/>
                    <a:pt x="893" y="7876"/>
                    <a:pt x="866" y="7871"/>
                  </a:cubicBezTo>
                  <a:cubicBezTo>
                    <a:pt x="812" y="7871"/>
                    <a:pt x="753" y="7860"/>
                    <a:pt x="699" y="7860"/>
                  </a:cubicBezTo>
                  <a:cubicBezTo>
                    <a:pt x="640" y="7855"/>
                    <a:pt x="586" y="7849"/>
                    <a:pt x="538" y="7833"/>
                  </a:cubicBezTo>
                  <a:cubicBezTo>
                    <a:pt x="457" y="7806"/>
                    <a:pt x="404" y="7753"/>
                    <a:pt x="382" y="7672"/>
                  </a:cubicBezTo>
                  <a:cubicBezTo>
                    <a:pt x="361" y="7586"/>
                    <a:pt x="355" y="7489"/>
                    <a:pt x="355" y="7366"/>
                  </a:cubicBezTo>
                  <a:lnTo>
                    <a:pt x="382" y="7366"/>
                  </a:lnTo>
                  <a:cubicBezTo>
                    <a:pt x="425" y="7371"/>
                    <a:pt x="463" y="7371"/>
                    <a:pt x="506" y="7371"/>
                  </a:cubicBezTo>
                  <a:cubicBezTo>
                    <a:pt x="576" y="7371"/>
                    <a:pt x="646" y="7371"/>
                    <a:pt x="705" y="7355"/>
                  </a:cubicBezTo>
                  <a:cubicBezTo>
                    <a:pt x="775" y="7349"/>
                    <a:pt x="812" y="7323"/>
                    <a:pt x="845" y="7269"/>
                  </a:cubicBezTo>
                  <a:lnTo>
                    <a:pt x="866" y="7231"/>
                  </a:lnTo>
                  <a:lnTo>
                    <a:pt x="828" y="7215"/>
                  </a:lnTo>
                  <a:cubicBezTo>
                    <a:pt x="818" y="7215"/>
                    <a:pt x="812" y="7210"/>
                    <a:pt x="807" y="7210"/>
                  </a:cubicBezTo>
                  <a:cubicBezTo>
                    <a:pt x="791" y="7204"/>
                    <a:pt x="775" y="7204"/>
                    <a:pt x="758" y="7194"/>
                  </a:cubicBezTo>
                  <a:cubicBezTo>
                    <a:pt x="726" y="7188"/>
                    <a:pt x="683" y="7183"/>
                    <a:pt x="651" y="7183"/>
                  </a:cubicBezTo>
                  <a:cubicBezTo>
                    <a:pt x="586" y="7177"/>
                    <a:pt x="511" y="7161"/>
                    <a:pt x="441" y="7151"/>
                  </a:cubicBezTo>
                  <a:cubicBezTo>
                    <a:pt x="432" y="7147"/>
                    <a:pt x="423" y="7146"/>
                    <a:pt x="414" y="7146"/>
                  </a:cubicBezTo>
                  <a:cubicBezTo>
                    <a:pt x="393" y="7146"/>
                    <a:pt x="374" y="7154"/>
                    <a:pt x="355" y="7161"/>
                  </a:cubicBezTo>
                  <a:cubicBezTo>
                    <a:pt x="345" y="7043"/>
                    <a:pt x="350" y="6844"/>
                    <a:pt x="361" y="6747"/>
                  </a:cubicBezTo>
                  <a:cubicBezTo>
                    <a:pt x="404" y="6737"/>
                    <a:pt x="436" y="6737"/>
                    <a:pt x="484" y="6737"/>
                  </a:cubicBezTo>
                  <a:cubicBezTo>
                    <a:pt x="576" y="6737"/>
                    <a:pt x="678" y="6737"/>
                    <a:pt x="775" y="6683"/>
                  </a:cubicBezTo>
                  <a:cubicBezTo>
                    <a:pt x="785" y="6677"/>
                    <a:pt x="791" y="6667"/>
                    <a:pt x="801" y="6651"/>
                  </a:cubicBezTo>
                  <a:lnTo>
                    <a:pt x="807" y="6645"/>
                  </a:lnTo>
                  <a:lnTo>
                    <a:pt x="834" y="6613"/>
                  </a:lnTo>
                  <a:lnTo>
                    <a:pt x="801" y="6591"/>
                  </a:lnTo>
                  <a:cubicBezTo>
                    <a:pt x="705" y="6543"/>
                    <a:pt x="694" y="6543"/>
                    <a:pt x="371" y="6522"/>
                  </a:cubicBezTo>
                  <a:cubicBezTo>
                    <a:pt x="361" y="6430"/>
                    <a:pt x="361" y="6333"/>
                    <a:pt x="361" y="6242"/>
                  </a:cubicBezTo>
                  <a:lnTo>
                    <a:pt x="361" y="6113"/>
                  </a:lnTo>
                  <a:cubicBezTo>
                    <a:pt x="409" y="6108"/>
                    <a:pt x="457" y="6102"/>
                    <a:pt x="506" y="6102"/>
                  </a:cubicBezTo>
                  <a:cubicBezTo>
                    <a:pt x="619" y="6091"/>
                    <a:pt x="732" y="6081"/>
                    <a:pt x="855" y="6005"/>
                  </a:cubicBezTo>
                  <a:lnTo>
                    <a:pt x="914" y="5968"/>
                  </a:lnTo>
                  <a:lnTo>
                    <a:pt x="845" y="5946"/>
                  </a:lnTo>
                  <a:cubicBezTo>
                    <a:pt x="780" y="5925"/>
                    <a:pt x="726" y="5925"/>
                    <a:pt x="683" y="5925"/>
                  </a:cubicBezTo>
                  <a:lnTo>
                    <a:pt x="382" y="5925"/>
                  </a:lnTo>
                  <a:cubicBezTo>
                    <a:pt x="361" y="5812"/>
                    <a:pt x="355" y="5527"/>
                    <a:pt x="371" y="5392"/>
                  </a:cubicBezTo>
                  <a:lnTo>
                    <a:pt x="382" y="5392"/>
                  </a:lnTo>
                  <a:cubicBezTo>
                    <a:pt x="414" y="5392"/>
                    <a:pt x="452" y="5403"/>
                    <a:pt x="484" y="5403"/>
                  </a:cubicBezTo>
                  <a:lnTo>
                    <a:pt x="753" y="5403"/>
                  </a:lnTo>
                  <a:cubicBezTo>
                    <a:pt x="801" y="5403"/>
                    <a:pt x="866" y="5387"/>
                    <a:pt x="914" y="5323"/>
                  </a:cubicBezTo>
                  <a:lnTo>
                    <a:pt x="947" y="5280"/>
                  </a:lnTo>
                  <a:lnTo>
                    <a:pt x="893" y="5269"/>
                  </a:lnTo>
                  <a:cubicBezTo>
                    <a:pt x="694" y="5226"/>
                    <a:pt x="522" y="5199"/>
                    <a:pt x="361" y="5188"/>
                  </a:cubicBezTo>
                  <a:cubicBezTo>
                    <a:pt x="334" y="5081"/>
                    <a:pt x="323" y="4844"/>
                    <a:pt x="334" y="4710"/>
                  </a:cubicBezTo>
                  <a:lnTo>
                    <a:pt x="345" y="4710"/>
                  </a:lnTo>
                  <a:cubicBezTo>
                    <a:pt x="371" y="4710"/>
                    <a:pt x="404" y="4715"/>
                    <a:pt x="431" y="4715"/>
                  </a:cubicBezTo>
                  <a:cubicBezTo>
                    <a:pt x="477" y="4721"/>
                    <a:pt x="520" y="4724"/>
                    <a:pt x="561" y="4724"/>
                  </a:cubicBezTo>
                  <a:cubicBezTo>
                    <a:pt x="635" y="4724"/>
                    <a:pt x="700" y="4714"/>
                    <a:pt x="758" y="4694"/>
                  </a:cubicBezTo>
                  <a:cubicBezTo>
                    <a:pt x="780" y="4688"/>
                    <a:pt x="801" y="4683"/>
                    <a:pt x="818" y="4667"/>
                  </a:cubicBezTo>
                  <a:cubicBezTo>
                    <a:pt x="828" y="4661"/>
                    <a:pt x="839" y="4656"/>
                    <a:pt x="845" y="4656"/>
                  </a:cubicBezTo>
                  <a:lnTo>
                    <a:pt x="898" y="4629"/>
                  </a:lnTo>
                  <a:lnTo>
                    <a:pt x="855" y="4597"/>
                  </a:lnTo>
                  <a:cubicBezTo>
                    <a:pt x="785" y="4548"/>
                    <a:pt x="710" y="4543"/>
                    <a:pt x="651" y="4543"/>
                  </a:cubicBezTo>
                  <a:cubicBezTo>
                    <a:pt x="624" y="4543"/>
                    <a:pt x="603" y="4543"/>
                    <a:pt x="576" y="4532"/>
                  </a:cubicBezTo>
                  <a:cubicBezTo>
                    <a:pt x="517" y="4522"/>
                    <a:pt x="452" y="4522"/>
                    <a:pt x="388" y="4516"/>
                  </a:cubicBezTo>
                  <a:cubicBezTo>
                    <a:pt x="371" y="4516"/>
                    <a:pt x="345" y="4516"/>
                    <a:pt x="323" y="4505"/>
                  </a:cubicBezTo>
                  <a:cubicBezTo>
                    <a:pt x="318" y="4468"/>
                    <a:pt x="307" y="4425"/>
                    <a:pt x="307" y="4387"/>
                  </a:cubicBezTo>
                  <a:lnTo>
                    <a:pt x="307" y="4339"/>
                  </a:lnTo>
                  <a:lnTo>
                    <a:pt x="307" y="4333"/>
                  </a:lnTo>
                  <a:cubicBezTo>
                    <a:pt x="307" y="4274"/>
                    <a:pt x="301" y="4204"/>
                    <a:pt x="301" y="4145"/>
                  </a:cubicBezTo>
                  <a:lnTo>
                    <a:pt x="301" y="4075"/>
                  </a:lnTo>
                  <a:cubicBezTo>
                    <a:pt x="301" y="4038"/>
                    <a:pt x="296" y="3995"/>
                    <a:pt x="307" y="3962"/>
                  </a:cubicBezTo>
                  <a:cubicBezTo>
                    <a:pt x="355" y="3962"/>
                    <a:pt x="409" y="3968"/>
                    <a:pt x="457" y="3979"/>
                  </a:cubicBezTo>
                  <a:cubicBezTo>
                    <a:pt x="510" y="3984"/>
                    <a:pt x="562" y="3987"/>
                    <a:pt x="615" y="3987"/>
                  </a:cubicBezTo>
                  <a:cubicBezTo>
                    <a:pt x="676" y="3987"/>
                    <a:pt x="738" y="3982"/>
                    <a:pt x="801" y="3968"/>
                  </a:cubicBezTo>
                  <a:lnTo>
                    <a:pt x="818" y="3962"/>
                  </a:lnTo>
                  <a:lnTo>
                    <a:pt x="828" y="3941"/>
                  </a:lnTo>
                  <a:cubicBezTo>
                    <a:pt x="834" y="3925"/>
                    <a:pt x="828" y="3903"/>
                    <a:pt x="818" y="3887"/>
                  </a:cubicBezTo>
                  <a:cubicBezTo>
                    <a:pt x="812" y="3876"/>
                    <a:pt x="801" y="3860"/>
                    <a:pt x="775" y="3860"/>
                  </a:cubicBezTo>
                  <a:cubicBezTo>
                    <a:pt x="651" y="3833"/>
                    <a:pt x="533" y="3806"/>
                    <a:pt x="404" y="3780"/>
                  </a:cubicBezTo>
                  <a:cubicBezTo>
                    <a:pt x="377" y="3774"/>
                    <a:pt x="350" y="3769"/>
                    <a:pt x="323" y="3769"/>
                  </a:cubicBezTo>
                  <a:lnTo>
                    <a:pt x="307" y="3769"/>
                  </a:lnTo>
                  <a:cubicBezTo>
                    <a:pt x="291" y="3661"/>
                    <a:pt x="291" y="3522"/>
                    <a:pt x="301" y="3419"/>
                  </a:cubicBezTo>
                  <a:cubicBezTo>
                    <a:pt x="316" y="3418"/>
                    <a:pt x="330" y="3417"/>
                    <a:pt x="344" y="3417"/>
                  </a:cubicBezTo>
                  <a:cubicBezTo>
                    <a:pt x="378" y="3417"/>
                    <a:pt x="411" y="3421"/>
                    <a:pt x="441" y="3425"/>
                  </a:cubicBezTo>
                  <a:cubicBezTo>
                    <a:pt x="478" y="3427"/>
                    <a:pt x="515" y="3430"/>
                    <a:pt x="553" y="3430"/>
                  </a:cubicBezTo>
                  <a:cubicBezTo>
                    <a:pt x="608" y="3430"/>
                    <a:pt x="663" y="3423"/>
                    <a:pt x="721" y="3398"/>
                  </a:cubicBezTo>
                  <a:lnTo>
                    <a:pt x="764" y="3376"/>
                  </a:lnTo>
                  <a:lnTo>
                    <a:pt x="732" y="3344"/>
                  </a:lnTo>
                  <a:cubicBezTo>
                    <a:pt x="667" y="3280"/>
                    <a:pt x="656" y="3280"/>
                    <a:pt x="495" y="3253"/>
                  </a:cubicBezTo>
                  <a:cubicBezTo>
                    <a:pt x="441" y="3242"/>
                    <a:pt x="398" y="3231"/>
                    <a:pt x="345" y="3226"/>
                  </a:cubicBezTo>
                  <a:lnTo>
                    <a:pt x="301" y="3215"/>
                  </a:lnTo>
                  <a:cubicBezTo>
                    <a:pt x="280" y="3091"/>
                    <a:pt x="291" y="2936"/>
                    <a:pt x="307" y="2839"/>
                  </a:cubicBezTo>
                  <a:cubicBezTo>
                    <a:pt x="350" y="2833"/>
                    <a:pt x="382" y="2833"/>
                    <a:pt x="425" y="2833"/>
                  </a:cubicBezTo>
                  <a:cubicBezTo>
                    <a:pt x="522" y="2828"/>
                    <a:pt x="624" y="2828"/>
                    <a:pt x="726" y="2780"/>
                  </a:cubicBezTo>
                  <a:cubicBezTo>
                    <a:pt x="732" y="2774"/>
                    <a:pt x="737" y="2774"/>
                    <a:pt x="753" y="2769"/>
                  </a:cubicBezTo>
                  <a:lnTo>
                    <a:pt x="839" y="2720"/>
                  </a:lnTo>
                  <a:lnTo>
                    <a:pt x="775" y="2694"/>
                  </a:lnTo>
                  <a:cubicBezTo>
                    <a:pt x="678" y="2661"/>
                    <a:pt x="586" y="2661"/>
                    <a:pt x="495" y="2661"/>
                  </a:cubicBezTo>
                  <a:cubicBezTo>
                    <a:pt x="431" y="2661"/>
                    <a:pt x="371" y="2661"/>
                    <a:pt x="307" y="2640"/>
                  </a:cubicBezTo>
                  <a:cubicBezTo>
                    <a:pt x="291" y="2532"/>
                    <a:pt x="296" y="2323"/>
                    <a:pt x="318" y="2210"/>
                  </a:cubicBezTo>
                  <a:cubicBezTo>
                    <a:pt x="350" y="2204"/>
                    <a:pt x="388" y="2204"/>
                    <a:pt x="431" y="2204"/>
                  </a:cubicBezTo>
                  <a:cubicBezTo>
                    <a:pt x="517" y="2194"/>
                    <a:pt x="613" y="2194"/>
                    <a:pt x="694" y="2140"/>
                  </a:cubicBezTo>
                  <a:cubicBezTo>
                    <a:pt x="705" y="2129"/>
                    <a:pt x="710" y="2113"/>
                    <a:pt x="710" y="2102"/>
                  </a:cubicBezTo>
                  <a:lnTo>
                    <a:pt x="710" y="2097"/>
                  </a:lnTo>
                  <a:lnTo>
                    <a:pt x="721" y="2059"/>
                  </a:lnTo>
                  <a:lnTo>
                    <a:pt x="683" y="2054"/>
                  </a:lnTo>
                  <a:cubicBezTo>
                    <a:pt x="586" y="2022"/>
                    <a:pt x="484" y="2022"/>
                    <a:pt x="388" y="2016"/>
                  </a:cubicBezTo>
                  <a:lnTo>
                    <a:pt x="318" y="2016"/>
                  </a:lnTo>
                  <a:cubicBezTo>
                    <a:pt x="301" y="1973"/>
                    <a:pt x="301" y="1936"/>
                    <a:pt x="307" y="1887"/>
                  </a:cubicBezTo>
                  <a:cubicBezTo>
                    <a:pt x="307" y="1866"/>
                    <a:pt x="318" y="1839"/>
                    <a:pt x="318" y="1817"/>
                  </a:cubicBezTo>
                  <a:lnTo>
                    <a:pt x="318" y="1801"/>
                  </a:lnTo>
                  <a:cubicBezTo>
                    <a:pt x="318" y="1737"/>
                    <a:pt x="318" y="1683"/>
                    <a:pt x="323" y="1624"/>
                  </a:cubicBezTo>
                  <a:cubicBezTo>
                    <a:pt x="339" y="1622"/>
                    <a:pt x="354" y="1621"/>
                    <a:pt x="369" y="1621"/>
                  </a:cubicBezTo>
                  <a:cubicBezTo>
                    <a:pt x="406" y="1621"/>
                    <a:pt x="441" y="1625"/>
                    <a:pt x="479" y="1629"/>
                  </a:cubicBezTo>
                  <a:cubicBezTo>
                    <a:pt x="519" y="1634"/>
                    <a:pt x="560" y="1639"/>
                    <a:pt x="601" y="1639"/>
                  </a:cubicBezTo>
                  <a:cubicBezTo>
                    <a:pt x="646" y="1639"/>
                    <a:pt x="692" y="1633"/>
                    <a:pt x="737" y="1613"/>
                  </a:cubicBezTo>
                  <a:lnTo>
                    <a:pt x="753" y="1602"/>
                  </a:lnTo>
                  <a:lnTo>
                    <a:pt x="758" y="1586"/>
                  </a:lnTo>
                  <a:cubicBezTo>
                    <a:pt x="764" y="1565"/>
                    <a:pt x="764" y="1516"/>
                    <a:pt x="699" y="1495"/>
                  </a:cubicBezTo>
                  <a:cubicBezTo>
                    <a:pt x="613" y="1468"/>
                    <a:pt x="522" y="1452"/>
                    <a:pt x="436" y="1430"/>
                  </a:cubicBezTo>
                  <a:cubicBezTo>
                    <a:pt x="409" y="1425"/>
                    <a:pt x="377" y="1414"/>
                    <a:pt x="350" y="1409"/>
                  </a:cubicBezTo>
                  <a:lnTo>
                    <a:pt x="334" y="1409"/>
                  </a:lnTo>
                  <a:cubicBezTo>
                    <a:pt x="323" y="1301"/>
                    <a:pt x="323" y="1129"/>
                    <a:pt x="334" y="1032"/>
                  </a:cubicBezTo>
                  <a:lnTo>
                    <a:pt x="361" y="1032"/>
                  </a:lnTo>
                  <a:cubicBezTo>
                    <a:pt x="409" y="1038"/>
                    <a:pt x="457" y="1048"/>
                    <a:pt x="506" y="1048"/>
                  </a:cubicBezTo>
                  <a:cubicBezTo>
                    <a:pt x="565" y="1048"/>
                    <a:pt x="619" y="1048"/>
                    <a:pt x="672" y="1032"/>
                  </a:cubicBezTo>
                  <a:cubicBezTo>
                    <a:pt x="737" y="1022"/>
                    <a:pt x="780" y="968"/>
                    <a:pt x="764" y="898"/>
                  </a:cubicBezTo>
                  <a:lnTo>
                    <a:pt x="758" y="871"/>
                  </a:lnTo>
                  <a:lnTo>
                    <a:pt x="732" y="871"/>
                  </a:lnTo>
                  <a:cubicBezTo>
                    <a:pt x="592" y="860"/>
                    <a:pt x="457" y="839"/>
                    <a:pt x="323" y="807"/>
                  </a:cubicBezTo>
                  <a:cubicBezTo>
                    <a:pt x="307" y="731"/>
                    <a:pt x="307" y="651"/>
                    <a:pt x="318" y="548"/>
                  </a:cubicBezTo>
                  <a:cubicBezTo>
                    <a:pt x="323" y="462"/>
                    <a:pt x="345" y="366"/>
                    <a:pt x="361" y="280"/>
                  </a:cubicBezTo>
                  <a:lnTo>
                    <a:pt x="371" y="258"/>
                  </a:lnTo>
                  <a:cubicBezTo>
                    <a:pt x="382" y="177"/>
                    <a:pt x="388" y="172"/>
                    <a:pt x="468" y="172"/>
                  </a:cubicBezTo>
                  <a:cubicBezTo>
                    <a:pt x="608" y="145"/>
                    <a:pt x="785" y="140"/>
                    <a:pt x="968" y="140"/>
                  </a:cubicBezTo>
                  <a:close/>
                  <a:moveTo>
                    <a:pt x="888" y="0"/>
                  </a:moveTo>
                  <a:cubicBezTo>
                    <a:pt x="683" y="5"/>
                    <a:pt x="506" y="22"/>
                    <a:pt x="323" y="38"/>
                  </a:cubicBezTo>
                  <a:cubicBezTo>
                    <a:pt x="86" y="65"/>
                    <a:pt x="81" y="113"/>
                    <a:pt x="76" y="290"/>
                  </a:cubicBezTo>
                  <a:lnTo>
                    <a:pt x="76" y="328"/>
                  </a:lnTo>
                  <a:lnTo>
                    <a:pt x="76" y="425"/>
                  </a:lnTo>
                  <a:lnTo>
                    <a:pt x="76" y="516"/>
                  </a:lnTo>
                  <a:cubicBezTo>
                    <a:pt x="76" y="575"/>
                    <a:pt x="65" y="640"/>
                    <a:pt x="65" y="704"/>
                  </a:cubicBezTo>
                  <a:cubicBezTo>
                    <a:pt x="65" y="774"/>
                    <a:pt x="60" y="839"/>
                    <a:pt x="60" y="909"/>
                  </a:cubicBezTo>
                  <a:cubicBezTo>
                    <a:pt x="60" y="1027"/>
                    <a:pt x="54" y="1156"/>
                    <a:pt x="54" y="1274"/>
                  </a:cubicBezTo>
                  <a:cubicBezTo>
                    <a:pt x="49" y="1452"/>
                    <a:pt x="49" y="1618"/>
                    <a:pt x="43" y="1796"/>
                  </a:cubicBezTo>
                  <a:cubicBezTo>
                    <a:pt x="22" y="2403"/>
                    <a:pt x="0" y="3167"/>
                    <a:pt x="22" y="4091"/>
                  </a:cubicBezTo>
                  <a:lnTo>
                    <a:pt x="33" y="4306"/>
                  </a:lnTo>
                  <a:cubicBezTo>
                    <a:pt x="43" y="4527"/>
                    <a:pt x="49" y="4801"/>
                    <a:pt x="54" y="5086"/>
                  </a:cubicBezTo>
                  <a:cubicBezTo>
                    <a:pt x="60" y="5237"/>
                    <a:pt x="60" y="5376"/>
                    <a:pt x="70" y="5522"/>
                  </a:cubicBezTo>
                  <a:cubicBezTo>
                    <a:pt x="76" y="5806"/>
                    <a:pt x="86" y="6097"/>
                    <a:pt x="86" y="6376"/>
                  </a:cubicBezTo>
                  <a:cubicBezTo>
                    <a:pt x="92" y="6591"/>
                    <a:pt x="86" y="6812"/>
                    <a:pt x="86" y="7022"/>
                  </a:cubicBezTo>
                  <a:lnTo>
                    <a:pt x="86" y="7392"/>
                  </a:lnTo>
                  <a:cubicBezTo>
                    <a:pt x="86" y="7495"/>
                    <a:pt x="92" y="7586"/>
                    <a:pt x="103" y="7672"/>
                  </a:cubicBezTo>
                  <a:cubicBezTo>
                    <a:pt x="113" y="7833"/>
                    <a:pt x="205" y="7941"/>
                    <a:pt x="355" y="7984"/>
                  </a:cubicBezTo>
                  <a:lnTo>
                    <a:pt x="377" y="7989"/>
                  </a:lnTo>
                  <a:cubicBezTo>
                    <a:pt x="398" y="7995"/>
                    <a:pt x="414" y="8005"/>
                    <a:pt x="447" y="8005"/>
                  </a:cubicBezTo>
                  <a:lnTo>
                    <a:pt x="490" y="8005"/>
                  </a:lnTo>
                  <a:cubicBezTo>
                    <a:pt x="624" y="8011"/>
                    <a:pt x="758" y="8016"/>
                    <a:pt x="898" y="8021"/>
                  </a:cubicBezTo>
                  <a:lnTo>
                    <a:pt x="914" y="8021"/>
                  </a:lnTo>
                  <a:cubicBezTo>
                    <a:pt x="1000" y="8021"/>
                    <a:pt x="1081" y="8005"/>
                    <a:pt x="1178" y="7962"/>
                  </a:cubicBezTo>
                  <a:cubicBezTo>
                    <a:pt x="1269" y="7925"/>
                    <a:pt x="1334" y="7849"/>
                    <a:pt x="1350" y="7747"/>
                  </a:cubicBezTo>
                  <a:lnTo>
                    <a:pt x="1355" y="7726"/>
                  </a:lnTo>
                  <a:cubicBezTo>
                    <a:pt x="1366" y="7683"/>
                    <a:pt x="1377" y="7634"/>
                    <a:pt x="1377" y="7581"/>
                  </a:cubicBezTo>
                  <a:lnTo>
                    <a:pt x="1382" y="7392"/>
                  </a:lnTo>
                  <a:cubicBezTo>
                    <a:pt x="1398" y="7172"/>
                    <a:pt x="1409" y="6941"/>
                    <a:pt x="1409" y="6720"/>
                  </a:cubicBezTo>
                  <a:cubicBezTo>
                    <a:pt x="1420" y="6274"/>
                    <a:pt x="1420" y="5833"/>
                    <a:pt x="1420" y="5398"/>
                  </a:cubicBezTo>
                  <a:lnTo>
                    <a:pt x="1420" y="5188"/>
                  </a:lnTo>
                  <a:lnTo>
                    <a:pt x="1420" y="4274"/>
                  </a:lnTo>
                  <a:lnTo>
                    <a:pt x="1420" y="3231"/>
                  </a:lnTo>
                  <a:cubicBezTo>
                    <a:pt x="1420" y="2575"/>
                    <a:pt x="1425" y="2038"/>
                    <a:pt x="1431" y="1527"/>
                  </a:cubicBezTo>
                  <a:cubicBezTo>
                    <a:pt x="1431" y="1301"/>
                    <a:pt x="1436" y="1081"/>
                    <a:pt x="1447" y="860"/>
                  </a:cubicBezTo>
                  <a:cubicBezTo>
                    <a:pt x="1447" y="726"/>
                    <a:pt x="1452" y="591"/>
                    <a:pt x="1452" y="457"/>
                  </a:cubicBezTo>
                  <a:lnTo>
                    <a:pt x="1452" y="269"/>
                  </a:lnTo>
                  <a:lnTo>
                    <a:pt x="1452" y="242"/>
                  </a:lnTo>
                  <a:cubicBezTo>
                    <a:pt x="1447" y="140"/>
                    <a:pt x="1393" y="65"/>
                    <a:pt x="1285" y="32"/>
                  </a:cubicBezTo>
                  <a:cubicBezTo>
                    <a:pt x="1264" y="27"/>
                    <a:pt x="1242" y="22"/>
                    <a:pt x="1215" y="22"/>
                  </a:cubicBezTo>
                  <a:cubicBezTo>
                    <a:pt x="1189" y="22"/>
                    <a:pt x="1162" y="11"/>
                    <a:pt x="1129" y="11"/>
                  </a:cubicBezTo>
                  <a:cubicBezTo>
                    <a:pt x="1049" y="5"/>
                    <a:pt x="968" y="0"/>
                    <a:pt x="888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1509913" y="4271119"/>
              <a:ext cx="144150" cy="144094"/>
            </a:xfrm>
            <a:custGeom>
              <a:avLst/>
              <a:gdLst/>
              <a:ahLst/>
              <a:cxnLst/>
              <a:rect l="l" t="t" r="r" b="b"/>
              <a:pathLst>
                <a:path w="1007" h="1007" extrusionOk="0">
                  <a:moveTo>
                    <a:pt x="499" y="0"/>
                  </a:moveTo>
                  <a:cubicBezTo>
                    <a:pt x="467" y="0"/>
                    <a:pt x="432" y="22"/>
                    <a:pt x="429" y="56"/>
                  </a:cubicBezTo>
                  <a:cubicBezTo>
                    <a:pt x="424" y="136"/>
                    <a:pt x="424" y="212"/>
                    <a:pt x="424" y="292"/>
                  </a:cubicBezTo>
                  <a:cubicBezTo>
                    <a:pt x="311" y="298"/>
                    <a:pt x="193" y="303"/>
                    <a:pt x="85" y="325"/>
                  </a:cubicBezTo>
                  <a:cubicBezTo>
                    <a:pt x="0" y="335"/>
                    <a:pt x="20" y="486"/>
                    <a:pt x="102" y="486"/>
                  </a:cubicBezTo>
                  <a:cubicBezTo>
                    <a:pt x="104" y="486"/>
                    <a:pt x="105" y="486"/>
                    <a:pt x="106" y="486"/>
                  </a:cubicBezTo>
                  <a:cubicBezTo>
                    <a:pt x="160" y="483"/>
                    <a:pt x="213" y="482"/>
                    <a:pt x="264" y="482"/>
                  </a:cubicBezTo>
                  <a:cubicBezTo>
                    <a:pt x="316" y="482"/>
                    <a:pt x="367" y="483"/>
                    <a:pt x="418" y="486"/>
                  </a:cubicBezTo>
                  <a:cubicBezTo>
                    <a:pt x="408" y="502"/>
                    <a:pt x="408" y="534"/>
                    <a:pt x="408" y="550"/>
                  </a:cubicBezTo>
                  <a:cubicBezTo>
                    <a:pt x="408" y="690"/>
                    <a:pt x="397" y="835"/>
                    <a:pt x="461" y="959"/>
                  </a:cubicBezTo>
                  <a:cubicBezTo>
                    <a:pt x="479" y="993"/>
                    <a:pt x="509" y="1007"/>
                    <a:pt x="539" y="1007"/>
                  </a:cubicBezTo>
                  <a:cubicBezTo>
                    <a:pt x="580" y="1007"/>
                    <a:pt x="623" y="980"/>
                    <a:pt x="639" y="943"/>
                  </a:cubicBezTo>
                  <a:cubicBezTo>
                    <a:pt x="687" y="808"/>
                    <a:pt x="644" y="658"/>
                    <a:pt x="623" y="523"/>
                  </a:cubicBezTo>
                  <a:lnTo>
                    <a:pt x="623" y="502"/>
                  </a:lnTo>
                  <a:cubicBezTo>
                    <a:pt x="714" y="513"/>
                    <a:pt x="795" y="523"/>
                    <a:pt x="886" y="534"/>
                  </a:cubicBezTo>
                  <a:cubicBezTo>
                    <a:pt x="889" y="535"/>
                    <a:pt x="893" y="535"/>
                    <a:pt x="896" y="535"/>
                  </a:cubicBezTo>
                  <a:cubicBezTo>
                    <a:pt x="994" y="535"/>
                    <a:pt x="1007" y="377"/>
                    <a:pt x="913" y="346"/>
                  </a:cubicBezTo>
                  <a:cubicBezTo>
                    <a:pt x="811" y="308"/>
                    <a:pt x="703" y="298"/>
                    <a:pt x="596" y="292"/>
                  </a:cubicBezTo>
                  <a:cubicBezTo>
                    <a:pt x="585" y="212"/>
                    <a:pt x="569" y="120"/>
                    <a:pt x="553" y="40"/>
                  </a:cubicBezTo>
                  <a:cubicBezTo>
                    <a:pt x="546" y="12"/>
                    <a:pt x="523" y="0"/>
                    <a:pt x="49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 rot="2700000">
              <a:off x="2448463" y="264343"/>
              <a:ext cx="144149" cy="144095"/>
            </a:xfrm>
            <a:custGeom>
              <a:avLst/>
              <a:gdLst/>
              <a:ahLst/>
              <a:cxnLst/>
              <a:rect l="l" t="t" r="r" b="b"/>
              <a:pathLst>
                <a:path w="1007" h="1007" extrusionOk="0">
                  <a:moveTo>
                    <a:pt x="499" y="0"/>
                  </a:moveTo>
                  <a:cubicBezTo>
                    <a:pt x="467" y="0"/>
                    <a:pt x="432" y="22"/>
                    <a:pt x="429" y="56"/>
                  </a:cubicBezTo>
                  <a:cubicBezTo>
                    <a:pt x="424" y="136"/>
                    <a:pt x="424" y="212"/>
                    <a:pt x="424" y="292"/>
                  </a:cubicBezTo>
                  <a:cubicBezTo>
                    <a:pt x="311" y="298"/>
                    <a:pt x="193" y="303"/>
                    <a:pt x="85" y="325"/>
                  </a:cubicBezTo>
                  <a:cubicBezTo>
                    <a:pt x="0" y="335"/>
                    <a:pt x="20" y="486"/>
                    <a:pt x="102" y="486"/>
                  </a:cubicBezTo>
                  <a:cubicBezTo>
                    <a:pt x="104" y="486"/>
                    <a:pt x="105" y="486"/>
                    <a:pt x="106" y="486"/>
                  </a:cubicBezTo>
                  <a:cubicBezTo>
                    <a:pt x="160" y="483"/>
                    <a:pt x="213" y="482"/>
                    <a:pt x="264" y="482"/>
                  </a:cubicBezTo>
                  <a:cubicBezTo>
                    <a:pt x="316" y="482"/>
                    <a:pt x="367" y="483"/>
                    <a:pt x="418" y="486"/>
                  </a:cubicBezTo>
                  <a:cubicBezTo>
                    <a:pt x="408" y="502"/>
                    <a:pt x="408" y="534"/>
                    <a:pt x="408" y="550"/>
                  </a:cubicBezTo>
                  <a:cubicBezTo>
                    <a:pt x="408" y="690"/>
                    <a:pt x="397" y="835"/>
                    <a:pt x="461" y="959"/>
                  </a:cubicBezTo>
                  <a:cubicBezTo>
                    <a:pt x="479" y="993"/>
                    <a:pt x="509" y="1007"/>
                    <a:pt x="539" y="1007"/>
                  </a:cubicBezTo>
                  <a:cubicBezTo>
                    <a:pt x="580" y="1007"/>
                    <a:pt x="623" y="980"/>
                    <a:pt x="639" y="943"/>
                  </a:cubicBezTo>
                  <a:cubicBezTo>
                    <a:pt x="687" y="808"/>
                    <a:pt x="644" y="658"/>
                    <a:pt x="623" y="523"/>
                  </a:cubicBezTo>
                  <a:lnTo>
                    <a:pt x="623" y="502"/>
                  </a:lnTo>
                  <a:cubicBezTo>
                    <a:pt x="714" y="513"/>
                    <a:pt x="795" y="523"/>
                    <a:pt x="886" y="534"/>
                  </a:cubicBezTo>
                  <a:cubicBezTo>
                    <a:pt x="889" y="535"/>
                    <a:pt x="893" y="535"/>
                    <a:pt x="896" y="535"/>
                  </a:cubicBezTo>
                  <a:cubicBezTo>
                    <a:pt x="994" y="535"/>
                    <a:pt x="1007" y="377"/>
                    <a:pt x="913" y="346"/>
                  </a:cubicBezTo>
                  <a:cubicBezTo>
                    <a:pt x="811" y="308"/>
                    <a:pt x="703" y="298"/>
                    <a:pt x="596" y="292"/>
                  </a:cubicBezTo>
                  <a:cubicBezTo>
                    <a:pt x="585" y="212"/>
                    <a:pt x="569" y="120"/>
                    <a:pt x="553" y="40"/>
                  </a:cubicBezTo>
                  <a:cubicBezTo>
                    <a:pt x="546" y="12"/>
                    <a:pt x="523" y="0"/>
                    <a:pt x="49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1667175"/>
            <a:ext cx="6576000" cy="131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Font typeface="Montserrat"/>
              <a:buNone/>
              <a:defRPr sz="60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Font typeface="Montserrat"/>
              <a:buNone/>
              <a:defRPr sz="60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Font typeface="Montserrat"/>
              <a:buNone/>
              <a:defRPr sz="60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Font typeface="Montserrat"/>
              <a:buNone/>
              <a:defRPr sz="60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Font typeface="Montserrat"/>
              <a:buNone/>
              <a:defRPr sz="60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Font typeface="Montserrat"/>
              <a:buNone/>
              <a:defRPr sz="60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Font typeface="Montserrat"/>
              <a:buNone/>
              <a:defRPr sz="60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Font typeface="Montserrat"/>
              <a:buNone/>
              <a:defRPr sz="6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t>xx%</a:t>
            </a:r>
          </a:p>
        </p:txBody>
      </p:sp>
      <p:sp>
        <p:nvSpPr>
          <p:cNvPr id="452" name="Google Shape;452;p11"/>
          <p:cNvSpPr txBox="1">
            <a:spLocks noGrp="1"/>
          </p:cNvSpPr>
          <p:nvPr>
            <p:ph type="subTitle" idx="1"/>
          </p:nvPr>
        </p:nvSpPr>
        <p:spPr>
          <a:xfrm>
            <a:off x="1284000" y="2979225"/>
            <a:ext cx="6576000" cy="4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9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453" name="Google Shape;453;p11"/>
          <p:cNvGrpSpPr/>
          <p:nvPr/>
        </p:nvGrpSpPr>
        <p:grpSpPr>
          <a:xfrm>
            <a:off x="1378123" y="112419"/>
            <a:ext cx="6287551" cy="4836793"/>
            <a:chOff x="1378123" y="112419"/>
            <a:chExt cx="6287551" cy="4836793"/>
          </a:xfrm>
        </p:grpSpPr>
        <p:grpSp>
          <p:nvGrpSpPr>
            <p:cNvPr id="454" name="Google Shape;454;p11"/>
            <p:cNvGrpSpPr/>
            <p:nvPr/>
          </p:nvGrpSpPr>
          <p:grpSpPr>
            <a:xfrm>
              <a:off x="6431199" y="223424"/>
              <a:ext cx="229398" cy="358429"/>
              <a:chOff x="1797250" y="785725"/>
              <a:chExt cx="60500" cy="94525"/>
            </a:xfrm>
          </p:grpSpPr>
          <p:sp>
            <p:nvSpPr>
              <p:cNvPr id="455" name="Google Shape;455;p11"/>
              <p:cNvSpPr/>
              <p:nvPr/>
            </p:nvSpPr>
            <p:spPr>
              <a:xfrm>
                <a:off x="1797250" y="785725"/>
                <a:ext cx="60500" cy="94525"/>
              </a:xfrm>
              <a:custGeom>
                <a:avLst/>
                <a:gdLst/>
                <a:ahLst/>
                <a:cxnLst/>
                <a:rect l="l" t="t" r="r" b="b"/>
                <a:pathLst>
                  <a:path w="2420" h="3781" extrusionOk="0">
                    <a:moveTo>
                      <a:pt x="1785" y="565"/>
                    </a:moveTo>
                    <a:lnTo>
                      <a:pt x="1785" y="565"/>
                    </a:lnTo>
                    <a:cubicBezTo>
                      <a:pt x="1742" y="646"/>
                      <a:pt x="1688" y="727"/>
                      <a:pt x="1634" y="807"/>
                    </a:cubicBezTo>
                    <a:lnTo>
                      <a:pt x="1629" y="823"/>
                    </a:lnTo>
                    <a:cubicBezTo>
                      <a:pt x="1559" y="926"/>
                      <a:pt x="1500" y="1033"/>
                      <a:pt x="1430" y="1130"/>
                    </a:cubicBezTo>
                    <a:lnTo>
                      <a:pt x="1382" y="1211"/>
                    </a:lnTo>
                    <a:cubicBezTo>
                      <a:pt x="1366" y="1237"/>
                      <a:pt x="1349" y="1275"/>
                      <a:pt x="1339" y="1302"/>
                    </a:cubicBezTo>
                    <a:lnTo>
                      <a:pt x="1339" y="1307"/>
                    </a:lnTo>
                    <a:cubicBezTo>
                      <a:pt x="1258" y="1463"/>
                      <a:pt x="1269" y="1517"/>
                      <a:pt x="1425" y="1608"/>
                    </a:cubicBezTo>
                    <a:cubicBezTo>
                      <a:pt x="1478" y="1641"/>
                      <a:pt x="1532" y="1668"/>
                      <a:pt x="1581" y="1705"/>
                    </a:cubicBezTo>
                    <a:cubicBezTo>
                      <a:pt x="1634" y="1732"/>
                      <a:pt x="1688" y="1764"/>
                      <a:pt x="1731" y="1797"/>
                    </a:cubicBezTo>
                    <a:cubicBezTo>
                      <a:pt x="1860" y="1877"/>
                      <a:pt x="1973" y="1958"/>
                      <a:pt x="2091" y="2038"/>
                    </a:cubicBezTo>
                    <a:cubicBezTo>
                      <a:pt x="2124" y="2065"/>
                      <a:pt x="2151" y="2098"/>
                      <a:pt x="2183" y="2151"/>
                    </a:cubicBezTo>
                    <a:cubicBezTo>
                      <a:pt x="2215" y="2205"/>
                      <a:pt x="2210" y="2232"/>
                      <a:pt x="2172" y="2286"/>
                    </a:cubicBezTo>
                    <a:cubicBezTo>
                      <a:pt x="2156" y="2302"/>
                      <a:pt x="2134" y="2323"/>
                      <a:pt x="2124" y="2329"/>
                    </a:cubicBezTo>
                    <a:cubicBezTo>
                      <a:pt x="2102" y="2340"/>
                      <a:pt x="2081" y="2361"/>
                      <a:pt x="2065" y="2377"/>
                    </a:cubicBezTo>
                    <a:lnTo>
                      <a:pt x="1747" y="2598"/>
                    </a:lnTo>
                    <a:cubicBezTo>
                      <a:pt x="1430" y="2818"/>
                      <a:pt x="1113" y="3049"/>
                      <a:pt x="801" y="3270"/>
                    </a:cubicBezTo>
                    <a:cubicBezTo>
                      <a:pt x="645" y="3377"/>
                      <a:pt x="484" y="3469"/>
                      <a:pt x="317" y="3549"/>
                    </a:cubicBezTo>
                    <a:cubicBezTo>
                      <a:pt x="317" y="3549"/>
                      <a:pt x="316" y="3549"/>
                      <a:pt x="314" y="3550"/>
                    </a:cubicBezTo>
                    <a:lnTo>
                      <a:pt x="314" y="3550"/>
                    </a:lnTo>
                    <a:cubicBezTo>
                      <a:pt x="510" y="3290"/>
                      <a:pt x="702" y="3030"/>
                      <a:pt x="919" y="2780"/>
                    </a:cubicBezTo>
                    <a:cubicBezTo>
                      <a:pt x="989" y="2689"/>
                      <a:pt x="1070" y="2598"/>
                      <a:pt x="1151" y="2501"/>
                    </a:cubicBezTo>
                    <a:lnTo>
                      <a:pt x="1258" y="2377"/>
                    </a:lnTo>
                    <a:cubicBezTo>
                      <a:pt x="1269" y="2361"/>
                      <a:pt x="1280" y="2350"/>
                      <a:pt x="1290" y="2334"/>
                    </a:cubicBezTo>
                    <a:cubicBezTo>
                      <a:pt x="1333" y="2286"/>
                      <a:pt x="1366" y="2232"/>
                      <a:pt x="1349" y="2178"/>
                    </a:cubicBezTo>
                    <a:cubicBezTo>
                      <a:pt x="1344" y="2135"/>
                      <a:pt x="1312" y="2098"/>
                      <a:pt x="1237" y="2055"/>
                    </a:cubicBezTo>
                    <a:cubicBezTo>
                      <a:pt x="1210" y="2033"/>
                      <a:pt x="1183" y="2028"/>
                      <a:pt x="1156" y="2012"/>
                    </a:cubicBezTo>
                    <a:lnTo>
                      <a:pt x="919" y="1920"/>
                    </a:lnTo>
                    <a:cubicBezTo>
                      <a:pt x="823" y="1877"/>
                      <a:pt x="726" y="1840"/>
                      <a:pt x="624" y="1797"/>
                    </a:cubicBezTo>
                    <a:cubicBezTo>
                      <a:pt x="597" y="1791"/>
                      <a:pt x="575" y="1775"/>
                      <a:pt x="554" y="1764"/>
                    </a:cubicBezTo>
                    <a:lnTo>
                      <a:pt x="538" y="1759"/>
                    </a:lnTo>
                    <a:cubicBezTo>
                      <a:pt x="538" y="1721"/>
                      <a:pt x="559" y="1705"/>
                      <a:pt x="586" y="1678"/>
                    </a:cubicBezTo>
                    <a:lnTo>
                      <a:pt x="613" y="1641"/>
                    </a:lnTo>
                    <a:cubicBezTo>
                      <a:pt x="672" y="1581"/>
                      <a:pt x="731" y="1517"/>
                      <a:pt x="801" y="1452"/>
                    </a:cubicBezTo>
                    <a:cubicBezTo>
                      <a:pt x="925" y="1334"/>
                      <a:pt x="1059" y="1221"/>
                      <a:pt x="1188" y="1103"/>
                    </a:cubicBezTo>
                    <a:lnTo>
                      <a:pt x="1355" y="958"/>
                    </a:lnTo>
                    <a:cubicBezTo>
                      <a:pt x="1403" y="909"/>
                      <a:pt x="1457" y="872"/>
                      <a:pt x="1505" y="823"/>
                    </a:cubicBezTo>
                    <a:cubicBezTo>
                      <a:pt x="1597" y="743"/>
                      <a:pt x="1694" y="657"/>
                      <a:pt x="1785" y="565"/>
                    </a:cubicBezTo>
                    <a:close/>
                    <a:moveTo>
                      <a:pt x="2102" y="1"/>
                    </a:moveTo>
                    <a:lnTo>
                      <a:pt x="2086" y="17"/>
                    </a:lnTo>
                    <a:cubicBezTo>
                      <a:pt x="1989" y="76"/>
                      <a:pt x="1909" y="130"/>
                      <a:pt x="1833" y="194"/>
                    </a:cubicBezTo>
                    <a:cubicBezTo>
                      <a:pt x="1790" y="237"/>
                      <a:pt x="1747" y="275"/>
                      <a:pt x="1699" y="323"/>
                    </a:cubicBezTo>
                    <a:cubicBezTo>
                      <a:pt x="1661" y="356"/>
                      <a:pt x="1618" y="399"/>
                      <a:pt x="1581" y="436"/>
                    </a:cubicBezTo>
                    <a:cubicBezTo>
                      <a:pt x="1484" y="528"/>
                      <a:pt x="1403" y="608"/>
                      <a:pt x="1323" y="678"/>
                    </a:cubicBezTo>
                    <a:lnTo>
                      <a:pt x="1258" y="748"/>
                    </a:lnTo>
                    <a:cubicBezTo>
                      <a:pt x="1231" y="775"/>
                      <a:pt x="1204" y="807"/>
                      <a:pt x="1177" y="829"/>
                    </a:cubicBezTo>
                    <a:cubicBezTo>
                      <a:pt x="1065" y="936"/>
                      <a:pt x="957" y="1038"/>
                      <a:pt x="839" y="1135"/>
                    </a:cubicBezTo>
                    <a:cubicBezTo>
                      <a:pt x="731" y="1232"/>
                      <a:pt x="634" y="1334"/>
                      <a:pt x="527" y="1426"/>
                    </a:cubicBezTo>
                    <a:cubicBezTo>
                      <a:pt x="473" y="1474"/>
                      <a:pt x="419" y="1528"/>
                      <a:pt x="371" y="1587"/>
                    </a:cubicBezTo>
                    <a:cubicBezTo>
                      <a:pt x="328" y="1641"/>
                      <a:pt x="312" y="1700"/>
                      <a:pt x="317" y="1764"/>
                    </a:cubicBezTo>
                    <a:cubicBezTo>
                      <a:pt x="323" y="1823"/>
                      <a:pt x="366" y="1877"/>
                      <a:pt x="419" y="1920"/>
                    </a:cubicBezTo>
                    <a:cubicBezTo>
                      <a:pt x="452" y="1942"/>
                      <a:pt x="489" y="1963"/>
                      <a:pt x="527" y="1979"/>
                    </a:cubicBezTo>
                    <a:cubicBezTo>
                      <a:pt x="608" y="2012"/>
                      <a:pt x="699" y="2055"/>
                      <a:pt x="785" y="2087"/>
                    </a:cubicBezTo>
                    <a:cubicBezTo>
                      <a:pt x="828" y="2098"/>
                      <a:pt x="860" y="2114"/>
                      <a:pt x="903" y="2124"/>
                    </a:cubicBezTo>
                    <a:cubicBezTo>
                      <a:pt x="941" y="2141"/>
                      <a:pt x="989" y="2151"/>
                      <a:pt x="1027" y="2173"/>
                    </a:cubicBezTo>
                    <a:cubicBezTo>
                      <a:pt x="1038" y="2173"/>
                      <a:pt x="1038" y="2178"/>
                      <a:pt x="1043" y="2178"/>
                    </a:cubicBezTo>
                    <a:cubicBezTo>
                      <a:pt x="1054" y="2189"/>
                      <a:pt x="1065" y="2189"/>
                      <a:pt x="1065" y="2194"/>
                    </a:cubicBezTo>
                    <a:cubicBezTo>
                      <a:pt x="1038" y="2227"/>
                      <a:pt x="1011" y="2270"/>
                      <a:pt x="973" y="2302"/>
                    </a:cubicBezTo>
                    <a:cubicBezTo>
                      <a:pt x="903" y="2393"/>
                      <a:pt x="833" y="2490"/>
                      <a:pt x="753" y="2581"/>
                    </a:cubicBezTo>
                    <a:cubicBezTo>
                      <a:pt x="554" y="2823"/>
                      <a:pt x="371" y="3087"/>
                      <a:pt x="194" y="3345"/>
                    </a:cubicBezTo>
                    <a:cubicBezTo>
                      <a:pt x="156" y="3404"/>
                      <a:pt x="108" y="3463"/>
                      <a:pt x="70" y="3533"/>
                    </a:cubicBezTo>
                    <a:lnTo>
                      <a:pt x="59" y="3538"/>
                    </a:lnTo>
                    <a:cubicBezTo>
                      <a:pt x="32" y="3576"/>
                      <a:pt x="0" y="3624"/>
                      <a:pt x="0" y="3678"/>
                    </a:cubicBezTo>
                    <a:lnTo>
                      <a:pt x="0" y="3694"/>
                    </a:lnTo>
                    <a:lnTo>
                      <a:pt x="5" y="3700"/>
                    </a:lnTo>
                    <a:cubicBezTo>
                      <a:pt x="48" y="3754"/>
                      <a:pt x="97" y="3780"/>
                      <a:pt x="156" y="3780"/>
                    </a:cubicBezTo>
                    <a:cubicBezTo>
                      <a:pt x="183" y="3780"/>
                      <a:pt x="210" y="3775"/>
                      <a:pt x="237" y="3764"/>
                    </a:cubicBezTo>
                    <a:cubicBezTo>
                      <a:pt x="301" y="3737"/>
                      <a:pt x="349" y="3721"/>
                      <a:pt x="398" y="3694"/>
                    </a:cubicBezTo>
                    <a:cubicBezTo>
                      <a:pt x="672" y="3549"/>
                      <a:pt x="892" y="3426"/>
                      <a:pt x="1097" y="3280"/>
                    </a:cubicBezTo>
                    <a:cubicBezTo>
                      <a:pt x="1398" y="3065"/>
                      <a:pt x="1710" y="2845"/>
                      <a:pt x="2005" y="2630"/>
                    </a:cubicBezTo>
                    <a:lnTo>
                      <a:pt x="2113" y="2549"/>
                    </a:lnTo>
                    <a:cubicBezTo>
                      <a:pt x="2172" y="2512"/>
                      <a:pt x="2226" y="2463"/>
                      <a:pt x="2274" y="2420"/>
                    </a:cubicBezTo>
                    <a:cubicBezTo>
                      <a:pt x="2301" y="2404"/>
                      <a:pt x="2328" y="2361"/>
                      <a:pt x="2339" y="2323"/>
                    </a:cubicBezTo>
                    <a:lnTo>
                      <a:pt x="2344" y="2302"/>
                    </a:lnTo>
                    <a:cubicBezTo>
                      <a:pt x="2414" y="2162"/>
                      <a:pt x="2419" y="2098"/>
                      <a:pt x="2274" y="1979"/>
                    </a:cubicBezTo>
                    <a:lnTo>
                      <a:pt x="2237" y="1952"/>
                    </a:lnTo>
                    <a:cubicBezTo>
                      <a:pt x="2021" y="1775"/>
                      <a:pt x="1817" y="1630"/>
                      <a:pt x="1602" y="1501"/>
                    </a:cubicBezTo>
                    <a:cubicBezTo>
                      <a:pt x="1581" y="1490"/>
                      <a:pt x="1559" y="1474"/>
                      <a:pt x="1548" y="1463"/>
                    </a:cubicBezTo>
                    <a:lnTo>
                      <a:pt x="1538" y="1452"/>
                    </a:lnTo>
                    <a:cubicBezTo>
                      <a:pt x="1548" y="1442"/>
                      <a:pt x="1548" y="1426"/>
                      <a:pt x="1554" y="1415"/>
                    </a:cubicBezTo>
                    <a:lnTo>
                      <a:pt x="1602" y="1329"/>
                    </a:lnTo>
                    <a:cubicBezTo>
                      <a:pt x="1656" y="1216"/>
                      <a:pt x="1715" y="1108"/>
                      <a:pt x="1774" y="1001"/>
                    </a:cubicBezTo>
                    <a:cubicBezTo>
                      <a:pt x="1833" y="888"/>
                      <a:pt x="1903" y="780"/>
                      <a:pt x="1962" y="673"/>
                    </a:cubicBezTo>
                    <a:lnTo>
                      <a:pt x="2145" y="350"/>
                    </a:lnTo>
                    <a:cubicBezTo>
                      <a:pt x="2172" y="313"/>
                      <a:pt x="2183" y="264"/>
                      <a:pt x="2204" y="216"/>
                    </a:cubicBezTo>
                    <a:cubicBezTo>
                      <a:pt x="2210" y="194"/>
                      <a:pt x="2226" y="178"/>
                      <a:pt x="2231" y="151"/>
                    </a:cubicBezTo>
                    <a:lnTo>
                      <a:pt x="2237" y="130"/>
                    </a:lnTo>
                    <a:lnTo>
                      <a:pt x="2102" y="1"/>
                    </a:ln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" name="Google Shape;456;p11"/>
              <p:cNvSpPr/>
              <p:nvPr/>
            </p:nvSpPr>
            <p:spPr>
              <a:xfrm>
                <a:off x="1836625" y="838075"/>
                <a:ext cx="10375" cy="7500"/>
              </a:xfrm>
              <a:custGeom>
                <a:avLst/>
                <a:gdLst/>
                <a:ahLst/>
                <a:cxnLst/>
                <a:rect l="l" t="t" r="r" b="b"/>
                <a:pathLst>
                  <a:path w="415" h="300" extrusionOk="0">
                    <a:moveTo>
                      <a:pt x="331" y="1"/>
                    </a:moveTo>
                    <a:cubicBezTo>
                      <a:pt x="308" y="1"/>
                      <a:pt x="283" y="7"/>
                      <a:pt x="258" y="20"/>
                    </a:cubicBezTo>
                    <a:cubicBezTo>
                      <a:pt x="178" y="68"/>
                      <a:pt x="92" y="111"/>
                      <a:pt x="33" y="192"/>
                    </a:cubicBezTo>
                    <a:cubicBezTo>
                      <a:pt x="27" y="208"/>
                      <a:pt x="16" y="219"/>
                      <a:pt x="16" y="229"/>
                    </a:cubicBezTo>
                    <a:lnTo>
                      <a:pt x="16" y="240"/>
                    </a:lnTo>
                    <a:lnTo>
                      <a:pt x="0" y="299"/>
                    </a:lnTo>
                    <a:lnTo>
                      <a:pt x="59" y="289"/>
                    </a:lnTo>
                    <a:cubicBezTo>
                      <a:pt x="151" y="262"/>
                      <a:pt x="301" y="186"/>
                      <a:pt x="403" y="106"/>
                    </a:cubicBezTo>
                    <a:cubicBezTo>
                      <a:pt x="414" y="95"/>
                      <a:pt x="414" y="74"/>
                      <a:pt x="414" y="57"/>
                    </a:cubicBezTo>
                    <a:lnTo>
                      <a:pt x="414" y="47"/>
                    </a:lnTo>
                    <a:lnTo>
                      <a:pt x="403" y="30"/>
                    </a:lnTo>
                    <a:cubicBezTo>
                      <a:pt x="383" y="10"/>
                      <a:pt x="358" y="1"/>
                      <a:pt x="331" y="1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" name="Google Shape;457;p11"/>
              <p:cNvSpPr/>
              <p:nvPr/>
            </p:nvSpPr>
            <p:spPr>
              <a:xfrm>
                <a:off x="1838775" y="840825"/>
                <a:ext cx="11450" cy="7825"/>
              </a:xfrm>
              <a:custGeom>
                <a:avLst/>
                <a:gdLst/>
                <a:ahLst/>
                <a:cxnLst/>
                <a:rect l="l" t="t" r="r" b="b"/>
                <a:pathLst>
                  <a:path w="458" h="313" extrusionOk="0">
                    <a:moveTo>
                      <a:pt x="385" y="1"/>
                    </a:moveTo>
                    <a:cubicBezTo>
                      <a:pt x="360" y="1"/>
                      <a:pt x="340" y="13"/>
                      <a:pt x="323" y="23"/>
                    </a:cubicBezTo>
                    <a:lnTo>
                      <a:pt x="301" y="23"/>
                    </a:lnTo>
                    <a:cubicBezTo>
                      <a:pt x="172" y="82"/>
                      <a:pt x="135" y="119"/>
                      <a:pt x="76" y="205"/>
                    </a:cubicBezTo>
                    <a:lnTo>
                      <a:pt x="0" y="313"/>
                    </a:lnTo>
                    <a:lnTo>
                      <a:pt x="113" y="259"/>
                    </a:lnTo>
                    <a:cubicBezTo>
                      <a:pt x="145" y="243"/>
                      <a:pt x="172" y="232"/>
                      <a:pt x="210" y="216"/>
                    </a:cubicBezTo>
                    <a:cubicBezTo>
                      <a:pt x="291" y="184"/>
                      <a:pt x="360" y="152"/>
                      <a:pt x="436" y="98"/>
                    </a:cubicBezTo>
                    <a:cubicBezTo>
                      <a:pt x="457" y="82"/>
                      <a:pt x="452" y="66"/>
                      <a:pt x="452" y="50"/>
                    </a:cubicBezTo>
                    <a:lnTo>
                      <a:pt x="452" y="23"/>
                    </a:lnTo>
                    <a:lnTo>
                      <a:pt x="436" y="17"/>
                    </a:lnTo>
                    <a:cubicBezTo>
                      <a:pt x="417" y="5"/>
                      <a:pt x="401" y="1"/>
                      <a:pt x="385" y="1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" name="Google Shape;458;p11"/>
              <p:cNvSpPr/>
              <p:nvPr/>
            </p:nvSpPr>
            <p:spPr>
              <a:xfrm>
                <a:off x="1832850" y="836075"/>
                <a:ext cx="9175" cy="5725"/>
              </a:xfrm>
              <a:custGeom>
                <a:avLst/>
                <a:gdLst/>
                <a:ahLst/>
                <a:cxnLst/>
                <a:rect l="l" t="t" r="r" b="b"/>
                <a:pathLst>
                  <a:path w="367" h="229" extrusionOk="0">
                    <a:moveTo>
                      <a:pt x="252" y="1"/>
                    </a:moveTo>
                    <a:cubicBezTo>
                      <a:pt x="241" y="1"/>
                      <a:pt x="230" y="5"/>
                      <a:pt x="216" y="14"/>
                    </a:cubicBezTo>
                    <a:cubicBezTo>
                      <a:pt x="167" y="46"/>
                      <a:pt x="124" y="84"/>
                      <a:pt x="76" y="121"/>
                    </a:cubicBezTo>
                    <a:cubicBezTo>
                      <a:pt x="60" y="132"/>
                      <a:pt x="54" y="137"/>
                      <a:pt x="49" y="154"/>
                    </a:cubicBezTo>
                    <a:cubicBezTo>
                      <a:pt x="49" y="159"/>
                      <a:pt x="44" y="164"/>
                      <a:pt x="44" y="164"/>
                    </a:cubicBezTo>
                    <a:lnTo>
                      <a:pt x="1" y="229"/>
                    </a:lnTo>
                    <a:lnTo>
                      <a:pt x="76" y="213"/>
                    </a:lnTo>
                    <a:cubicBezTo>
                      <a:pt x="210" y="207"/>
                      <a:pt x="237" y="186"/>
                      <a:pt x="339" y="100"/>
                    </a:cubicBezTo>
                    <a:lnTo>
                      <a:pt x="366" y="73"/>
                    </a:lnTo>
                    <a:lnTo>
                      <a:pt x="329" y="46"/>
                    </a:lnTo>
                    <a:cubicBezTo>
                      <a:pt x="293" y="17"/>
                      <a:pt x="274" y="1"/>
                      <a:pt x="252" y="1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59" name="Google Shape;459;p11"/>
            <p:cNvGrpSpPr/>
            <p:nvPr/>
          </p:nvGrpSpPr>
          <p:grpSpPr>
            <a:xfrm>
              <a:off x="4432528" y="4222334"/>
              <a:ext cx="627228" cy="614662"/>
              <a:chOff x="2669400" y="1610725"/>
              <a:chExt cx="167225" cy="163875"/>
            </a:xfrm>
          </p:grpSpPr>
          <p:sp>
            <p:nvSpPr>
              <p:cNvPr id="460" name="Google Shape;460;p11"/>
              <p:cNvSpPr/>
              <p:nvPr/>
            </p:nvSpPr>
            <p:spPr>
              <a:xfrm>
                <a:off x="2669400" y="1610725"/>
                <a:ext cx="167225" cy="163875"/>
              </a:xfrm>
              <a:custGeom>
                <a:avLst/>
                <a:gdLst/>
                <a:ahLst/>
                <a:cxnLst/>
                <a:rect l="l" t="t" r="r" b="b"/>
                <a:pathLst>
                  <a:path w="6689" h="6555" extrusionOk="0">
                    <a:moveTo>
                      <a:pt x="6452" y="242"/>
                    </a:moveTo>
                    <a:cubicBezTo>
                      <a:pt x="6409" y="377"/>
                      <a:pt x="6372" y="506"/>
                      <a:pt x="6339" y="630"/>
                    </a:cubicBezTo>
                    <a:lnTo>
                      <a:pt x="6313" y="678"/>
                    </a:lnTo>
                    <a:lnTo>
                      <a:pt x="6339" y="699"/>
                    </a:lnTo>
                    <a:lnTo>
                      <a:pt x="6313" y="705"/>
                    </a:lnTo>
                    <a:cubicBezTo>
                      <a:pt x="6313" y="705"/>
                      <a:pt x="6313" y="710"/>
                      <a:pt x="6318" y="721"/>
                    </a:cubicBezTo>
                    <a:cubicBezTo>
                      <a:pt x="6313" y="737"/>
                      <a:pt x="6302" y="753"/>
                      <a:pt x="6302" y="775"/>
                    </a:cubicBezTo>
                    <a:cubicBezTo>
                      <a:pt x="6286" y="764"/>
                      <a:pt x="6270" y="759"/>
                      <a:pt x="6248" y="753"/>
                    </a:cubicBezTo>
                    <a:cubicBezTo>
                      <a:pt x="6189" y="730"/>
                      <a:pt x="6122" y="708"/>
                      <a:pt x="6045" y="708"/>
                    </a:cubicBezTo>
                    <a:cubicBezTo>
                      <a:pt x="6030" y="708"/>
                      <a:pt x="6016" y="709"/>
                      <a:pt x="6001" y="710"/>
                    </a:cubicBezTo>
                    <a:lnTo>
                      <a:pt x="5963" y="721"/>
                    </a:lnTo>
                    <a:lnTo>
                      <a:pt x="5979" y="759"/>
                    </a:lnTo>
                    <a:cubicBezTo>
                      <a:pt x="5979" y="764"/>
                      <a:pt x="5985" y="775"/>
                      <a:pt x="5985" y="780"/>
                    </a:cubicBezTo>
                    <a:cubicBezTo>
                      <a:pt x="5995" y="802"/>
                      <a:pt x="6001" y="818"/>
                      <a:pt x="6022" y="834"/>
                    </a:cubicBezTo>
                    <a:cubicBezTo>
                      <a:pt x="6054" y="861"/>
                      <a:pt x="6092" y="882"/>
                      <a:pt x="6130" y="893"/>
                    </a:cubicBezTo>
                    <a:cubicBezTo>
                      <a:pt x="6162" y="909"/>
                      <a:pt x="6189" y="920"/>
                      <a:pt x="6221" y="936"/>
                    </a:cubicBezTo>
                    <a:lnTo>
                      <a:pt x="6243" y="941"/>
                    </a:lnTo>
                    <a:cubicBezTo>
                      <a:pt x="6227" y="995"/>
                      <a:pt x="6210" y="1049"/>
                      <a:pt x="6189" y="1097"/>
                    </a:cubicBezTo>
                    <a:cubicBezTo>
                      <a:pt x="6184" y="1113"/>
                      <a:pt x="6167" y="1140"/>
                      <a:pt x="6162" y="1162"/>
                    </a:cubicBezTo>
                    <a:cubicBezTo>
                      <a:pt x="6135" y="1162"/>
                      <a:pt x="6114" y="1156"/>
                      <a:pt x="6081" y="1146"/>
                    </a:cubicBezTo>
                    <a:cubicBezTo>
                      <a:pt x="6054" y="1139"/>
                      <a:pt x="6022" y="1130"/>
                      <a:pt x="5988" y="1130"/>
                    </a:cubicBezTo>
                    <a:cubicBezTo>
                      <a:pt x="5969" y="1130"/>
                      <a:pt x="5950" y="1133"/>
                      <a:pt x="5931" y="1140"/>
                    </a:cubicBezTo>
                    <a:lnTo>
                      <a:pt x="5850" y="1167"/>
                    </a:lnTo>
                    <a:lnTo>
                      <a:pt x="6108" y="1280"/>
                    </a:lnTo>
                    <a:cubicBezTo>
                      <a:pt x="6103" y="1334"/>
                      <a:pt x="6081" y="1382"/>
                      <a:pt x="6060" y="1431"/>
                    </a:cubicBezTo>
                    <a:cubicBezTo>
                      <a:pt x="6054" y="1452"/>
                      <a:pt x="6049" y="1463"/>
                      <a:pt x="6038" y="1484"/>
                    </a:cubicBezTo>
                    <a:lnTo>
                      <a:pt x="5759" y="1436"/>
                    </a:lnTo>
                    <a:lnTo>
                      <a:pt x="5807" y="1506"/>
                    </a:lnTo>
                    <a:cubicBezTo>
                      <a:pt x="5813" y="1517"/>
                      <a:pt x="5818" y="1522"/>
                      <a:pt x="5823" y="1533"/>
                    </a:cubicBezTo>
                    <a:cubicBezTo>
                      <a:pt x="5839" y="1549"/>
                      <a:pt x="5845" y="1565"/>
                      <a:pt x="5861" y="1576"/>
                    </a:cubicBezTo>
                    <a:lnTo>
                      <a:pt x="5958" y="1640"/>
                    </a:lnTo>
                    <a:lnTo>
                      <a:pt x="5979" y="1651"/>
                    </a:lnTo>
                    <a:cubicBezTo>
                      <a:pt x="5968" y="1705"/>
                      <a:pt x="5952" y="1753"/>
                      <a:pt x="5925" y="1807"/>
                    </a:cubicBezTo>
                    <a:cubicBezTo>
                      <a:pt x="5888" y="1807"/>
                      <a:pt x="5850" y="1802"/>
                      <a:pt x="5813" y="1785"/>
                    </a:cubicBezTo>
                    <a:cubicBezTo>
                      <a:pt x="5770" y="1775"/>
                      <a:pt x="5727" y="1769"/>
                      <a:pt x="5678" y="1769"/>
                    </a:cubicBezTo>
                    <a:lnTo>
                      <a:pt x="5603" y="1769"/>
                    </a:lnTo>
                    <a:lnTo>
                      <a:pt x="5651" y="1818"/>
                    </a:lnTo>
                    <a:cubicBezTo>
                      <a:pt x="5700" y="1871"/>
                      <a:pt x="5759" y="1893"/>
                      <a:pt x="5813" y="1914"/>
                    </a:cubicBezTo>
                    <a:cubicBezTo>
                      <a:pt x="5839" y="1920"/>
                      <a:pt x="5861" y="1925"/>
                      <a:pt x="5877" y="1941"/>
                    </a:cubicBezTo>
                    <a:cubicBezTo>
                      <a:pt x="5861" y="2027"/>
                      <a:pt x="5834" y="2103"/>
                      <a:pt x="5796" y="2178"/>
                    </a:cubicBezTo>
                    <a:cubicBezTo>
                      <a:pt x="5780" y="2178"/>
                      <a:pt x="5759" y="2162"/>
                      <a:pt x="5732" y="2156"/>
                    </a:cubicBezTo>
                    <a:cubicBezTo>
                      <a:pt x="5700" y="2141"/>
                      <a:pt x="5669" y="2131"/>
                      <a:pt x="5629" y="2131"/>
                    </a:cubicBezTo>
                    <a:cubicBezTo>
                      <a:pt x="5614" y="2131"/>
                      <a:pt x="5599" y="2132"/>
                      <a:pt x="5581" y="2135"/>
                    </a:cubicBezTo>
                    <a:lnTo>
                      <a:pt x="5544" y="2151"/>
                    </a:lnTo>
                    <a:lnTo>
                      <a:pt x="5565" y="2189"/>
                    </a:lnTo>
                    <a:cubicBezTo>
                      <a:pt x="5597" y="2242"/>
                      <a:pt x="5646" y="2269"/>
                      <a:pt x="5700" y="2296"/>
                    </a:cubicBezTo>
                    <a:cubicBezTo>
                      <a:pt x="5716" y="2307"/>
                      <a:pt x="5732" y="2318"/>
                      <a:pt x="5753" y="2323"/>
                    </a:cubicBezTo>
                    <a:cubicBezTo>
                      <a:pt x="5727" y="2404"/>
                      <a:pt x="5705" y="2479"/>
                      <a:pt x="5662" y="2554"/>
                    </a:cubicBezTo>
                    <a:cubicBezTo>
                      <a:pt x="5651" y="2549"/>
                      <a:pt x="5630" y="2533"/>
                      <a:pt x="5619" y="2527"/>
                    </a:cubicBezTo>
                    <a:cubicBezTo>
                      <a:pt x="5565" y="2495"/>
                      <a:pt x="5501" y="2457"/>
                      <a:pt x="5420" y="2457"/>
                    </a:cubicBezTo>
                    <a:lnTo>
                      <a:pt x="5377" y="2457"/>
                    </a:lnTo>
                    <a:lnTo>
                      <a:pt x="5393" y="2506"/>
                    </a:lnTo>
                    <a:cubicBezTo>
                      <a:pt x="5415" y="2560"/>
                      <a:pt x="5447" y="2587"/>
                      <a:pt x="5485" y="2608"/>
                    </a:cubicBezTo>
                    <a:lnTo>
                      <a:pt x="5501" y="2630"/>
                    </a:lnTo>
                    <a:cubicBezTo>
                      <a:pt x="5528" y="2646"/>
                      <a:pt x="5554" y="2667"/>
                      <a:pt x="5581" y="2694"/>
                    </a:cubicBezTo>
                    <a:lnTo>
                      <a:pt x="5603" y="2710"/>
                    </a:lnTo>
                    <a:cubicBezTo>
                      <a:pt x="5597" y="2775"/>
                      <a:pt x="5571" y="2828"/>
                      <a:pt x="5538" y="2898"/>
                    </a:cubicBezTo>
                    <a:cubicBezTo>
                      <a:pt x="5501" y="2888"/>
                      <a:pt x="5474" y="2877"/>
                      <a:pt x="5442" y="2871"/>
                    </a:cubicBezTo>
                    <a:cubicBezTo>
                      <a:pt x="5404" y="2855"/>
                      <a:pt x="5356" y="2834"/>
                      <a:pt x="5307" y="2834"/>
                    </a:cubicBezTo>
                    <a:lnTo>
                      <a:pt x="5286" y="2834"/>
                    </a:lnTo>
                    <a:lnTo>
                      <a:pt x="5275" y="2855"/>
                    </a:lnTo>
                    <a:cubicBezTo>
                      <a:pt x="5253" y="2898"/>
                      <a:pt x="5259" y="2931"/>
                      <a:pt x="5307" y="2957"/>
                    </a:cubicBezTo>
                    <a:cubicBezTo>
                      <a:pt x="5356" y="2984"/>
                      <a:pt x="5393" y="3011"/>
                      <a:pt x="5442" y="3038"/>
                    </a:cubicBezTo>
                    <a:lnTo>
                      <a:pt x="5474" y="3060"/>
                    </a:lnTo>
                    <a:cubicBezTo>
                      <a:pt x="5463" y="3113"/>
                      <a:pt x="5436" y="3156"/>
                      <a:pt x="5415" y="3210"/>
                    </a:cubicBezTo>
                    <a:cubicBezTo>
                      <a:pt x="5409" y="3226"/>
                      <a:pt x="5404" y="3237"/>
                      <a:pt x="5404" y="3248"/>
                    </a:cubicBezTo>
                    <a:cubicBezTo>
                      <a:pt x="5377" y="3237"/>
                      <a:pt x="5356" y="3232"/>
                      <a:pt x="5329" y="3226"/>
                    </a:cubicBezTo>
                    <a:cubicBezTo>
                      <a:pt x="5287" y="3212"/>
                      <a:pt x="5253" y="3198"/>
                      <a:pt x="5203" y="3198"/>
                    </a:cubicBezTo>
                    <a:cubicBezTo>
                      <a:pt x="5195" y="3198"/>
                      <a:pt x="5187" y="3199"/>
                      <a:pt x="5178" y="3199"/>
                    </a:cubicBezTo>
                    <a:lnTo>
                      <a:pt x="5135" y="3205"/>
                    </a:lnTo>
                    <a:lnTo>
                      <a:pt x="5151" y="3248"/>
                    </a:lnTo>
                    <a:cubicBezTo>
                      <a:pt x="5178" y="3312"/>
                      <a:pt x="5232" y="3339"/>
                      <a:pt x="5280" y="3361"/>
                    </a:cubicBezTo>
                    <a:cubicBezTo>
                      <a:pt x="5302" y="3366"/>
                      <a:pt x="5323" y="3382"/>
                      <a:pt x="5334" y="3393"/>
                    </a:cubicBezTo>
                    <a:cubicBezTo>
                      <a:pt x="5307" y="3490"/>
                      <a:pt x="5270" y="3581"/>
                      <a:pt x="5227" y="3667"/>
                    </a:cubicBezTo>
                    <a:lnTo>
                      <a:pt x="5017" y="3533"/>
                    </a:lnTo>
                    <a:lnTo>
                      <a:pt x="5033" y="3608"/>
                    </a:lnTo>
                    <a:cubicBezTo>
                      <a:pt x="5044" y="3683"/>
                      <a:pt x="5054" y="3689"/>
                      <a:pt x="5167" y="3812"/>
                    </a:cubicBezTo>
                    <a:cubicBezTo>
                      <a:pt x="5162" y="3850"/>
                      <a:pt x="5141" y="3882"/>
                      <a:pt x="5124" y="3925"/>
                    </a:cubicBezTo>
                    <a:cubicBezTo>
                      <a:pt x="5119" y="3931"/>
                      <a:pt x="5119" y="3947"/>
                      <a:pt x="5114" y="3952"/>
                    </a:cubicBezTo>
                    <a:cubicBezTo>
                      <a:pt x="5098" y="3952"/>
                      <a:pt x="5087" y="3947"/>
                      <a:pt x="5071" y="3931"/>
                    </a:cubicBezTo>
                    <a:cubicBezTo>
                      <a:pt x="5060" y="3925"/>
                      <a:pt x="5054" y="3920"/>
                      <a:pt x="5038" y="3909"/>
                    </a:cubicBezTo>
                    <a:cubicBezTo>
                      <a:pt x="5033" y="3904"/>
                      <a:pt x="5028" y="3904"/>
                      <a:pt x="5017" y="3898"/>
                    </a:cubicBezTo>
                    <a:cubicBezTo>
                      <a:pt x="4990" y="3882"/>
                      <a:pt x="4958" y="3866"/>
                      <a:pt x="4909" y="3866"/>
                    </a:cubicBezTo>
                    <a:lnTo>
                      <a:pt x="4866" y="3871"/>
                    </a:lnTo>
                    <a:lnTo>
                      <a:pt x="4882" y="3909"/>
                    </a:lnTo>
                    <a:cubicBezTo>
                      <a:pt x="4909" y="3974"/>
                      <a:pt x="4958" y="4011"/>
                      <a:pt x="5001" y="4038"/>
                    </a:cubicBezTo>
                    <a:cubicBezTo>
                      <a:pt x="5017" y="4060"/>
                      <a:pt x="5044" y="4070"/>
                      <a:pt x="5060" y="4092"/>
                    </a:cubicBezTo>
                    <a:cubicBezTo>
                      <a:pt x="5038" y="4167"/>
                      <a:pt x="5006" y="4242"/>
                      <a:pt x="4974" y="4312"/>
                    </a:cubicBezTo>
                    <a:lnTo>
                      <a:pt x="4694" y="4178"/>
                    </a:lnTo>
                    <a:lnTo>
                      <a:pt x="4737" y="4269"/>
                    </a:lnTo>
                    <a:cubicBezTo>
                      <a:pt x="4770" y="4334"/>
                      <a:pt x="4818" y="4377"/>
                      <a:pt x="4866" y="4409"/>
                    </a:cubicBezTo>
                    <a:cubicBezTo>
                      <a:pt x="4882" y="4420"/>
                      <a:pt x="4904" y="4441"/>
                      <a:pt x="4920" y="4457"/>
                    </a:cubicBezTo>
                    <a:lnTo>
                      <a:pt x="4850" y="4619"/>
                    </a:lnTo>
                    <a:lnTo>
                      <a:pt x="4587" y="4484"/>
                    </a:lnTo>
                    <a:lnTo>
                      <a:pt x="4608" y="4554"/>
                    </a:lnTo>
                    <a:cubicBezTo>
                      <a:pt x="4630" y="4619"/>
                      <a:pt x="4662" y="4651"/>
                      <a:pt x="4689" y="4678"/>
                    </a:cubicBezTo>
                    <a:lnTo>
                      <a:pt x="4705" y="4689"/>
                    </a:lnTo>
                    <a:cubicBezTo>
                      <a:pt x="4721" y="4710"/>
                      <a:pt x="4743" y="4726"/>
                      <a:pt x="4770" y="4742"/>
                    </a:cubicBezTo>
                    <a:lnTo>
                      <a:pt x="4791" y="4759"/>
                    </a:lnTo>
                    <a:cubicBezTo>
                      <a:pt x="4775" y="4823"/>
                      <a:pt x="4748" y="4893"/>
                      <a:pt x="4716" y="4957"/>
                    </a:cubicBezTo>
                    <a:cubicBezTo>
                      <a:pt x="4710" y="4974"/>
                      <a:pt x="4710" y="4979"/>
                      <a:pt x="4705" y="4995"/>
                    </a:cubicBezTo>
                    <a:cubicBezTo>
                      <a:pt x="4689" y="4984"/>
                      <a:pt x="4667" y="4979"/>
                      <a:pt x="4657" y="4968"/>
                    </a:cubicBezTo>
                    <a:cubicBezTo>
                      <a:pt x="4624" y="4947"/>
                      <a:pt x="4581" y="4925"/>
                      <a:pt x="4533" y="4920"/>
                    </a:cubicBezTo>
                    <a:lnTo>
                      <a:pt x="4479" y="4914"/>
                    </a:lnTo>
                    <a:lnTo>
                      <a:pt x="4479" y="4914"/>
                    </a:lnTo>
                    <a:lnTo>
                      <a:pt x="4501" y="4957"/>
                    </a:lnTo>
                    <a:cubicBezTo>
                      <a:pt x="4528" y="5022"/>
                      <a:pt x="4571" y="5054"/>
                      <a:pt x="4608" y="5087"/>
                    </a:cubicBezTo>
                    <a:cubicBezTo>
                      <a:pt x="4630" y="5103"/>
                      <a:pt x="4641" y="5113"/>
                      <a:pt x="4657" y="5130"/>
                    </a:cubicBezTo>
                    <a:lnTo>
                      <a:pt x="4608" y="5264"/>
                    </a:lnTo>
                    <a:cubicBezTo>
                      <a:pt x="4598" y="5253"/>
                      <a:pt x="4581" y="5253"/>
                      <a:pt x="4571" y="5248"/>
                    </a:cubicBezTo>
                    <a:cubicBezTo>
                      <a:pt x="4528" y="5226"/>
                      <a:pt x="4495" y="5216"/>
                      <a:pt x="4447" y="5189"/>
                    </a:cubicBezTo>
                    <a:lnTo>
                      <a:pt x="4302" y="5113"/>
                    </a:lnTo>
                    <a:lnTo>
                      <a:pt x="4334" y="5194"/>
                    </a:lnTo>
                    <a:cubicBezTo>
                      <a:pt x="4361" y="5264"/>
                      <a:pt x="4399" y="5291"/>
                      <a:pt x="4425" y="5318"/>
                    </a:cubicBezTo>
                    <a:cubicBezTo>
                      <a:pt x="4436" y="5323"/>
                      <a:pt x="4442" y="5323"/>
                      <a:pt x="4447" y="5328"/>
                    </a:cubicBezTo>
                    <a:cubicBezTo>
                      <a:pt x="4474" y="5350"/>
                      <a:pt x="4501" y="5377"/>
                      <a:pt x="4528" y="5398"/>
                    </a:cubicBezTo>
                    <a:lnTo>
                      <a:pt x="4549" y="5409"/>
                    </a:lnTo>
                    <a:lnTo>
                      <a:pt x="4544" y="5425"/>
                    </a:lnTo>
                    <a:cubicBezTo>
                      <a:pt x="4538" y="5452"/>
                      <a:pt x="4528" y="5468"/>
                      <a:pt x="4522" y="5490"/>
                    </a:cubicBezTo>
                    <a:cubicBezTo>
                      <a:pt x="4517" y="5511"/>
                      <a:pt x="4501" y="5533"/>
                      <a:pt x="4495" y="5549"/>
                    </a:cubicBezTo>
                    <a:lnTo>
                      <a:pt x="4495" y="5560"/>
                    </a:lnTo>
                    <a:cubicBezTo>
                      <a:pt x="4479" y="5549"/>
                      <a:pt x="4463" y="5543"/>
                      <a:pt x="4447" y="5538"/>
                    </a:cubicBezTo>
                    <a:cubicBezTo>
                      <a:pt x="4403" y="5518"/>
                      <a:pt x="4354" y="5494"/>
                      <a:pt x="4297" y="5494"/>
                    </a:cubicBezTo>
                    <a:cubicBezTo>
                      <a:pt x="4292" y="5494"/>
                      <a:pt x="4286" y="5495"/>
                      <a:pt x="4280" y="5495"/>
                    </a:cubicBezTo>
                    <a:lnTo>
                      <a:pt x="4227" y="5506"/>
                    </a:lnTo>
                    <a:lnTo>
                      <a:pt x="4259" y="5549"/>
                    </a:lnTo>
                    <a:cubicBezTo>
                      <a:pt x="4291" y="5597"/>
                      <a:pt x="4339" y="5630"/>
                      <a:pt x="4382" y="5656"/>
                    </a:cubicBezTo>
                    <a:cubicBezTo>
                      <a:pt x="4409" y="5678"/>
                      <a:pt x="4425" y="5694"/>
                      <a:pt x="4447" y="5710"/>
                    </a:cubicBezTo>
                    <a:lnTo>
                      <a:pt x="4253" y="6318"/>
                    </a:lnTo>
                    <a:cubicBezTo>
                      <a:pt x="4227" y="6302"/>
                      <a:pt x="4200" y="6285"/>
                      <a:pt x="4167" y="6264"/>
                    </a:cubicBezTo>
                    <a:cubicBezTo>
                      <a:pt x="4141" y="6242"/>
                      <a:pt x="4114" y="6221"/>
                      <a:pt x="4087" y="6210"/>
                    </a:cubicBezTo>
                    <a:cubicBezTo>
                      <a:pt x="4038" y="6183"/>
                      <a:pt x="3990" y="6156"/>
                      <a:pt x="3952" y="6130"/>
                    </a:cubicBezTo>
                    <a:cubicBezTo>
                      <a:pt x="3936" y="6124"/>
                      <a:pt x="3925" y="6108"/>
                      <a:pt x="3904" y="6103"/>
                    </a:cubicBezTo>
                    <a:cubicBezTo>
                      <a:pt x="3904" y="6097"/>
                      <a:pt x="3904" y="6086"/>
                      <a:pt x="3915" y="6076"/>
                    </a:cubicBezTo>
                    <a:cubicBezTo>
                      <a:pt x="3931" y="6054"/>
                      <a:pt x="3942" y="6033"/>
                      <a:pt x="3936" y="6000"/>
                    </a:cubicBezTo>
                    <a:lnTo>
                      <a:pt x="3931" y="5974"/>
                    </a:lnTo>
                    <a:lnTo>
                      <a:pt x="3904" y="5974"/>
                    </a:lnTo>
                    <a:cubicBezTo>
                      <a:pt x="3899" y="5974"/>
                      <a:pt x="3877" y="5974"/>
                      <a:pt x="3861" y="5979"/>
                    </a:cubicBezTo>
                    <a:cubicBezTo>
                      <a:pt x="3845" y="5995"/>
                      <a:pt x="3823" y="6017"/>
                      <a:pt x="3796" y="6033"/>
                    </a:cubicBezTo>
                    <a:lnTo>
                      <a:pt x="3791" y="6043"/>
                    </a:lnTo>
                    <a:lnTo>
                      <a:pt x="3587" y="5920"/>
                    </a:lnTo>
                    <a:cubicBezTo>
                      <a:pt x="3592" y="5898"/>
                      <a:pt x="3608" y="5888"/>
                      <a:pt x="3619" y="5871"/>
                    </a:cubicBezTo>
                    <a:cubicBezTo>
                      <a:pt x="3641" y="5845"/>
                      <a:pt x="3662" y="5818"/>
                      <a:pt x="3667" y="5785"/>
                    </a:cubicBezTo>
                    <a:lnTo>
                      <a:pt x="3684" y="5737"/>
                    </a:lnTo>
                    <a:lnTo>
                      <a:pt x="3630" y="5748"/>
                    </a:lnTo>
                    <a:cubicBezTo>
                      <a:pt x="3576" y="5759"/>
                      <a:pt x="3549" y="5785"/>
                      <a:pt x="3522" y="5818"/>
                    </a:cubicBezTo>
                    <a:lnTo>
                      <a:pt x="3479" y="5861"/>
                    </a:lnTo>
                    <a:cubicBezTo>
                      <a:pt x="3447" y="5845"/>
                      <a:pt x="3415" y="5828"/>
                      <a:pt x="3382" y="5802"/>
                    </a:cubicBezTo>
                    <a:cubicBezTo>
                      <a:pt x="3372" y="5791"/>
                      <a:pt x="3361" y="5785"/>
                      <a:pt x="3356" y="5780"/>
                    </a:cubicBezTo>
                    <a:cubicBezTo>
                      <a:pt x="3356" y="5775"/>
                      <a:pt x="3356" y="5764"/>
                      <a:pt x="3366" y="5753"/>
                    </a:cubicBezTo>
                    <a:cubicBezTo>
                      <a:pt x="3382" y="5732"/>
                      <a:pt x="3393" y="5705"/>
                      <a:pt x="3382" y="5667"/>
                    </a:cubicBezTo>
                    <a:lnTo>
                      <a:pt x="3372" y="5640"/>
                    </a:lnTo>
                    <a:lnTo>
                      <a:pt x="3345" y="5640"/>
                    </a:lnTo>
                    <a:cubicBezTo>
                      <a:pt x="3313" y="5646"/>
                      <a:pt x="3291" y="5667"/>
                      <a:pt x="3275" y="5678"/>
                    </a:cubicBezTo>
                    <a:cubicBezTo>
                      <a:pt x="3264" y="5683"/>
                      <a:pt x="3253" y="5699"/>
                      <a:pt x="3248" y="5699"/>
                    </a:cubicBezTo>
                    <a:cubicBezTo>
                      <a:pt x="3184" y="5678"/>
                      <a:pt x="3130" y="5646"/>
                      <a:pt x="3065" y="5597"/>
                    </a:cubicBezTo>
                    <a:lnTo>
                      <a:pt x="3124" y="5479"/>
                    </a:lnTo>
                    <a:lnTo>
                      <a:pt x="3114" y="5457"/>
                    </a:lnTo>
                    <a:cubicBezTo>
                      <a:pt x="3098" y="5436"/>
                      <a:pt x="3076" y="5436"/>
                      <a:pt x="3065" y="5436"/>
                    </a:cubicBezTo>
                    <a:cubicBezTo>
                      <a:pt x="3038" y="5436"/>
                      <a:pt x="3022" y="5457"/>
                      <a:pt x="3012" y="5463"/>
                    </a:cubicBezTo>
                    <a:cubicBezTo>
                      <a:pt x="2990" y="5484"/>
                      <a:pt x="2979" y="5506"/>
                      <a:pt x="2958" y="5522"/>
                    </a:cubicBezTo>
                    <a:lnTo>
                      <a:pt x="2952" y="5533"/>
                    </a:lnTo>
                    <a:lnTo>
                      <a:pt x="2931" y="5522"/>
                    </a:lnTo>
                    <a:cubicBezTo>
                      <a:pt x="2904" y="5511"/>
                      <a:pt x="2882" y="5495"/>
                      <a:pt x="2856" y="5490"/>
                    </a:cubicBezTo>
                    <a:lnTo>
                      <a:pt x="2796" y="5452"/>
                    </a:lnTo>
                    <a:lnTo>
                      <a:pt x="2791" y="5441"/>
                    </a:lnTo>
                    <a:lnTo>
                      <a:pt x="2872" y="5275"/>
                    </a:lnTo>
                    <a:lnTo>
                      <a:pt x="2872" y="5275"/>
                    </a:lnTo>
                    <a:lnTo>
                      <a:pt x="2807" y="5291"/>
                    </a:lnTo>
                    <a:cubicBezTo>
                      <a:pt x="2764" y="5296"/>
                      <a:pt x="2727" y="5328"/>
                      <a:pt x="2710" y="5350"/>
                    </a:cubicBezTo>
                    <a:cubicBezTo>
                      <a:pt x="2694" y="5361"/>
                      <a:pt x="2689" y="5371"/>
                      <a:pt x="2673" y="5377"/>
                    </a:cubicBezTo>
                    <a:cubicBezTo>
                      <a:pt x="2614" y="5355"/>
                      <a:pt x="2560" y="5323"/>
                      <a:pt x="2506" y="5291"/>
                    </a:cubicBezTo>
                    <a:cubicBezTo>
                      <a:pt x="2495" y="5275"/>
                      <a:pt x="2474" y="5269"/>
                      <a:pt x="2458" y="5253"/>
                    </a:cubicBezTo>
                    <a:cubicBezTo>
                      <a:pt x="2474" y="5242"/>
                      <a:pt x="2479" y="5221"/>
                      <a:pt x="2495" y="5210"/>
                    </a:cubicBezTo>
                    <a:cubicBezTo>
                      <a:pt x="2528" y="5162"/>
                      <a:pt x="2560" y="5113"/>
                      <a:pt x="2576" y="5060"/>
                    </a:cubicBezTo>
                    <a:lnTo>
                      <a:pt x="2592" y="5000"/>
                    </a:lnTo>
                    <a:lnTo>
                      <a:pt x="2533" y="5022"/>
                    </a:lnTo>
                    <a:cubicBezTo>
                      <a:pt x="2458" y="5049"/>
                      <a:pt x="2458" y="5049"/>
                      <a:pt x="2404" y="5103"/>
                    </a:cubicBezTo>
                    <a:cubicBezTo>
                      <a:pt x="2388" y="5119"/>
                      <a:pt x="2366" y="5140"/>
                      <a:pt x="2345" y="5167"/>
                    </a:cubicBezTo>
                    <a:lnTo>
                      <a:pt x="2334" y="5189"/>
                    </a:lnTo>
                    <a:lnTo>
                      <a:pt x="2291" y="5167"/>
                    </a:lnTo>
                    <a:cubicBezTo>
                      <a:pt x="2253" y="5146"/>
                      <a:pt x="2210" y="5119"/>
                      <a:pt x="2173" y="5103"/>
                    </a:cubicBezTo>
                    <a:lnTo>
                      <a:pt x="2135" y="5081"/>
                    </a:lnTo>
                    <a:cubicBezTo>
                      <a:pt x="2146" y="5054"/>
                      <a:pt x="2162" y="5027"/>
                      <a:pt x="2178" y="5000"/>
                    </a:cubicBezTo>
                    <a:cubicBezTo>
                      <a:pt x="2205" y="4957"/>
                      <a:pt x="2232" y="4914"/>
                      <a:pt x="2237" y="4850"/>
                    </a:cubicBezTo>
                    <a:lnTo>
                      <a:pt x="2253" y="4780"/>
                    </a:lnTo>
                    <a:lnTo>
                      <a:pt x="2189" y="4818"/>
                    </a:lnTo>
                    <a:cubicBezTo>
                      <a:pt x="2135" y="4850"/>
                      <a:pt x="2098" y="4898"/>
                      <a:pt x="2065" y="4947"/>
                    </a:cubicBezTo>
                    <a:cubicBezTo>
                      <a:pt x="2049" y="4968"/>
                      <a:pt x="2028" y="4984"/>
                      <a:pt x="2017" y="5006"/>
                    </a:cubicBezTo>
                    <a:cubicBezTo>
                      <a:pt x="1931" y="4968"/>
                      <a:pt x="1839" y="4920"/>
                      <a:pt x="1759" y="4866"/>
                    </a:cubicBezTo>
                    <a:cubicBezTo>
                      <a:pt x="1770" y="4845"/>
                      <a:pt x="1780" y="4834"/>
                      <a:pt x="1796" y="4812"/>
                    </a:cubicBezTo>
                    <a:cubicBezTo>
                      <a:pt x="1823" y="4769"/>
                      <a:pt x="1850" y="4732"/>
                      <a:pt x="1861" y="4673"/>
                    </a:cubicBezTo>
                    <a:lnTo>
                      <a:pt x="1877" y="4608"/>
                    </a:lnTo>
                    <a:lnTo>
                      <a:pt x="1813" y="4630"/>
                    </a:lnTo>
                    <a:cubicBezTo>
                      <a:pt x="1743" y="4656"/>
                      <a:pt x="1700" y="4705"/>
                      <a:pt x="1651" y="4753"/>
                    </a:cubicBezTo>
                    <a:lnTo>
                      <a:pt x="1619" y="4785"/>
                    </a:lnTo>
                    <a:cubicBezTo>
                      <a:pt x="1571" y="4769"/>
                      <a:pt x="1533" y="4742"/>
                      <a:pt x="1485" y="4716"/>
                    </a:cubicBezTo>
                    <a:cubicBezTo>
                      <a:pt x="1479" y="4710"/>
                      <a:pt x="1463" y="4705"/>
                      <a:pt x="1458" y="4705"/>
                    </a:cubicBezTo>
                    <a:cubicBezTo>
                      <a:pt x="1469" y="4678"/>
                      <a:pt x="1485" y="4651"/>
                      <a:pt x="1512" y="4624"/>
                    </a:cubicBezTo>
                    <a:cubicBezTo>
                      <a:pt x="1533" y="4597"/>
                      <a:pt x="1560" y="4565"/>
                      <a:pt x="1571" y="4522"/>
                    </a:cubicBezTo>
                    <a:lnTo>
                      <a:pt x="1592" y="4463"/>
                    </a:lnTo>
                    <a:lnTo>
                      <a:pt x="1533" y="4484"/>
                    </a:lnTo>
                    <a:cubicBezTo>
                      <a:pt x="1463" y="4500"/>
                      <a:pt x="1458" y="4500"/>
                      <a:pt x="1409" y="4549"/>
                    </a:cubicBezTo>
                    <a:cubicBezTo>
                      <a:pt x="1388" y="4570"/>
                      <a:pt x="1361" y="4592"/>
                      <a:pt x="1345" y="4619"/>
                    </a:cubicBezTo>
                    <a:lnTo>
                      <a:pt x="1323" y="4635"/>
                    </a:lnTo>
                    <a:cubicBezTo>
                      <a:pt x="1270" y="4619"/>
                      <a:pt x="1221" y="4592"/>
                      <a:pt x="1167" y="4565"/>
                    </a:cubicBezTo>
                    <a:cubicBezTo>
                      <a:pt x="1141" y="4549"/>
                      <a:pt x="1114" y="4538"/>
                      <a:pt x="1087" y="4517"/>
                    </a:cubicBezTo>
                    <a:cubicBezTo>
                      <a:pt x="1092" y="4500"/>
                      <a:pt x="1108" y="4495"/>
                      <a:pt x="1114" y="4484"/>
                    </a:cubicBezTo>
                    <a:cubicBezTo>
                      <a:pt x="1167" y="4420"/>
                      <a:pt x="1221" y="4366"/>
                      <a:pt x="1248" y="4302"/>
                    </a:cubicBezTo>
                    <a:lnTo>
                      <a:pt x="1253" y="4280"/>
                    </a:lnTo>
                    <a:lnTo>
                      <a:pt x="1243" y="4269"/>
                    </a:lnTo>
                    <a:cubicBezTo>
                      <a:pt x="1227" y="4248"/>
                      <a:pt x="1216" y="4242"/>
                      <a:pt x="1194" y="4242"/>
                    </a:cubicBezTo>
                    <a:cubicBezTo>
                      <a:pt x="1167" y="4242"/>
                      <a:pt x="1157" y="4253"/>
                      <a:pt x="1141" y="4259"/>
                    </a:cubicBezTo>
                    <a:lnTo>
                      <a:pt x="979" y="4404"/>
                    </a:lnTo>
                    <a:lnTo>
                      <a:pt x="942" y="4441"/>
                    </a:lnTo>
                    <a:cubicBezTo>
                      <a:pt x="915" y="4436"/>
                      <a:pt x="888" y="4414"/>
                      <a:pt x="850" y="4404"/>
                    </a:cubicBezTo>
                    <a:cubicBezTo>
                      <a:pt x="839" y="4393"/>
                      <a:pt x="818" y="4382"/>
                      <a:pt x="796" y="4377"/>
                    </a:cubicBezTo>
                    <a:cubicBezTo>
                      <a:pt x="807" y="4361"/>
                      <a:pt x="813" y="4350"/>
                      <a:pt x="829" y="4339"/>
                    </a:cubicBezTo>
                    <a:cubicBezTo>
                      <a:pt x="866" y="4285"/>
                      <a:pt x="909" y="4242"/>
                      <a:pt x="947" y="4189"/>
                    </a:cubicBezTo>
                    <a:lnTo>
                      <a:pt x="1001" y="4113"/>
                    </a:lnTo>
                    <a:lnTo>
                      <a:pt x="985" y="4092"/>
                    </a:lnTo>
                    <a:cubicBezTo>
                      <a:pt x="974" y="4070"/>
                      <a:pt x="958" y="4060"/>
                      <a:pt x="942" y="4060"/>
                    </a:cubicBezTo>
                    <a:cubicBezTo>
                      <a:pt x="938" y="4059"/>
                      <a:pt x="934" y="4059"/>
                      <a:pt x="931" y="4059"/>
                    </a:cubicBezTo>
                    <a:cubicBezTo>
                      <a:pt x="909" y="4059"/>
                      <a:pt x="893" y="4072"/>
                      <a:pt x="888" y="4081"/>
                    </a:cubicBezTo>
                    <a:cubicBezTo>
                      <a:pt x="839" y="4119"/>
                      <a:pt x="791" y="4167"/>
                      <a:pt x="743" y="4205"/>
                    </a:cubicBezTo>
                    <a:cubicBezTo>
                      <a:pt x="727" y="4226"/>
                      <a:pt x="705" y="4253"/>
                      <a:pt x="678" y="4275"/>
                    </a:cubicBezTo>
                    <a:lnTo>
                      <a:pt x="657" y="4296"/>
                    </a:lnTo>
                    <a:cubicBezTo>
                      <a:pt x="619" y="4285"/>
                      <a:pt x="587" y="4269"/>
                      <a:pt x="544" y="4242"/>
                    </a:cubicBezTo>
                    <a:cubicBezTo>
                      <a:pt x="522" y="4226"/>
                      <a:pt x="495" y="4216"/>
                      <a:pt x="474" y="4205"/>
                    </a:cubicBezTo>
                    <a:cubicBezTo>
                      <a:pt x="431" y="4189"/>
                      <a:pt x="382" y="4162"/>
                      <a:pt x="334" y="4140"/>
                    </a:cubicBezTo>
                    <a:cubicBezTo>
                      <a:pt x="329" y="4135"/>
                      <a:pt x="323" y="4135"/>
                      <a:pt x="307" y="4124"/>
                    </a:cubicBezTo>
                    <a:lnTo>
                      <a:pt x="377" y="4087"/>
                    </a:lnTo>
                    <a:lnTo>
                      <a:pt x="1565" y="3318"/>
                    </a:lnTo>
                    <a:cubicBezTo>
                      <a:pt x="1748" y="3199"/>
                      <a:pt x="1936" y="3087"/>
                      <a:pt x="2119" y="2963"/>
                    </a:cubicBezTo>
                    <a:cubicBezTo>
                      <a:pt x="2619" y="2635"/>
                      <a:pt x="3151" y="2296"/>
                      <a:pt x="3667" y="1974"/>
                    </a:cubicBezTo>
                    <a:cubicBezTo>
                      <a:pt x="3925" y="1812"/>
                      <a:pt x="4194" y="1651"/>
                      <a:pt x="4447" y="1501"/>
                    </a:cubicBezTo>
                    <a:cubicBezTo>
                      <a:pt x="4624" y="1393"/>
                      <a:pt x="4802" y="1291"/>
                      <a:pt x="4979" y="1183"/>
                    </a:cubicBezTo>
                    <a:cubicBezTo>
                      <a:pt x="5377" y="941"/>
                      <a:pt x="5780" y="683"/>
                      <a:pt x="6119" y="468"/>
                    </a:cubicBezTo>
                    <a:cubicBezTo>
                      <a:pt x="6194" y="425"/>
                      <a:pt x="6264" y="377"/>
                      <a:pt x="6329" y="328"/>
                    </a:cubicBezTo>
                    <a:cubicBezTo>
                      <a:pt x="6361" y="302"/>
                      <a:pt x="6399" y="280"/>
                      <a:pt x="6431" y="253"/>
                    </a:cubicBezTo>
                    <a:cubicBezTo>
                      <a:pt x="6436" y="248"/>
                      <a:pt x="6442" y="248"/>
                      <a:pt x="6452" y="242"/>
                    </a:cubicBezTo>
                    <a:close/>
                    <a:moveTo>
                      <a:pt x="6592" y="1"/>
                    </a:moveTo>
                    <a:cubicBezTo>
                      <a:pt x="6538" y="1"/>
                      <a:pt x="6501" y="22"/>
                      <a:pt x="6458" y="38"/>
                    </a:cubicBezTo>
                    <a:lnTo>
                      <a:pt x="6399" y="76"/>
                    </a:lnTo>
                    <a:cubicBezTo>
                      <a:pt x="6286" y="135"/>
                      <a:pt x="6162" y="194"/>
                      <a:pt x="6049" y="264"/>
                    </a:cubicBezTo>
                    <a:cubicBezTo>
                      <a:pt x="5270" y="710"/>
                      <a:pt x="4495" y="1194"/>
                      <a:pt x="3743" y="1656"/>
                    </a:cubicBezTo>
                    <a:lnTo>
                      <a:pt x="3468" y="1834"/>
                    </a:lnTo>
                    <a:cubicBezTo>
                      <a:pt x="3200" y="2001"/>
                      <a:pt x="2925" y="2178"/>
                      <a:pt x="2657" y="2345"/>
                    </a:cubicBezTo>
                    <a:cubicBezTo>
                      <a:pt x="2452" y="2474"/>
                      <a:pt x="2259" y="2597"/>
                      <a:pt x="2055" y="2721"/>
                    </a:cubicBezTo>
                    <a:cubicBezTo>
                      <a:pt x="1447" y="3113"/>
                      <a:pt x="786" y="3533"/>
                      <a:pt x="167" y="4011"/>
                    </a:cubicBezTo>
                    <a:lnTo>
                      <a:pt x="162" y="4017"/>
                    </a:lnTo>
                    <a:cubicBezTo>
                      <a:pt x="134" y="4040"/>
                      <a:pt x="114" y="4055"/>
                      <a:pt x="88" y="4055"/>
                    </a:cubicBezTo>
                    <a:cubicBezTo>
                      <a:pt x="84" y="4055"/>
                      <a:pt x="80" y="4055"/>
                      <a:pt x="76" y="4054"/>
                    </a:cubicBezTo>
                    <a:cubicBezTo>
                      <a:pt x="70" y="4052"/>
                      <a:pt x="65" y="4051"/>
                      <a:pt x="60" y="4051"/>
                    </a:cubicBezTo>
                    <a:cubicBezTo>
                      <a:pt x="40" y="4051"/>
                      <a:pt x="24" y="4065"/>
                      <a:pt x="12" y="4087"/>
                    </a:cubicBezTo>
                    <a:cubicBezTo>
                      <a:pt x="1" y="4113"/>
                      <a:pt x="6" y="4146"/>
                      <a:pt x="28" y="4167"/>
                    </a:cubicBezTo>
                    <a:cubicBezTo>
                      <a:pt x="49" y="4189"/>
                      <a:pt x="81" y="4216"/>
                      <a:pt x="114" y="4232"/>
                    </a:cubicBezTo>
                    <a:cubicBezTo>
                      <a:pt x="200" y="4285"/>
                      <a:pt x="291" y="4334"/>
                      <a:pt x="377" y="4388"/>
                    </a:cubicBezTo>
                    <a:cubicBezTo>
                      <a:pt x="598" y="4522"/>
                      <a:pt x="834" y="4662"/>
                      <a:pt x="1060" y="4791"/>
                    </a:cubicBezTo>
                    <a:cubicBezTo>
                      <a:pt x="1420" y="4995"/>
                      <a:pt x="1786" y="5189"/>
                      <a:pt x="2146" y="5382"/>
                    </a:cubicBezTo>
                    <a:cubicBezTo>
                      <a:pt x="2334" y="5484"/>
                      <a:pt x="2522" y="5586"/>
                      <a:pt x="2700" y="5683"/>
                    </a:cubicBezTo>
                    <a:lnTo>
                      <a:pt x="2780" y="5732"/>
                    </a:lnTo>
                    <a:cubicBezTo>
                      <a:pt x="2915" y="5807"/>
                      <a:pt x="3060" y="5882"/>
                      <a:pt x="3184" y="5963"/>
                    </a:cubicBezTo>
                    <a:cubicBezTo>
                      <a:pt x="3237" y="5995"/>
                      <a:pt x="3302" y="6027"/>
                      <a:pt x="3361" y="6054"/>
                    </a:cubicBezTo>
                    <a:cubicBezTo>
                      <a:pt x="3468" y="6113"/>
                      <a:pt x="3581" y="6167"/>
                      <a:pt x="3678" y="6259"/>
                    </a:cubicBezTo>
                    <a:lnTo>
                      <a:pt x="3689" y="6264"/>
                    </a:lnTo>
                    <a:cubicBezTo>
                      <a:pt x="3775" y="6291"/>
                      <a:pt x="3850" y="6339"/>
                      <a:pt x="3931" y="6393"/>
                    </a:cubicBezTo>
                    <a:cubicBezTo>
                      <a:pt x="3979" y="6420"/>
                      <a:pt x="4017" y="6447"/>
                      <a:pt x="4065" y="6474"/>
                    </a:cubicBezTo>
                    <a:cubicBezTo>
                      <a:pt x="4081" y="6479"/>
                      <a:pt x="4087" y="6484"/>
                      <a:pt x="4098" y="6490"/>
                    </a:cubicBezTo>
                    <a:cubicBezTo>
                      <a:pt x="4146" y="6517"/>
                      <a:pt x="4194" y="6543"/>
                      <a:pt x="4253" y="6554"/>
                    </a:cubicBezTo>
                    <a:lnTo>
                      <a:pt x="4275" y="6554"/>
                    </a:lnTo>
                    <a:lnTo>
                      <a:pt x="4286" y="6533"/>
                    </a:lnTo>
                    <a:cubicBezTo>
                      <a:pt x="4382" y="6382"/>
                      <a:pt x="4463" y="6221"/>
                      <a:pt x="4528" y="6033"/>
                    </a:cubicBezTo>
                    <a:cubicBezTo>
                      <a:pt x="4646" y="5737"/>
                      <a:pt x="4759" y="5441"/>
                      <a:pt x="4877" y="5146"/>
                    </a:cubicBezTo>
                    <a:cubicBezTo>
                      <a:pt x="5141" y="4484"/>
                      <a:pt x="5409" y="3791"/>
                      <a:pt x="5673" y="3103"/>
                    </a:cubicBezTo>
                    <a:cubicBezTo>
                      <a:pt x="5888" y="2538"/>
                      <a:pt x="6097" y="1968"/>
                      <a:pt x="6302" y="1409"/>
                    </a:cubicBezTo>
                    <a:cubicBezTo>
                      <a:pt x="6372" y="1232"/>
                      <a:pt x="6436" y="1044"/>
                      <a:pt x="6506" y="861"/>
                    </a:cubicBezTo>
                    <a:cubicBezTo>
                      <a:pt x="6571" y="678"/>
                      <a:pt x="6619" y="495"/>
                      <a:pt x="6662" y="307"/>
                    </a:cubicBezTo>
                    <a:cubicBezTo>
                      <a:pt x="6678" y="216"/>
                      <a:pt x="6689" y="108"/>
                      <a:pt x="6614" y="1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" name="Google Shape;461;p11"/>
              <p:cNvSpPr/>
              <p:nvPr/>
            </p:nvSpPr>
            <p:spPr>
              <a:xfrm>
                <a:off x="2697900" y="1634775"/>
                <a:ext cx="116025" cy="119650"/>
              </a:xfrm>
              <a:custGeom>
                <a:avLst/>
                <a:gdLst/>
                <a:ahLst/>
                <a:cxnLst/>
                <a:rect l="l" t="t" r="r" b="b"/>
                <a:pathLst>
                  <a:path w="4641" h="4786" extrusionOk="0">
                    <a:moveTo>
                      <a:pt x="4355" y="404"/>
                    </a:moveTo>
                    <a:lnTo>
                      <a:pt x="4355" y="404"/>
                    </a:lnTo>
                    <a:cubicBezTo>
                      <a:pt x="4183" y="807"/>
                      <a:pt x="4027" y="1221"/>
                      <a:pt x="3882" y="1625"/>
                    </a:cubicBezTo>
                    <a:cubicBezTo>
                      <a:pt x="3845" y="1721"/>
                      <a:pt x="3812" y="1813"/>
                      <a:pt x="3780" y="1899"/>
                    </a:cubicBezTo>
                    <a:cubicBezTo>
                      <a:pt x="3710" y="2087"/>
                      <a:pt x="3646" y="2275"/>
                      <a:pt x="3587" y="2458"/>
                    </a:cubicBezTo>
                    <a:cubicBezTo>
                      <a:pt x="3533" y="2614"/>
                      <a:pt x="3479" y="2770"/>
                      <a:pt x="3425" y="2931"/>
                    </a:cubicBezTo>
                    <a:cubicBezTo>
                      <a:pt x="3302" y="3264"/>
                      <a:pt x="3173" y="3603"/>
                      <a:pt x="3054" y="3931"/>
                    </a:cubicBezTo>
                    <a:cubicBezTo>
                      <a:pt x="3001" y="4087"/>
                      <a:pt x="2941" y="4232"/>
                      <a:pt x="2888" y="4388"/>
                    </a:cubicBezTo>
                    <a:cubicBezTo>
                      <a:pt x="2866" y="4436"/>
                      <a:pt x="2850" y="4479"/>
                      <a:pt x="2834" y="4528"/>
                    </a:cubicBezTo>
                    <a:lnTo>
                      <a:pt x="2818" y="4571"/>
                    </a:lnTo>
                    <a:lnTo>
                      <a:pt x="2812" y="4560"/>
                    </a:lnTo>
                    <a:cubicBezTo>
                      <a:pt x="2307" y="4221"/>
                      <a:pt x="1769" y="3899"/>
                      <a:pt x="1302" y="3614"/>
                    </a:cubicBezTo>
                    <a:cubicBezTo>
                      <a:pt x="1049" y="3469"/>
                      <a:pt x="807" y="3334"/>
                      <a:pt x="549" y="3184"/>
                    </a:cubicBezTo>
                    <a:cubicBezTo>
                      <a:pt x="447" y="3130"/>
                      <a:pt x="345" y="3071"/>
                      <a:pt x="242" y="3017"/>
                    </a:cubicBezTo>
                    <a:cubicBezTo>
                      <a:pt x="1140" y="2409"/>
                      <a:pt x="2060" y="1840"/>
                      <a:pt x="2958" y="1280"/>
                    </a:cubicBezTo>
                    <a:cubicBezTo>
                      <a:pt x="3409" y="1001"/>
                      <a:pt x="3888" y="705"/>
                      <a:pt x="4355" y="404"/>
                    </a:cubicBezTo>
                    <a:close/>
                    <a:moveTo>
                      <a:pt x="4640" y="1"/>
                    </a:moveTo>
                    <a:lnTo>
                      <a:pt x="4484" y="98"/>
                    </a:lnTo>
                    <a:cubicBezTo>
                      <a:pt x="4431" y="162"/>
                      <a:pt x="4366" y="200"/>
                      <a:pt x="4302" y="243"/>
                    </a:cubicBezTo>
                    <a:cubicBezTo>
                      <a:pt x="4259" y="275"/>
                      <a:pt x="4210" y="302"/>
                      <a:pt x="4167" y="334"/>
                    </a:cubicBezTo>
                    <a:cubicBezTo>
                      <a:pt x="4087" y="388"/>
                      <a:pt x="4017" y="442"/>
                      <a:pt x="3936" y="496"/>
                    </a:cubicBezTo>
                    <a:cubicBezTo>
                      <a:pt x="3656" y="673"/>
                      <a:pt x="3382" y="845"/>
                      <a:pt x="3108" y="1012"/>
                    </a:cubicBezTo>
                    <a:lnTo>
                      <a:pt x="2522" y="1377"/>
                    </a:lnTo>
                    <a:lnTo>
                      <a:pt x="2285" y="1522"/>
                    </a:lnTo>
                    <a:cubicBezTo>
                      <a:pt x="1791" y="1834"/>
                      <a:pt x="1275" y="2157"/>
                      <a:pt x="769" y="2479"/>
                    </a:cubicBezTo>
                    <a:cubicBezTo>
                      <a:pt x="608" y="2582"/>
                      <a:pt x="452" y="2689"/>
                      <a:pt x="307" y="2797"/>
                    </a:cubicBezTo>
                    <a:lnTo>
                      <a:pt x="156" y="2893"/>
                    </a:lnTo>
                    <a:cubicBezTo>
                      <a:pt x="108" y="2931"/>
                      <a:pt x="54" y="2963"/>
                      <a:pt x="22" y="3017"/>
                    </a:cubicBezTo>
                    <a:lnTo>
                      <a:pt x="1" y="3038"/>
                    </a:lnTo>
                    <a:lnTo>
                      <a:pt x="22" y="3055"/>
                    </a:lnTo>
                    <a:cubicBezTo>
                      <a:pt x="124" y="3157"/>
                      <a:pt x="242" y="3227"/>
                      <a:pt x="361" y="3297"/>
                    </a:cubicBezTo>
                    <a:cubicBezTo>
                      <a:pt x="565" y="3420"/>
                      <a:pt x="775" y="3549"/>
                      <a:pt x="984" y="3668"/>
                    </a:cubicBezTo>
                    <a:cubicBezTo>
                      <a:pt x="1345" y="3883"/>
                      <a:pt x="1716" y="4098"/>
                      <a:pt x="2076" y="4313"/>
                    </a:cubicBezTo>
                    <a:cubicBezTo>
                      <a:pt x="2221" y="4393"/>
                      <a:pt x="2361" y="4490"/>
                      <a:pt x="2495" y="4576"/>
                    </a:cubicBezTo>
                    <a:cubicBezTo>
                      <a:pt x="2544" y="4608"/>
                      <a:pt x="2597" y="4635"/>
                      <a:pt x="2646" y="4668"/>
                    </a:cubicBezTo>
                    <a:cubicBezTo>
                      <a:pt x="2673" y="4684"/>
                      <a:pt x="2689" y="4705"/>
                      <a:pt x="2716" y="4716"/>
                    </a:cubicBezTo>
                    <a:cubicBezTo>
                      <a:pt x="2742" y="4737"/>
                      <a:pt x="2769" y="4759"/>
                      <a:pt x="2796" y="4770"/>
                    </a:cubicBezTo>
                    <a:cubicBezTo>
                      <a:pt x="2812" y="4775"/>
                      <a:pt x="2823" y="4786"/>
                      <a:pt x="2839" y="4786"/>
                    </a:cubicBezTo>
                    <a:cubicBezTo>
                      <a:pt x="2866" y="4786"/>
                      <a:pt x="2882" y="4770"/>
                      <a:pt x="2904" y="4748"/>
                    </a:cubicBezTo>
                    <a:cubicBezTo>
                      <a:pt x="2909" y="4737"/>
                      <a:pt x="2920" y="4721"/>
                      <a:pt x="2920" y="4716"/>
                    </a:cubicBezTo>
                    <a:lnTo>
                      <a:pt x="2920" y="4711"/>
                    </a:lnTo>
                    <a:cubicBezTo>
                      <a:pt x="3119" y="4211"/>
                      <a:pt x="3328" y="3662"/>
                      <a:pt x="3565" y="2969"/>
                    </a:cubicBezTo>
                    <a:lnTo>
                      <a:pt x="3608" y="2840"/>
                    </a:lnTo>
                    <a:cubicBezTo>
                      <a:pt x="3742" y="2447"/>
                      <a:pt x="3888" y="2044"/>
                      <a:pt x="4049" y="1646"/>
                    </a:cubicBezTo>
                    <a:cubicBezTo>
                      <a:pt x="4216" y="1243"/>
                      <a:pt x="4382" y="818"/>
                      <a:pt x="4533" y="447"/>
                    </a:cubicBezTo>
                    <a:cubicBezTo>
                      <a:pt x="4565" y="366"/>
                      <a:pt x="4592" y="286"/>
                      <a:pt x="4624" y="178"/>
                    </a:cubicBezTo>
                    <a:cubicBezTo>
                      <a:pt x="4630" y="162"/>
                      <a:pt x="4630" y="135"/>
                      <a:pt x="4630" y="108"/>
                    </a:cubicBezTo>
                    <a:lnTo>
                      <a:pt x="4630" y="65"/>
                    </a:lnTo>
                    <a:lnTo>
                      <a:pt x="4640" y="1"/>
                    </a:ln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62" name="Google Shape;462;p11"/>
            <p:cNvGrpSpPr/>
            <p:nvPr/>
          </p:nvGrpSpPr>
          <p:grpSpPr>
            <a:xfrm>
              <a:off x="5435397" y="396488"/>
              <a:ext cx="608005" cy="528488"/>
              <a:chOff x="2323450" y="1574700"/>
              <a:chExt cx="162100" cy="140900"/>
            </a:xfrm>
          </p:grpSpPr>
          <p:sp>
            <p:nvSpPr>
              <p:cNvPr id="463" name="Google Shape;463;p11"/>
              <p:cNvSpPr/>
              <p:nvPr/>
            </p:nvSpPr>
            <p:spPr>
              <a:xfrm>
                <a:off x="2323450" y="1574700"/>
                <a:ext cx="162100" cy="140900"/>
              </a:xfrm>
              <a:custGeom>
                <a:avLst/>
                <a:gdLst/>
                <a:ahLst/>
                <a:cxnLst/>
                <a:rect l="l" t="t" r="r" b="b"/>
                <a:pathLst>
                  <a:path w="6484" h="5636" extrusionOk="0">
                    <a:moveTo>
                      <a:pt x="5882" y="221"/>
                    </a:moveTo>
                    <a:cubicBezTo>
                      <a:pt x="6000" y="372"/>
                      <a:pt x="6231" y="850"/>
                      <a:pt x="6274" y="1054"/>
                    </a:cubicBezTo>
                    <a:lnTo>
                      <a:pt x="6269" y="1054"/>
                    </a:lnTo>
                    <a:cubicBezTo>
                      <a:pt x="6258" y="1071"/>
                      <a:pt x="6237" y="1081"/>
                      <a:pt x="6221" y="1097"/>
                    </a:cubicBezTo>
                    <a:cubicBezTo>
                      <a:pt x="6210" y="1108"/>
                      <a:pt x="6188" y="1119"/>
                      <a:pt x="6178" y="1130"/>
                    </a:cubicBezTo>
                    <a:cubicBezTo>
                      <a:pt x="6081" y="968"/>
                      <a:pt x="5973" y="839"/>
                      <a:pt x="5871" y="775"/>
                    </a:cubicBezTo>
                    <a:lnTo>
                      <a:pt x="5812" y="732"/>
                    </a:lnTo>
                    <a:lnTo>
                      <a:pt x="5817" y="802"/>
                    </a:lnTo>
                    <a:lnTo>
                      <a:pt x="5817" y="823"/>
                    </a:lnTo>
                    <a:cubicBezTo>
                      <a:pt x="5817" y="839"/>
                      <a:pt x="5817" y="856"/>
                      <a:pt x="5828" y="877"/>
                    </a:cubicBezTo>
                    <a:cubicBezTo>
                      <a:pt x="5866" y="963"/>
                      <a:pt x="5914" y="1049"/>
                      <a:pt x="5963" y="1135"/>
                    </a:cubicBezTo>
                    <a:cubicBezTo>
                      <a:pt x="5973" y="1162"/>
                      <a:pt x="5995" y="1189"/>
                      <a:pt x="6006" y="1216"/>
                    </a:cubicBezTo>
                    <a:cubicBezTo>
                      <a:pt x="6016" y="1226"/>
                      <a:pt x="6016" y="1232"/>
                      <a:pt x="6022" y="1232"/>
                    </a:cubicBezTo>
                    <a:lnTo>
                      <a:pt x="5909" y="1323"/>
                    </a:lnTo>
                    <a:cubicBezTo>
                      <a:pt x="5882" y="1291"/>
                      <a:pt x="5844" y="1259"/>
                      <a:pt x="5817" y="1226"/>
                    </a:cubicBezTo>
                    <a:cubicBezTo>
                      <a:pt x="5747" y="1130"/>
                      <a:pt x="5667" y="1038"/>
                      <a:pt x="5559" y="968"/>
                    </a:cubicBezTo>
                    <a:lnTo>
                      <a:pt x="5538" y="958"/>
                    </a:lnTo>
                    <a:lnTo>
                      <a:pt x="5516" y="968"/>
                    </a:lnTo>
                    <a:cubicBezTo>
                      <a:pt x="5484" y="995"/>
                      <a:pt x="5484" y="1022"/>
                      <a:pt x="5506" y="1065"/>
                    </a:cubicBezTo>
                    <a:lnTo>
                      <a:pt x="5511" y="1071"/>
                    </a:lnTo>
                    <a:lnTo>
                      <a:pt x="5613" y="1232"/>
                    </a:lnTo>
                    <a:lnTo>
                      <a:pt x="5710" y="1393"/>
                    </a:lnTo>
                    <a:cubicBezTo>
                      <a:pt x="5726" y="1415"/>
                      <a:pt x="5731" y="1425"/>
                      <a:pt x="5737" y="1447"/>
                    </a:cubicBezTo>
                    <a:lnTo>
                      <a:pt x="5737" y="1452"/>
                    </a:lnTo>
                    <a:lnTo>
                      <a:pt x="5511" y="1614"/>
                    </a:lnTo>
                    <a:cubicBezTo>
                      <a:pt x="5495" y="1592"/>
                      <a:pt x="5479" y="1576"/>
                      <a:pt x="5463" y="1554"/>
                    </a:cubicBezTo>
                    <a:cubicBezTo>
                      <a:pt x="5403" y="1474"/>
                      <a:pt x="5333" y="1393"/>
                      <a:pt x="5237" y="1339"/>
                    </a:cubicBezTo>
                    <a:lnTo>
                      <a:pt x="5188" y="1334"/>
                    </a:lnTo>
                    <a:lnTo>
                      <a:pt x="5178" y="1345"/>
                    </a:lnTo>
                    <a:cubicBezTo>
                      <a:pt x="5140" y="1366"/>
                      <a:pt x="5135" y="1399"/>
                      <a:pt x="5156" y="1442"/>
                    </a:cubicBezTo>
                    <a:lnTo>
                      <a:pt x="5161" y="1447"/>
                    </a:lnTo>
                    <a:cubicBezTo>
                      <a:pt x="5204" y="1522"/>
                      <a:pt x="5237" y="1597"/>
                      <a:pt x="5274" y="1678"/>
                    </a:cubicBezTo>
                    <a:lnTo>
                      <a:pt x="5312" y="1737"/>
                    </a:lnTo>
                    <a:cubicBezTo>
                      <a:pt x="5247" y="1791"/>
                      <a:pt x="5183" y="1839"/>
                      <a:pt x="5108" y="1888"/>
                    </a:cubicBezTo>
                    <a:cubicBezTo>
                      <a:pt x="5086" y="1904"/>
                      <a:pt x="5070" y="1915"/>
                      <a:pt x="5049" y="1936"/>
                    </a:cubicBezTo>
                    <a:cubicBezTo>
                      <a:pt x="5043" y="1931"/>
                      <a:pt x="5043" y="1925"/>
                      <a:pt x="5032" y="1920"/>
                    </a:cubicBezTo>
                    <a:cubicBezTo>
                      <a:pt x="4973" y="1812"/>
                      <a:pt x="4914" y="1694"/>
                      <a:pt x="4801" y="1603"/>
                    </a:cubicBezTo>
                    <a:lnTo>
                      <a:pt x="4747" y="1560"/>
                    </a:lnTo>
                    <a:lnTo>
                      <a:pt x="4747" y="1630"/>
                    </a:lnTo>
                    <a:lnTo>
                      <a:pt x="4747" y="1657"/>
                    </a:lnTo>
                    <a:cubicBezTo>
                      <a:pt x="4747" y="1667"/>
                      <a:pt x="4747" y="1689"/>
                      <a:pt x="4753" y="1705"/>
                    </a:cubicBezTo>
                    <a:cubicBezTo>
                      <a:pt x="4801" y="1791"/>
                      <a:pt x="4844" y="1882"/>
                      <a:pt x="4893" y="1979"/>
                    </a:cubicBezTo>
                    <a:lnTo>
                      <a:pt x="4920" y="2033"/>
                    </a:lnTo>
                    <a:lnTo>
                      <a:pt x="4699" y="2200"/>
                    </a:lnTo>
                    <a:cubicBezTo>
                      <a:pt x="4683" y="2183"/>
                      <a:pt x="4672" y="2173"/>
                      <a:pt x="4661" y="2157"/>
                    </a:cubicBezTo>
                    <a:cubicBezTo>
                      <a:pt x="4645" y="2135"/>
                      <a:pt x="4624" y="2097"/>
                      <a:pt x="4602" y="2071"/>
                    </a:cubicBezTo>
                    <a:cubicBezTo>
                      <a:pt x="4575" y="2033"/>
                      <a:pt x="4549" y="1990"/>
                      <a:pt x="4522" y="1958"/>
                    </a:cubicBezTo>
                    <a:lnTo>
                      <a:pt x="4516" y="1952"/>
                    </a:lnTo>
                    <a:cubicBezTo>
                      <a:pt x="4484" y="1904"/>
                      <a:pt x="4446" y="1856"/>
                      <a:pt x="4382" y="1823"/>
                    </a:cubicBezTo>
                    <a:lnTo>
                      <a:pt x="4344" y="1802"/>
                    </a:lnTo>
                    <a:lnTo>
                      <a:pt x="4333" y="1850"/>
                    </a:lnTo>
                    <a:cubicBezTo>
                      <a:pt x="4328" y="1904"/>
                      <a:pt x="4350" y="1947"/>
                      <a:pt x="4360" y="1979"/>
                    </a:cubicBezTo>
                    <a:cubicBezTo>
                      <a:pt x="4371" y="1985"/>
                      <a:pt x="4371" y="1990"/>
                      <a:pt x="4377" y="2001"/>
                    </a:cubicBezTo>
                    <a:cubicBezTo>
                      <a:pt x="4387" y="2033"/>
                      <a:pt x="4403" y="2060"/>
                      <a:pt x="4425" y="2087"/>
                    </a:cubicBezTo>
                    <a:lnTo>
                      <a:pt x="4436" y="2103"/>
                    </a:lnTo>
                    <a:cubicBezTo>
                      <a:pt x="4452" y="2124"/>
                      <a:pt x="4457" y="2146"/>
                      <a:pt x="4468" y="2157"/>
                    </a:cubicBezTo>
                    <a:cubicBezTo>
                      <a:pt x="4484" y="2178"/>
                      <a:pt x="4489" y="2200"/>
                      <a:pt x="4506" y="2221"/>
                    </a:cubicBezTo>
                    <a:cubicBezTo>
                      <a:pt x="4516" y="2237"/>
                      <a:pt x="4532" y="2264"/>
                      <a:pt x="4543" y="2291"/>
                    </a:cubicBezTo>
                    <a:lnTo>
                      <a:pt x="4559" y="2312"/>
                    </a:lnTo>
                    <a:cubicBezTo>
                      <a:pt x="4538" y="2339"/>
                      <a:pt x="4511" y="2356"/>
                      <a:pt x="4484" y="2372"/>
                    </a:cubicBezTo>
                    <a:cubicBezTo>
                      <a:pt x="4479" y="2382"/>
                      <a:pt x="4463" y="2388"/>
                      <a:pt x="4457" y="2393"/>
                    </a:cubicBezTo>
                    <a:lnTo>
                      <a:pt x="4377" y="2452"/>
                    </a:lnTo>
                    <a:lnTo>
                      <a:pt x="4360" y="2468"/>
                    </a:lnTo>
                    <a:cubicBezTo>
                      <a:pt x="4355" y="2463"/>
                      <a:pt x="4350" y="2447"/>
                      <a:pt x="4344" y="2442"/>
                    </a:cubicBezTo>
                    <a:cubicBezTo>
                      <a:pt x="4274" y="2356"/>
                      <a:pt x="4215" y="2275"/>
                      <a:pt x="4135" y="2210"/>
                    </a:cubicBezTo>
                    <a:cubicBezTo>
                      <a:pt x="4118" y="2205"/>
                      <a:pt x="4108" y="2200"/>
                      <a:pt x="4086" y="2183"/>
                    </a:cubicBezTo>
                    <a:cubicBezTo>
                      <a:pt x="4081" y="2178"/>
                      <a:pt x="4065" y="2178"/>
                      <a:pt x="4059" y="2173"/>
                    </a:cubicBezTo>
                    <a:lnTo>
                      <a:pt x="4006" y="2146"/>
                    </a:lnTo>
                    <a:lnTo>
                      <a:pt x="4006" y="2146"/>
                    </a:lnTo>
                    <a:lnTo>
                      <a:pt x="4011" y="2205"/>
                    </a:lnTo>
                    <a:lnTo>
                      <a:pt x="4011" y="2232"/>
                    </a:lnTo>
                    <a:cubicBezTo>
                      <a:pt x="4011" y="2248"/>
                      <a:pt x="4011" y="2264"/>
                      <a:pt x="4022" y="2280"/>
                    </a:cubicBezTo>
                    <a:cubicBezTo>
                      <a:pt x="4059" y="2356"/>
                      <a:pt x="4108" y="2425"/>
                      <a:pt x="4145" y="2501"/>
                    </a:cubicBezTo>
                    <a:cubicBezTo>
                      <a:pt x="4161" y="2528"/>
                      <a:pt x="4172" y="2549"/>
                      <a:pt x="4194" y="2571"/>
                    </a:cubicBezTo>
                    <a:lnTo>
                      <a:pt x="4199" y="2576"/>
                    </a:lnTo>
                    <a:cubicBezTo>
                      <a:pt x="4140" y="2640"/>
                      <a:pt x="4032" y="2732"/>
                      <a:pt x="3925" y="2796"/>
                    </a:cubicBezTo>
                    <a:cubicBezTo>
                      <a:pt x="3860" y="2683"/>
                      <a:pt x="3790" y="2597"/>
                      <a:pt x="3704" y="2522"/>
                    </a:cubicBezTo>
                    <a:lnTo>
                      <a:pt x="3699" y="2517"/>
                    </a:lnTo>
                    <a:cubicBezTo>
                      <a:pt x="3676" y="2498"/>
                      <a:pt x="3645" y="2472"/>
                      <a:pt x="3602" y="2472"/>
                    </a:cubicBezTo>
                    <a:cubicBezTo>
                      <a:pt x="3595" y="2472"/>
                      <a:pt x="3588" y="2472"/>
                      <a:pt x="3581" y="2474"/>
                    </a:cubicBezTo>
                    <a:lnTo>
                      <a:pt x="3549" y="2479"/>
                    </a:lnTo>
                    <a:lnTo>
                      <a:pt x="3554" y="2517"/>
                    </a:lnTo>
                    <a:cubicBezTo>
                      <a:pt x="3575" y="2614"/>
                      <a:pt x="3597" y="2657"/>
                      <a:pt x="3780" y="2909"/>
                    </a:cubicBezTo>
                    <a:cubicBezTo>
                      <a:pt x="3710" y="2974"/>
                      <a:pt x="3635" y="3033"/>
                      <a:pt x="3554" y="3087"/>
                    </a:cubicBezTo>
                    <a:lnTo>
                      <a:pt x="3543" y="3092"/>
                    </a:lnTo>
                    <a:cubicBezTo>
                      <a:pt x="3516" y="3071"/>
                      <a:pt x="3495" y="3044"/>
                      <a:pt x="3473" y="3017"/>
                    </a:cubicBezTo>
                    <a:cubicBezTo>
                      <a:pt x="3457" y="2990"/>
                      <a:pt x="3430" y="2974"/>
                      <a:pt x="3409" y="2947"/>
                    </a:cubicBezTo>
                    <a:cubicBezTo>
                      <a:pt x="3328" y="2866"/>
                      <a:pt x="3247" y="2791"/>
                      <a:pt x="3161" y="2710"/>
                    </a:cubicBezTo>
                    <a:cubicBezTo>
                      <a:pt x="3146" y="2695"/>
                      <a:pt x="3119" y="2673"/>
                      <a:pt x="3082" y="2673"/>
                    </a:cubicBezTo>
                    <a:cubicBezTo>
                      <a:pt x="3069" y="2673"/>
                      <a:pt x="3054" y="2676"/>
                      <a:pt x="3038" y="2683"/>
                    </a:cubicBezTo>
                    <a:lnTo>
                      <a:pt x="3011" y="2694"/>
                    </a:lnTo>
                    <a:lnTo>
                      <a:pt x="3016" y="2721"/>
                    </a:lnTo>
                    <a:cubicBezTo>
                      <a:pt x="3032" y="2764"/>
                      <a:pt x="3059" y="2802"/>
                      <a:pt x="3081" y="2829"/>
                    </a:cubicBezTo>
                    <a:cubicBezTo>
                      <a:pt x="3086" y="2845"/>
                      <a:pt x="3097" y="2850"/>
                      <a:pt x="3108" y="2866"/>
                    </a:cubicBezTo>
                    <a:cubicBezTo>
                      <a:pt x="3124" y="2899"/>
                      <a:pt x="3151" y="2931"/>
                      <a:pt x="3178" y="2963"/>
                    </a:cubicBezTo>
                    <a:lnTo>
                      <a:pt x="3199" y="2990"/>
                    </a:lnTo>
                    <a:cubicBezTo>
                      <a:pt x="3221" y="3011"/>
                      <a:pt x="3231" y="3038"/>
                      <a:pt x="3253" y="3060"/>
                    </a:cubicBezTo>
                    <a:lnTo>
                      <a:pt x="3371" y="3216"/>
                    </a:lnTo>
                    <a:cubicBezTo>
                      <a:pt x="3290" y="3286"/>
                      <a:pt x="3210" y="3355"/>
                      <a:pt x="3124" y="3420"/>
                    </a:cubicBezTo>
                    <a:lnTo>
                      <a:pt x="3118" y="3431"/>
                    </a:lnTo>
                    <a:lnTo>
                      <a:pt x="3016" y="3323"/>
                    </a:lnTo>
                    <a:cubicBezTo>
                      <a:pt x="2979" y="3275"/>
                      <a:pt x="2930" y="3226"/>
                      <a:pt x="2882" y="3178"/>
                    </a:cubicBezTo>
                    <a:cubicBezTo>
                      <a:pt x="2850" y="3146"/>
                      <a:pt x="2817" y="3119"/>
                      <a:pt x="2747" y="3114"/>
                    </a:cubicBezTo>
                    <a:lnTo>
                      <a:pt x="2699" y="3114"/>
                    </a:lnTo>
                    <a:lnTo>
                      <a:pt x="2710" y="3151"/>
                    </a:lnTo>
                    <a:cubicBezTo>
                      <a:pt x="2715" y="3200"/>
                      <a:pt x="2742" y="3243"/>
                      <a:pt x="2764" y="3275"/>
                    </a:cubicBezTo>
                    <a:cubicBezTo>
                      <a:pt x="2769" y="3286"/>
                      <a:pt x="2774" y="3296"/>
                      <a:pt x="2780" y="3307"/>
                    </a:cubicBezTo>
                    <a:lnTo>
                      <a:pt x="2844" y="3409"/>
                    </a:lnTo>
                    <a:lnTo>
                      <a:pt x="2941" y="3565"/>
                    </a:lnTo>
                    <a:cubicBezTo>
                      <a:pt x="2844" y="3651"/>
                      <a:pt x="2737" y="3737"/>
                      <a:pt x="2629" y="3823"/>
                    </a:cubicBezTo>
                    <a:lnTo>
                      <a:pt x="2565" y="3872"/>
                    </a:lnTo>
                    <a:cubicBezTo>
                      <a:pt x="2554" y="3861"/>
                      <a:pt x="2549" y="3850"/>
                      <a:pt x="2538" y="3839"/>
                    </a:cubicBezTo>
                    <a:cubicBezTo>
                      <a:pt x="2522" y="3812"/>
                      <a:pt x="2495" y="3780"/>
                      <a:pt x="2473" y="3743"/>
                    </a:cubicBezTo>
                    <a:cubicBezTo>
                      <a:pt x="2430" y="3689"/>
                      <a:pt x="2398" y="3635"/>
                      <a:pt x="2350" y="3592"/>
                    </a:cubicBezTo>
                    <a:cubicBezTo>
                      <a:pt x="2312" y="3544"/>
                      <a:pt x="2264" y="3495"/>
                      <a:pt x="2204" y="3474"/>
                    </a:cubicBezTo>
                    <a:lnTo>
                      <a:pt x="2178" y="3474"/>
                    </a:lnTo>
                    <a:lnTo>
                      <a:pt x="2161" y="3490"/>
                    </a:lnTo>
                    <a:cubicBezTo>
                      <a:pt x="2156" y="3495"/>
                      <a:pt x="2156" y="3495"/>
                      <a:pt x="2151" y="3511"/>
                    </a:cubicBezTo>
                    <a:cubicBezTo>
                      <a:pt x="2145" y="3522"/>
                      <a:pt x="2145" y="3538"/>
                      <a:pt x="2151" y="3549"/>
                    </a:cubicBezTo>
                    <a:lnTo>
                      <a:pt x="2172" y="3592"/>
                    </a:lnTo>
                    <a:cubicBezTo>
                      <a:pt x="2188" y="3630"/>
                      <a:pt x="2210" y="3673"/>
                      <a:pt x="2237" y="3716"/>
                    </a:cubicBezTo>
                    <a:cubicBezTo>
                      <a:pt x="2280" y="3791"/>
                      <a:pt x="2317" y="3861"/>
                      <a:pt x="2366" y="3931"/>
                    </a:cubicBezTo>
                    <a:lnTo>
                      <a:pt x="2403" y="4001"/>
                    </a:lnTo>
                    <a:lnTo>
                      <a:pt x="2151" y="4216"/>
                    </a:lnTo>
                    <a:cubicBezTo>
                      <a:pt x="2108" y="4173"/>
                      <a:pt x="2070" y="4130"/>
                      <a:pt x="2027" y="4081"/>
                    </a:cubicBezTo>
                    <a:cubicBezTo>
                      <a:pt x="1936" y="3968"/>
                      <a:pt x="1839" y="3850"/>
                      <a:pt x="1699" y="3786"/>
                    </a:cubicBezTo>
                    <a:lnTo>
                      <a:pt x="1678" y="3780"/>
                    </a:lnTo>
                    <a:lnTo>
                      <a:pt x="1667" y="3791"/>
                    </a:lnTo>
                    <a:cubicBezTo>
                      <a:pt x="1651" y="3807"/>
                      <a:pt x="1640" y="3818"/>
                      <a:pt x="1640" y="3834"/>
                    </a:cubicBezTo>
                    <a:cubicBezTo>
                      <a:pt x="1635" y="3861"/>
                      <a:pt x="1645" y="3872"/>
                      <a:pt x="1661" y="3888"/>
                    </a:cubicBezTo>
                    <a:lnTo>
                      <a:pt x="1995" y="4350"/>
                    </a:lnTo>
                    <a:cubicBezTo>
                      <a:pt x="1973" y="4372"/>
                      <a:pt x="1957" y="4388"/>
                      <a:pt x="1930" y="4409"/>
                    </a:cubicBezTo>
                    <a:cubicBezTo>
                      <a:pt x="1914" y="4425"/>
                      <a:pt x="1903" y="4431"/>
                      <a:pt x="1887" y="4442"/>
                    </a:cubicBezTo>
                    <a:cubicBezTo>
                      <a:pt x="1855" y="4468"/>
                      <a:pt x="1823" y="4506"/>
                      <a:pt x="1785" y="4533"/>
                    </a:cubicBezTo>
                    <a:lnTo>
                      <a:pt x="1747" y="4565"/>
                    </a:lnTo>
                    <a:cubicBezTo>
                      <a:pt x="1731" y="4571"/>
                      <a:pt x="1721" y="4587"/>
                      <a:pt x="1715" y="4597"/>
                    </a:cubicBezTo>
                    <a:cubicBezTo>
                      <a:pt x="1688" y="4619"/>
                      <a:pt x="1667" y="4646"/>
                      <a:pt x="1640" y="4657"/>
                    </a:cubicBezTo>
                    <a:cubicBezTo>
                      <a:pt x="1613" y="4630"/>
                      <a:pt x="1586" y="4603"/>
                      <a:pt x="1559" y="4571"/>
                    </a:cubicBezTo>
                    <a:cubicBezTo>
                      <a:pt x="1484" y="4490"/>
                      <a:pt x="1403" y="4404"/>
                      <a:pt x="1285" y="4350"/>
                    </a:cubicBezTo>
                    <a:lnTo>
                      <a:pt x="1215" y="4318"/>
                    </a:lnTo>
                    <a:lnTo>
                      <a:pt x="1237" y="4382"/>
                    </a:lnTo>
                    <a:cubicBezTo>
                      <a:pt x="1237" y="4398"/>
                      <a:pt x="1242" y="4404"/>
                      <a:pt x="1242" y="4409"/>
                    </a:cubicBezTo>
                    <a:cubicBezTo>
                      <a:pt x="1247" y="4425"/>
                      <a:pt x="1247" y="4442"/>
                      <a:pt x="1258" y="4458"/>
                    </a:cubicBezTo>
                    <a:cubicBezTo>
                      <a:pt x="1317" y="4544"/>
                      <a:pt x="1377" y="4630"/>
                      <a:pt x="1446" y="4721"/>
                    </a:cubicBezTo>
                    <a:lnTo>
                      <a:pt x="1489" y="4786"/>
                    </a:lnTo>
                    <a:cubicBezTo>
                      <a:pt x="1479" y="4807"/>
                      <a:pt x="1457" y="4818"/>
                      <a:pt x="1436" y="4834"/>
                    </a:cubicBezTo>
                    <a:cubicBezTo>
                      <a:pt x="1425" y="4845"/>
                      <a:pt x="1403" y="4861"/>
                      <a:pt x="1393" y="4872"/>
                    </a:cubicBezTo>
                    <a:cubicBezTo>
                      <a:pt x="1366" y="4898"/>
                      <a:pt x="1339" y="4920"/>
                      <a:pt x="1312" y="4947"/>
                    </a:cubicBezTo>
                    <a:lnTo>
                      <a:pt x="1167" y="5071"/>
                    </a:lnTo>
                    <a:cubicBezTo>
                      <a:pt x="914" y="4791"/>
                      <a:pt x="893" y="4780"/>
                      <a:pt x="758" y="4759"/>
                    </a:cubicBezTo>
                    <a:lnTo>
                      <a:pt x="694" y="4748"/>
                    </a:lnTo>
                    <a:lnTo>
                      <a:pt x="726" y="4807"/>
                    </a:lnTo>
                    <a:cubicBezTo>
                      <a:pt x="780" y="4915"/>
                      <a:pt x="844" y="5006"/>
                      <a:pt x="909" y="5103"/>
                    </a:cubicBezTo>
                    <a:cubicBezTo>
                      <a:pt x="936" y="5140"/>
                      <a:pt x="963" y="5183"/>
                      <a:pt x="979" y="5216"/>
                    </a:cubicBezTo>
                    <a:cubicBezTo>
                      <a:pt x="920" y="5291"/>
                      <a:pt x="844" y="5355"/>
                      <a:pt x="785" y="5398"/>
                    </a:cubicBezTo>
                    <a:lnTo>
                      <a:pt x="721" y="5291"/>
                    </a:lnTo>
                    <a:cubicBezTo>
                      <a:pt x="640" y="5167"/>
                      <a:pt x="559" y="5044"/>
                      <a:pt x="479" y="4920"/>
                    </a:cubicBezTo>
                    <a:cubicBezTo>
                      <a:pt x="403" y="4812"/>
                      <a:pt x="355" y="4683"/>
                      <a:pt x="307" y="4565"/>
                    </a:cubicBezTo>
                    <a:cubicBezTo>
                      <a:pt x="296" y="4538"/>
                      <a:pt x="291" y="4506"/>
                      <a:pt x="274" y="4479"/>
                    </a:cubicBezTo>
                    <a:cubicBezTo>
                      <a:pt x="264" y="4442"/>
                      <a:pt x="269" y="4425"/>
                      <a:pt x="291" y="4398"/>
                    </a:cubicBezTo>
                    <a:cubicBezTo>
                      <a:pt x="307" y="4377"/>
                      <a:pt x="323" y="4355"/>
                      <a:pt x="344" y="4345"/>
                    </a:cubicBezTo>
                    <a:lnTo>
                      <a:pt x="748" y="3958"/>
                    </a:lnTo>
                    <a:lnTo>
                      <a:pt x="898" y="3812"/>
                    </a:lnTo>
                    <a:lnTo>
                      <a:pt x="893" y="3791"/>
                    </a:lnTo>
                    <a:cubicBezTo>
                      <a:pt x="834" y="3538"/>
                      <a:pt x="791" y="3269"/>
                      <a:pt x="785" y="2974"/>
                    </a:cubicBezTo>
                    <a:cubicBezTo>
                      <a:pt x="764" y="2399"/>
                      <a:pt x="866" y="1904"/>
                      <a:pt x="1097" y="1468"/>
                    </a:cubicBezTo>
                    <a:cubicBezTo>
                      <a:pt x="1457" y="769"/>
                      <a:pt x="2043" y="356"/>
                      <a:pt x="2823" y="248"/>
                    </a:cubicBezTo>
                    <a:cubicBezTo>
                      <a:pt x="2930" y="237"/>
                      <a:pt x="3032" y="232"/>
                      <a:pt x="3140" y="232"/>
                    </a:cubicBezTo>
                    <a:cubicBezTo>
                      <a:pt x="3452" y="232"/>
                      <a:pt x="3769" y="296"/>
                      <a:pt x="4081" y="425"/>
                    </a:cubicBezTo>
                    <a:cubicBezTo>
                      <a:pt x="4339" y="533"/>
                      <a:pt x="4575" y="667"/>
                      <a:pt x="4785" y="823"/>
                    </a:cubicBezTo>
                    <a:cubicBezTo>
                      <a:pt x="4817" y="850"/>
                      <a:pt x="4850" y="877"/>
                      <a:pt x="4893" y="909"/>
                    </a:cubicBezTo>
                    <a:cubicBezTo>
                      <a:pt x="4914" y="920"/>
                      <a:pt x="4925" y="942"/>
                      <a:pt x="4946" y="958"/>
                    </a:cubicBezTo>
                    <a:lnTo>
                      <a:pt x="4968" y="968"/>
                    </a:lnTo>
                    <a:lnTo>
                      <a:pt x="4984" y="958"/>
                    </a:lnTo>
                    <a:cubicBezTo>
                      <a:pt x="5113" y="877"/>
                      <a:pt x="5237" y="780"/>
                      <a:pt x="5355" y="662"/>
                    </a:cubicBezTo>
                    <a:cubicBezTo>
                      <a:pt x="5457" y="554"/>
                      <a:pt x="5570" y="458"/>
                      <a:pt x="5683" y="372"/>
                    </a:cubicBezTo>
                    <a:cubicBezTo>
                      <a:pt x="5726" y="339"/>
                      <a:pt x="5764" y="302"/>
                      <a:pt x="5807" y="275"/>
                    </a:cubicBezTo>
                    <a:cubicBezTo>
                      <a:pt x="5828" y="259"/>
                      <a:pt x="5855" y="237"/>
                      <a:pt x="5871" y="221"/>
                    </a:cubicBezTo>
                    <a:close/>
                    <a:moveTo>
                      <a:pt x="3119" y="0"/>
                    </a:moveTo>
                    <a:cubicBezTo>
                      <a:pt x="2954" y="0"/>
                      <a:pt x="2792" y="19"/>
                      <a:pt x="2629" y="60"/>
                    </a:cubicBezTo>
                    <a:cubicBezTo>
                      <a:pt x="2575" y="76"/>
                      <a:pt x="2522" y="87"/>
                      <a:pt x="2473" y="97"/>
                    </a:cubicBezTo>
                    <a:lnTo>
                      <a:pt x="2414" y="108"/>
                    </a:lnTo>
                    <a:cubicBezTo>
                      <a:pt x="2038" y="189"/>
                      <a:pt x="1699" y="366"/>
                      <a:pt x="1409" y="614"/>
                    </a:cubicBezTo>
                    <a:cubicBezTo>
                      <a:pt x="1059" y="920"/>
                      <a:pt x="812" y="1318"/>
                      <a:pt x="667" y="1796"/>
                    </a:cubicBezTo>
                    <a:cubicBezTo>
                      <a:pt x="511" y="2312"/>
                      <a:pt x="484" y="2855"/>
                      <a:pt x="592" y="3420"/>
                    </a:cubicBezTo>
                    <a:cubicBezTo>
                      <a:pt x="602" y="3490"/>
                      <a:pt x="624" y="3554"/>
                      <a:pt x="640" y="3630"/>
                    </a:cubicBezTo>
                    <a:lnTo>
                      <a:pt x="656" y="3710"/>
                    </a:lnTo>
                    <a:cubicBezTo>
                      <a:pt x="645" y="3726"/>
                      <a:pt x="629" y="3732"/>
                      <a:pt x="618" y="3743"/>
                    </a:cubicBezTo>
                    <a:cubicBezTo>
                      <a:pt x="575" y="3780"/>
                      <a:pt x="538" y="3812"/>
                      <a:pt x="506" y="3850"/>
                    </a:cubicBezTo>
                    <a:cubicBezTo>
                      <a:pt x="414" y="3947"/>
                      <a:pt x="328" y="4033"/>
                      <a:pt x="248" y="4130"/>
                    </a:cubicBezTo>
                    <a:cubicBezTo>
                      <a:pt x="188" y="4194"/>
                      <a:pt x="129" y="4264"/>
                      <a:pt x="65" y="4323"/>
                    </a:cubicBezTo>
                    <a:cubicBezTo>
                      <a:pt x="22" y="4377"/>
                      <a:pt x="0" y="4436"/>
                      <a:pt x="22" y="4506"/>
                    </a:cubicBezTo>
                    <a:cubicBezTo>
                      <a:pt x="92" y="4732"/>
                      <a:pt x="183" y="4920"/>
                      <a:pt x="296" y="5081"/>
                    </a:cubicBezTo>
                    <a:cubicBezTo>
                      <a:pt x="350" y="5157"/>
                      <a:pt x="398" y="5226"/>
                      <a:pt x="436" y="5291"/>
                    </a:cubicBezTo>
                    <a:cubicBezTo>
                      <a:pt x="495" y="5393"/>
                      <a:pt x="565" y="5468"/>
                      <a:pt x="645" y="5528"/>
                    </a:cubicBezTo>
                    <a:lnTo>
                      <a:pt x="645" y="5533"/>
                    </a:lnTo>
                    <a:cubicBezTo>
                      <a:pt x="640" y="5554"/>
                      <a:pt x="629" y="5587"/>
                      <a:pt x="672" y="5614"/>
                    </a:cubicBezTo>
                    <a:cubicBezTo>
                      <a:pt x="683" y="5630"/>
                      <a:pt x="704" y="5635"/>
                      <a:pt x="731" y="5635"/>
                    </a:cubicBezTo>
                    <a:cubicBezTo>
                      <a:pt x="753" y="5635"/>
                      <a:pt x="774" y="5630"/>
                      <a:pt x="801" y="5614"/>
                    </a:cubicBezTo>
                    <a:lnTo>
                      <a:pt x="807" y="5608"/>
                    </a:lnTo>
                    <a:cubicBezTo>
                      <a:pt x="834" y="5592"/>
                      <a:pt x="855" y="5576"/>
                      <a:pt x="882" y="5554"/>
                    </a:cubicBezTo>
                    <a:cubicBezTo>
                      <a:pt x="936" y="5511"/>
                      <a:pt x="979" y="5474"/>
                      <a:pt x="1032" y="5425"/>
                    </a:cubicBezTo>
                    <a:cubicBezTo>
                      <a:pt x="1081" y="5388"/>
                      <a:pt x="1135" y="5345"/>
                      <a:pt x="1183" y="5307"/>
                    </a:cubicBezTo>
                    <a:cubicBezTo>
                      <a:pt x="1350" y="5173"/>
                      <a:pt x="1511" y="5038"/>
                      <a:pt x="1678" y="4904"/>
                    </a:cubicBezTo>
                    <a:cubicBezTo>
                      <a:pt x="2000" y="4640"/>
                      <a:pt x="2317" y="4382"/>
                      <a:pt x="2640" y="4124"/>
                    </a:cubicBezTo>
                    <a:cubicBezTo>
                      <a:pt x="3258" y="3614"/>
                      <a:pt x="3823" y="3173"/>
                      <a:pt x="4355" y="2780"/>
                    </a:cubicBezTo>
                    <a:cubicBezTo>
                      <a:pt x="4839" y="2420"/>
                      <a:pt x="5344" y="2054"/>
                      <a:pt x="5839" y="1678"/>
                    </a:cubicBezTo>
                    <a:cubicBezTo>
                      <a:pt x="5914" y="1624"/>
                      <a:pt x="5989" y="1554"/>
                      <a:pt x="6065" y="1495"/>
                    </a:cubicBezTo>
                    <a:cubicBezTo>
                      <a:pt x="6183" y="1393"/>
                      <a:pt x="6301" y="1286"/>
                      <a:pt x="6446" y="1205"/>
                    </a:cubicBezTo>
                    <a:cubicBezTo>
                      <a:pt x="6457" y="1200"/>
                      <a:pt x="6468" y="1194"/>
                      <a:pt x="6473" y="1178"/>
                    </a:cubicBezTo>
                    <a:cubicBezTo>
                      <a:pt x="6473" y="1173"/>
                      <a:pt x="6479" y="1173"/>
                      <a:pt x="6479" y="1167"/>
                    </a:cubicBezTo>
                    <a:lnTo>
                      <a:pt x="6484" y="1157"/>
                    </a:lnTo>
                    <a:lnTo>
                      <a:pt x="6484" y="1108"/>
                    </a:lnTo>
                    <a:cubicBezTo>
                      <a:pt x="6479" y="995"/>
                      <a:pt x="6468" y="877"/>
                      <a:pt x="6425" y="759"/>
                    </a:cubicBezTo>
                    <a:cubicBezTo>
                      <a:pt x="6355" y="571"/>
                      <a:pt x="6264" y="409"/>
                      <a:pt x="6156" y="232"/>
                    </a:cubicBezTo>
                    <a:cubicBezTo>
                      <a:pt x="6102" y="140"/>
                      <a:pt x="6006" y="81"/>
                      <a:pt x="5893" y="54"/>
                    </a:cubicBezTo>
                    <a:cubicBezTo>
                      <a:pt x="5865" y="49"/>
                      <a:pt x="5838" y="46"/>
                      <a:pt x="5812" y="46"/>
                    </a:cubicBezTo>
                    <a:cubicBezTo>
                      <a:pt x="5735" y="46"/>
                      <a:pt x="5665" y="69"/>
                      <a:pt x="5613" y="114"/>
                    </a:cubicBezTo>
                    <a:cubicBezTo>
                      <a:pt x="5592" y="135"/>
                      <a:pt x="5565" y="151"/>
                      <a:pt x="5543" y="162"/>
                    </a:cubicBezTo>
                    <a:lnTo>
                      <a:pt x="5516" y="183"/>
                    </a:lnTo>
                    <a:cubicBezTo>
                      <a:pt x="5317" y="323"/>
                      <a:pt x="5129" y="474"/>
                      <a:pt x="4973" y="608"/>
                    </a:cubicBezTo>
                    <a:lnTo>
                      <a:pt x="4952" y="624"/>
                    </a:lnTo>
                    <a:cubicBezTo>
                      <a:pt x="4930" y="646"/>
                      <a:pt x="4903" y="667"/>
                      <a:pt x="4876" y="678"/>
                    </a:cubicBezTo>
                    <a:cubicBezTo>
                      <a:pt x="4871" y="673"/>
                      <a:pt x="4866" y="673"/>
                      <a:pt x="4866" y="667"/>
                    </a:cubicBezTo>
                    <a:cubicBezTo>
                      <a:pt x="4715" y="533"/>
                      <a:pt x="4549" y="425"/>
                      <a:pt x="4393" y="323"/>
                    </a:cubicBezTo>
                    <a:cubicBezTo>
                      <a:pt x="4188" y="194"/>
                      <a:pt x="3973" y="108"/>
                      <a:pt x="3764" y="71"/>
                    </a:cubicBezTo>
                    <a:cubicBezTo>
                      <a:pt x="3624" y="44"/>
                      <a:pt x="3473" y="28"/>
                      <a:pt x="3280" y="6"/>
                    </a:cubicBezTo>
                    <a:cubicBezTo>
                      <a:pt x="3226" y="2"/>
                      <a:pt x="3172" y="0"/>
                      <a:pt x="3119" y="0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" name="Google Shape;464;p11"/>
              <p:cNvSpPr/>
              <p:nvPr/>
            </p:nvSpPr>
            <p:spPr>
              <a:xfrm>
                <a:off x="2349525" y="1592175"/>
                <a:ext cx="89000" cy="70450"/>
              </a:xfrm>
              <a:custGeom>
                <a:avLst/>
                <a:gdLst/>
                <a:ahLst/>
                <a:cxnLst/>
                <a:rect l="l" t="t" r="r" b="b"/>
                <a:pathLst>
                  <a:path w="3560" h="2818" extrusionOk="0">
                    <a:moveTo>
                      <a:pt x="2242" y="226"/>
                    </a:moveTo>
                    <a:cubicBezTo>
                      <a:pt x="2323" y="226"/>
                      <a:pt x="2398" y="232"/>
                      <a:pt x="2479" y="237"/>
                    </a:cubicBezTo>
                    <a:cubicBezTo>
                      <a:pt x="2774" y="264"/>
                      <a:pt x="3032" y="334"/>
                      <a:pt x="3274" y="431"/>
                    </a:cubicBezTo>
                    <a:cubicBezTo>
                      <a:pt x="3290" y="441"/>
                      <a:pt x="3307" y="447"/>
                      <a:pt x="3317" y="452"/>
                    </a:cubicBezTo>
                    <a:cubicBezTo>
                      <a:pt x="3312" y="458"/>
                      <a:pt x="3301" y="474"/>
                      <a:pt x="3290" y="474"/>
                    </a:cubicBezTo>
                    <a:cubicBezTo>
                      <a:pt x="2984" y="673"/>
                      <a:pt x="2688" y="904"/>
                      <a:pt x="2398" y="1119"/>
                    </a:cubicBezTo>
                    <a:cubicBezTo>
                      <a:pt x="2285" y="1205"/>
                      <a:pt x="2172" y="1291"/>
                      <a:pt x="2049" y="1382"/>
                    </a:cubicBezTo>
                    <a:lnTo>
                      <a:pt x="1543" y="1743"/>
                    </a:lnTo>
                    <a:cubicBezTo>
                      <a:pt x="1398" y="1845"/>
                      <a:pt x="1258" y="1952"/>
                      <a:pt x="1108" y="2054"/>
                    </a:cubicBezTo>
                    <a:cubicBezTo>
                      <a:pt x="941" y="2173"/>
                      <a:pt x="780" y="2302"/>
                      <a:pt x="618" y="2420"/>
                    </a:cubicBezTo>
                    <a:lnTo>
                      <a:pt x="479" y="2527"/>
                    </a:lnTo>
                    <a:cubicBezTo>
                      <a:pt x="457" y="2549"/>
                      <a:pt x="436" y="2565"/>
                      <a:pt x="414" y="2581"/>
                    </a:cubicBezTo>
                    <a:cubicBezTo>
                      <a:pt x="403" y="2597"/>
                      <a:pt x="387" y="2608"/>
                      <a:pt x="377" y="2619"/>
                    </a:cubicBezTo>
                    <a:cubicBezTo>
                      <a:pt x="355" y="2635"/>
                      <a:pt x="334" y="2651"/>
                      <a:pt x="317" y="2662"/>
                    </a:cubicBezTo>
                    <a:cubicBezTo>
                      <a:pt x="291" y="2603"/>
                      <a:pt x="274" y="2544"/>
                      <a:pt x="269" y="2484"/>
                    </a:cubicBezTo>
                    <a:lnTo>
                      <a:pt x="264" y="2458"/>
                    </a:lnTo>
                    <a:cubicBezTo>
                      <a:pt x="199" y="2081"/>
                      <a:pt x="215" y="1743"/>
                      <a:pt x="334" y="1425"/>
                    </a:cubicBezTo>
                    <a:cubicBezTo>
                      <a:pt x="506" y="995"/>
                      <a:pt x="807" y="667"/>
                      <a:pt x="1237" y="458"/>
                    </a:cubicBezTo>
                    <a:cubicBezTo>
                      <a:pt x="1554" y="307"/>
                      <a:pt x="1887" y="226"/>
                      <a:pt x="2242" y="226"/>
                    </a:cubicBezTo>
                    <a:close/>
                    <a:moveTo>
                      <a:pt x="2214" y="1"/>
                    </a:moveTo>
                    <a:cubicBezTo>
                      <a:pt x="2069" y="1"/>
                      <a:pt x="1922" y="13"/>
                      <a:pt x="1774" y="38"/>
                    </a:cubicBezTo>
                    <a:cubicBezTo>
                      <a:pt x="1355" y="103"/>
                      <a:pt x="989" y="269"/>
                      <a:pt x="683" y="533"/>
                    </a:cubicBezTo>
                    <a:cubicBezTo>
                      <a:pt x="242" y="915"/>
                      <a:pt x="11" y="1398"/>
                      <a:pt x="0" y="1963"/>
                    </a:cubicBezTo>
                    <a:cubicBezTo>
                      <a:pt x="0" y="2216"/>
                      <a:pt x="49" y="2447"/>
                      <a:pt x="140" y="2646"/>
                    </a:cubicBezTo>
                    <a:cubicBezTo>
                      <a:pt x="161" y="2683"/>
                      <a:pt x="188" y="2732"/>
                      <a:pt x="221" y="2769"/>
                    </a:cubicBezTo>
                    <a:cubicBezTo>
                      <a:pt x="242" y="2796"/>
                      <a:pt x="274" y="2818"/>
                      <a:pt x="307" y="2818"/>
                    </a:cubicBezTo>
                    <a:cubicBezTo>
                      <a:pt x="323" y="2818"/>
                      <a:pt x="344" y="2812"/>
                      <a:pt x="355" y="2807"/>
                    </a:cubicBezTo>
                    <a:cubicBezTo>
                      <a:pt x="377" y="2796"/>
                      <a:pt x="393" y="2786"/>
                      <a:pt x="409" y="2780"/>
                    </a:cubicBezTo>
                    <a:cubicBezTo>
                      <a:pt x="446" y="2753"/>
                      <a:pt x="489" y="2726"/>
                      <a:pt x="527" y="2705"/>
                    </a:cubicBezTo>
                    <a:cubicBezTo>
                      <a:pt x="624" y="2646"/>
                      <a:pt x="726" y="2581"/>
                      <a:pt x="817" y="2517"/>
                    </a:cubicBezTo>
                    <a:cubicBezTo>
                      <a:pt x="968" y="2409"/>
                      <a:pt x="1118" y="2302"/>
                      <a:pt x="1269" y="2194"/>
                    </a:cubicBezTo>
                    <a:cubicBezTo>
                      <a:pt x="1398" y="2097"/>
                      <a:pt x="1516" y="2011"/>
                      <a:pt x="1645" y="1920"/>
                    </a:cubicBezTo>
                    <a:cubicBezTo>
                      <a:pt x="1780" y="1818"/>
                      <a:pt x="1920" y="1721"/>
                      <a:pt x="2059" y="1630"/>
                    </a:cubicBezTo>
                    <a:cubicBezTo>
                      <a:pt x="2366" y="1415"/>
                      <a:pt x="2678" y="1200"/>
                      <a:pt x="2973" y="963"/>
                    </a:cubicBezTo>
                    <a:cubicBezTo>
                      <a:pt x="3011" y="936"/>
                      <a:pt x="3049" y="909"/>
                      <a:pt x="3092" y="877"/>
                    </a:cubicBezTo>
                    <a:cubicBezTo>
                      <a:pt x="3231" y="769"/>
                      <a:pt x="3377" y="657"/>
                      <a:pt x="3506" y="522"/>
                    </a:cubicBezTo>
                    <a:cubicBezTo>
                      <a:pt x="3532" y="495"/>
                      <a:pt x="3559" y="468"/>
                      <a:pt x="3554" y="425"/>
                    </a:cubicBezTo>
                    <a:cubicBezTo>
                      <a:pt x="3554" y="404"/>
                      <a:pt x="3527" y="377"/>
                      <a:pt x="3495" y="361"/>
                    </a:cubicBezTo>
                    <a:cubicBezTo>
                      <a:pt x="3436" y="318"/>
                      <a:pt x="3382" y="286"/>
                      <a:pt x="3328" y="259"/>
                    </a:cubicBezTo>
                    <a:cubicBezTo>
                      <a:pt x="2966" y="87"/>
                      <a:pt x="2595" y="1"/>
                      <a:pt x="2214" y="1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65" name="Google Shape;465;p11"/>
            <p:cNvSpPr/>
            <p:nvPr/>
          </p:nvSpPr>
          <p:spPr>
            <a:xfrm>
              <a:off x="7048370" y="112419"/>
              <a:ext cx="229400" cy="325892"/>
            </a:xfrm>
            <a:custGeom>
              <a:avLst/>
              <a:gdLst/>
              <a:ahLst/>
              <a:cxnLst/>
              <a:rect l="l" t="t" r="r" b="b"/>
              <a:pathLst>
                <a:path w="3345" h="4752" extrusionOk="0">
                  <a:moveTo>
                    <a:pt x="1936" y="305"/>
                  </a:moveTo>
                  <a:lnTo>
                    <a:pt x="1936" y="316"/>
                  </a:lnTo>
                  <a:cubicBezTo>
                    <a:pt x="1942" y="359"/>
                    <a:pt x="1947" y="402"/>
                    <a:pt x="1963" y="450"/>
                  </a:cubicBezTo>
                  <a:cubicBezTo>
                    <a:pt x="1974" y="499"/>
                    <a:pt x="1990" y="547"/>
                    <a:pt x="2001" y="601"/>
                  </a:cubicBezTo>
                  <a:lnTo>
                    <a:pt x="2017" y="644"/>
                  </a:lnTo>
                  <a:cubicBezTo>
                    <a:pt x="2022" y="655"/>
                    <a:pt x="2022" y="671"/>
                    <a:pt x="2028" y="681"/>
                  </a:cubicBezTo>
                  <a:cubicBezTo>
                    <a:pt x="2033" y="708"/>
                    <a:pt x="2049" y="735"/>
                    <a:pt x="2049" y="762"/>
                  </a:cubicBezTo>
                  <a:cubicBezTo>
                    <a:pt x="1993" y="732"/>
                    <a:pt x="1937" y="717"/>
                    <a:pt x="1884" y="717"/>
                  </a:cubicBezTo>
                  <a:cubicBezTo>
                    <a:pt x="1796" y="717"/>
                    <a:pt x="1715" y="759"/>
                    <a:pt x="1651" y="843"/>
                  </a:cubicBezTo>
                  <a:cubicBezTo>
                    <a:pt x="1571" y="945"/>
                    <a:pt x="1495" y="1052"/>
                    <a:pt x="1415" y="1155"/>
                  </a:cubicBezTo>
                  <a:lnTo>
                    <a:pt x="1243" y="1391"/>
                  </a:lnTo>
                  <a:cubicBezTo>
                    <a:pt x="1141" y="1525"/>
                    <a:pt x="1044" y="1660"/>
                    <a:pt x="942" y="1800"/>
                  </a:cubicBezTo>
                  <a:cubicBezTo>
                    <a:pt x="888" y="1875"/>
                    <a:pt x="845" y="1934"/>
                    <a:pt x="813" y="1993"/>
                  </a:cubicBezTo>
                  <a:cubicBezTo>
                    <a:pt x="786" y="2042"/>
                    <a:pt x="775" y="2079"/>
                    <a:pt x="786" y="2122"/>
                  </a:cubicBezTo>
                  <a:cubicBezTo>
                    <a:pt x="796" y="2160"/>
                    <a:pt x="839" y="2181"/>
                    <a:pt x="877" y="2203"/>
                  </a:cubicBezTo>
                  <a:cubicBezTo>
                    <a:pt x="968" y="2241"/>
                    <a:pt x="1065" y="2284"/>
                    <a:pt x="1194" y="2332"/>
                  </a:cubicBezTo>
                  <a:cubicBezTo>
                    <a:pt x="1237" y="2343"/>
                    <a:pt x="1280" y="2359"/>
                    <a:pt x="1329" y="2370"/>
                  </a:cubicBezTo>
                  <a:cubicBezTo>
                    <a:pt x="1377" y="2386"/>
                    <a:pt x="1431" y="2396"/>
                    <a:pt x="1479" y="2418"/>
                  </a:cubicBezTo>
                  <a:cubicBezTo>
                    <a:pt x="1560" y="2450"/>
                    <a:pt x="1641" y="2493"/>
                    <a:pt x="1727" y="2536"/>
                  </a:cubicBezTo>
                  <a:cubicBezTo>
                    <a:pt x="1813" y="2590"/>
                    <a:pt x="1850" y="2665"/>
                    <a:pt x="1823" y="2767"/>
                  </a:cubicBezTo>
                  <a:lnTo>
                    <a:pt x="1807" y="2816"/>
                  </a:lnTo>
                  <a:cubicBezTo>
                    <a:pt x="1786" y="2886"/>
                    <a:pt x="1770" y="2961"/>
                    <a:pt x="1743" y="3036"/>
                  </a:cubicBezTo>
                  <a:lnTo>
                    <a:pt x="1641" y="3316"/>
                  </a:lnTo>
                  <a:cubicBezTo>
                    <a:pt x="1598" y="3434"/>
                    <a:pt x="1555" y="3552"/>
                    <a:pt x="1511" y="3665"/>
                  </a:cubicBezTo>
                  <a:cubicBezTo>
                    <a:pt x="1474" y="3789"/>
                    <a:pt x="1431" y="3918"/>
                    <a:pt x="1399" y="4036"/>
                  </a:cubicBezTo>
                  <a:lnTo>
                    <a:pt x="1361" y="4160"/>
                  </a:lnTo>
                  <a:cubicBezTo>
                    <a:pt x="1356" y="4176"/>
                    <a:pt x="1350" y="4214"/>
                    <a:pt x="1356" y="4241"/>
                  </a:cubicBezTo>
                  <a:cubicBezTo>
                    <a:pt x="1361" y="4267"/>
                    <a:pt x="1393" y="4294"/>
                    <a:pt x="1420" y="4300"/>
                  </a:cubicBezTo>
                  <a:cubicBezTo>
                    <a:pt x="1430" y="4301"/>
                    <a:pt x="1439" y="4302"/>
                    <a:pt x="1448" y="4302"/>
                  </a:cubicBezTo>
                  <a:cubicBezTo>
                    <a:pt x="1470" y="4302"/>
                    <a:pt x="1489" y="4298"/>
                    <a:pt x="1501" y="4294"/>
                  </a:cubicBezTo>
                  <a:cubicBezTo>
                    <a:pt x="1850" y="4187"/>
                    <a:pt x="2243" y="4058"/>
                    <a:pt x="2592" y="3843"/>
                  </a:cubicBezTo>
                  <a:cubicBezTo>
                    <a:pt x="2641" y="3816"/>
                    <a:pt x="2689" y="3784"/>
                    <a:pt x="2727" y="3741"/>
                  </a:cubicBezTo>
                  <a:cubicBezTo>
                    <a:pt x="2829" y="3654"/>
                    <a:pt x="2877" y="3552"/>
                    <a:pt x="2888" y="3439"/>
                  </a:cubicBezTo>
                  <a:cubicBezTo>
                    <a:pt x="2899" y="3386"/>
                    <a:pt x="2899" y="3337"/>
                    <a:pt x="2904" y="3278"/>
                  </a:cubicBezTo>
                  <a:cubicBezTo>
                    <a:pt x="2985" y="3595"/>
                    <a:pt x="3044" y="3918"/>
                    <a:pt x="3076" y="4230"/>
                  </a:cubicBezTo>
                  <a:lnTo>
                    <a:pt x="3076" y="4251"/>
                  </a:lnTo>
                  <a:lnTo>
                    <a:pt x="3071" y="4257"/>
                  </a:lnTo>
                  <a:lnTo>
                    <a:pt x="2888" y="4294"/>
                  </a:lnTo>
                  <a:cubicBezTo>
                    <a:pt x="2673" y="4332"/>
                    <a:pt x="2452" y="4375"/>
                    <a:pt x="2232" y="4413"/>
                  </a:cubicBezTo>
                  <a:cubicBezTo>
                    <a:pt x="2011" y="4456"/>
                    <a:pt x="1716" y="4499"/>
                    <a:pt x="1409" y="4542"/>
                  </a:cubicBezTo>
                  <a:cubicBezTo>
                    <a:pt x="1286" y="4558"/>
                    <a:pt x="1151" y="4568"/>
                    <a:pt x="1017" y="4568"/>
                  </a:cubicBezTo>
                  <a:lnTo>
                    <a:pt x="979" y="4568"/>
                  </a:lnTo>
                  <a:cubicBezTo>
                    <a:pt x="969" y="4569"/>
                    <a:pt x="961" y="4570"/>
                    <a:pt x="953" y="4570"/>
                  </a:cubicBezTo>
                  <a:cubicBezTo>
                    <a:pt x="904" y="4570"/>
                    <a:pt x="887" y="4557"/>
                    <a:pt x="882" y="4552"/>
                  </a:cubicBezTo>
                  <a:cubicBezTo>
                    <a:pt x="872" y="4547"/>
                    <a:pt x="872" y="4525"/>
                    <a:pt x="893" y="4461"/>
                  </a:cubicBezTo>
                  <a:cubicBezTo>
                    <a:pt x="952" y="4316"/>
                    <a:pt x="1022" y="4165"/>
                    <a:pt x="1098" y="4009"/>
                  </a:cubicBezTo>
                  <a:lnTo>
                    <a:pt x="1178" y="3853"/>
                  </a:lnTo>
                  <a:cubicBezTo>
                    <a:pt x="1296" y="3617"/>
                    <a:pt x="1420" y="3375"/>
                    <a:pt x="1528" y="3128"/>
                  </a:cubicBezTo>
                  <a:cubicBezTo>
                    <a:pt x="1555" y="3063"/>
                    <a:pt x="1581" y="2988"/>
                    <a:pt x="1598" y="2907"/>
                  </a:cubicBezTo>
                  <a:cubicBezTo>
                    <a:pt x="1624" y="2773"/>
                    <a:pt x="1587" y="2698"/>
                    <a:pt x="1463" y="2660"/>
                  </a:cubicBezTo>
                  <a:cubicBezTo>
                    <a:pt x="1313" y="2606"/>
                    <a:pt x="1151" y="2563"/>
                    <a:pt x="974" y="2515"/>
                  </a:cubicBezTo>
                  <a:cubicBezTo>
                    <a:pt x="899" y="2499"/>
                    <a:pt x="818" y="2477"/>
                    <a:pt x="748" y="2466"/>
                  </a:cubicBezTo>
                  <a:cubicBezTo>
                    <a:pt x="673" y="2445"/>
                    <a:pt x="592" y="2429"/>
                    <a:pt x="517" y="2413"/>
                  </a:cubicBezTo>
                  <a:cubicBezTo>
                    <a:pt x="463" y="2396"/>
                    <a:pt x="409" y="2370"/>
                    <a:pt x="361" y="2343"/>
                  </a:cubicBezTo>
                  <a:cubicBezTo>
                    <a:pt x="334" y="2332"/>
                    <a:pt x="329" y="2310"/>
                    <a:pt x="345" y="2284"/>
                  </a:cubicBezTo>
                  <a:cubicBezTo>
                    <a:pt x="361" y="2235"/>
                    <a:pt x="388" y="2181"/>
                    <a:pt x="415" y="2133"/>
                  </a:cubicBezTo>
                  <a:cubicBezTo>
                    <a:pt x="517" y="2009"/>
                    <a:pt x="630" y="1853"/>
                    <a:pt x="759" y="1703"/>
                  </a:cubicBezTo>
                  <a:cubicBezTo>
                    <a:pt x="893" y="1542"/>
                    <a:pt x="1033" y="1380"/>
                    <a:pt x="1167" y="1219"/>
                  </a:cubicBezTo>
                  <a:cubicBezTo>
                    <a:pt x="1280" y="1085"/>
                    <a:pt x="1399" y="961"/>
                    <a:pt x="1506" y="827"/>
                  </a:cubicBezTo>
                  <a:cubicBezTo>
                    <a:pt x="1592" y="724"/>
                    <a:pt x="1678" y="617"/>
                    <a:pt x="1764" y="509"/>
                  </a:cubicBezTo>
                  <a:cubicBezTo>
                    <a:pt x="1813" y="450"/>
                    <a:pt x="1861" y="391"/>
                    <a:pt x="1909" y="332"/>
                  </a:cubicBezTo>
                  <a:cubicBezTo>
                    <a:pt x="1915" y="327"/>
                    <a:pt x="1920" y="316"/>
                    <a:pt x="1936" y="305"/>
                  </a:cubicBezTo>
                  <a:close/>
                  <a:moveTo>
                    <a:pt x="2034" y="1"/>
                  </a:moveTo>
                  <a:cubicBezTo>
                    <a:pt x="2007" y="1"/>
                    <a:pt x="1975" y="18"/>
                    <a:pt x="1936" y="52"/>
                  </a:cubicBezTo>
                  <a:cubicBezTo>
                    <a:pt x="1931" y="58"/>
                    <a:pt x="1915" y="63"/>
                    <a:pt x="1909" y="74"/>
                  </a:cubicBezTo>
                  <a:cubicBezTo>
                    <a:pt x="1802" y="133"/>
                    <a:pt x="1716" y="219"/>
                    <a:pt x="1651" y="289"/>
                  </a:cubicBezTo>
                  <a:lnTo>
                    <a:pt x="1458" y="509"/>
                  </a:lnTo>
                  <a:cubicBezTo>
                    <a:pt x="1221" y="778"/>
                    <a:pt x="990" y="1052"/>
                    <a:pt x="759" y="1321"/>
                  </a:cubicBezTo>
                  <a:cubicBezTo>
                    <a:pt x="598" y="1509"/>
                    <a:pt x="425" y="1719"/>
                    <a:pt x="210" y="1982"/>
                  </a:cubicBezTo>
                  <a:cubicBezTo>
                    <a:pt x="146" y="2052"/>
                    <a:pt x="103" y="2122"/>
                    <a:pt x="60" y="2198"/>
                  </a:cubicBezTo>
                  <a:cubicBezTo>
                    <a:pt x="12" y="2278"/>
                    <a:pt x="1" y="2337"/>
                    <a:pt x="22" y="2386"/>
                  </a:cubicBezTo>
                  <a:cubicBezTo>
                    <a:pt x="33" y="2429"/>
                    <a:pt x="81" y="2472"/>
                    <a:pt x="167" y="2504"/>
                  </a:cubicBezTo>
                  <a:cubicBezTo>
                    <a:pt x="270" y="2547"/>
                    <a:pt x="372" y="2574"/>
                    <a:pt x="479" y="2601"/>
                  </a:cubicBezTo>
                  <a:cubicBezTo>
                    <a:pt x="576" y="2628"/>
                    <a:pt x="684" y="2649"/>
                    <a:pt x="791" y="2681"/>
                  </a:cubicBezTo>
                  <a:cubicBezTo>
                    <a:pt x="882" y="2698"/>
                    <a:pt x="968" y="2719"/>
                    <a:pt x="1055" y="2746"/>
                  </a:cubicBezTo>
                  <a:cubicBezTo>
                    <a:pt x="1108" y="2762"/>
                    <a:pt x="1162" y="2778"/>
                    <a:pt x="1216" y="2800"/>
                  </a:cubicBezTo>
                  <a:cubicBezTo>
                    <a:pt x="1275" y="2827"/>
                    <a:pt x="1296" y="2859"/>
                    <a:pt x="1286" y="2918"/>
                  </a:cubicBezTo>
                  <a:cubicBezTo>
                    <a:pt x="1270" y="2982"/>
                    <a:pt x="1259" y="3036"/>
                    <a:pt x="1237" y="3079"/>
                  </a:cubicBezTo>
                  <a:cubicBezTo>
                    <a:pt x="1135" y="3305"/>
                    <a:pt x="1022" y="3558"/>
                    <a:pt x="893" y="3827"/>
                  </a:cubicBezTo>
                  <a:cubicBezTo>
                    <a:pt x="872" y="3875"/>
                    <a:pt x="845" y="3923"/>
                    <a:pt x="829" y="3972"/>
                  </a:cubicBezTo>
                  <a:cubicBezTo>
                    <a:pt x="759" y="4111"/>
                    <a:pt x="684" y="4262"/>
                    <a:pt x="624" y="4413"/>
                  </a:cubicBezTo>
                  <a:cubicBezTo>
                    <a:pt x="598" y="4472"/>
                    <a:pt x="587" y="4531"/>
                    <a:pt x="571" y="4590"/>
                  </a:cubicBezTo>
                  <a:cubicBezTo>
                    <a:pt x="560" y="4660"/>
                    <a:pt x="592" y="4714"/>
                    <a:pt x="667" y="4735"/>
                  </a:cubicBezTo>
                  <a:cubicBezTo>
                    <a:pt x="705" y="4741"/>
                    <a:pt x="748" y="4751"/>
                    <a:pt x="786" y="4751"/>
                  </a:cubicBezTo>
                  <a:lnTo>
                    <a:pt x="791" y="4751"/>
                  </a:lnTo>
                  <a:cubicBezTo>
                    <a:pt x="1044" y="4751"/>
                    <a:pt x="1302" y="4735"/>
                    <a:pt x="1571" y="4697"/>
                  </a:cubicBezTo>
                  <a:cubicBezTo>
                    <a:pt x="1673" y="4681"/>
                    <a:pt x="1770" y="4660"/>
                    <a:pt x="1861" y="4649"/>
                  </a:cubicBezTo>
                  <a:cubicBezTo>
                    <a:pt x="2253" y="4574"/>
                    <a:pt x="2646" y="4509"/>
                    <a:pt x="3038" y="4434"/>
                  </a:cubicBezTo>
                  <a:cubicBezTo>
                    <a:pt x="3114" y="4418"/>
                    <a:pt x="3184" y="4386"/>
                    <a:pt x="3259" y="4337"/>
                  </a:cubicBezTo>
                  <a:cubicBezTo>
                    <a:pt x="3318" y="4300"/>
                    <a:pt x="3345" y="4241"/>
                    <a:pt x="3339" y="4171"/>
                  </a:cubicBezTo>
                  <a:cubicBezTo>
                    <a:pt x="3334" y="4165"/>
                    <a:pt x="3334" y="4149"/>
                    <a:pt x="3329" y="4133"/>
                  </a:cubicBezTo>
                  <a:lnTo>
                    <a:pt x="3318" y="4111"/>
                  </a:lnTo>
                  <a:cubicBezTo>
                    <a:pt x="3307" y="4058"/>
                    <a:pt x="3291" y="3999"/>
                    <a:pt x="3286" y="3945"/>
                  </a:cubicBezTo>
                  <a:cubicBezTo>
                    <a:pt x="3259" y="3810"/>
                    <a:pt x="3227" y="3676"/>
                    <a:pt x="3200" y="3542"/>
                  </a:cubicBezTo>
                  <a:cubicBezTo>
                    <a:pt x="3157" y="3359"/>
                    <a:pt x="3103" y="3181"/>
                    <a:pt x="3060" y="3009"/>
                  </a:cubicBezTo>
                  <a:lnTo>
                    <a:pt x="3038" y="2950"/>
                  </a:lnTo>
                  <a:cubicBezTo>
                    <a:pt x="3022" y="2896"/>
                    <a:pt x="3006" y="2832"/>
                    <a:pt x="2952" y="2794"/>
                  </a:cubicBezTo>
                  <a:lnTo>
                    <a:pt x="2936" y="2789"/>
                  </a:lnTo>
                  <a:lnTo>
                    <a:pt x="2925" y="2789"/>
                  </a:lnTo>
                  <a:cubicBezTo>
                    <a:pt x="2770" y="2805"/>
                    <a:pt x="2721" y="2848"/>
                    <a:pt x="2694" y="2988"/>
                  </a:cubicBezTo>
                  <a:cubicBezTo>
                    <a:pt x="2689" y="3031"/>
                    <a:pt x="2684" y="3074"/>
                    <a:pt x="2673" y="3122"/>
                  </a:cubicBezTo>
                  <a:lnTo>
                    <a:pt x="2667" y="3176"/>
                  </a:lnTo>
                  <a:lnTo>
                    <a:pt x="2646" y="3461"/>
                  </a:lnTo>
                  <a:cubicBezTo>
                    <a:pt x="2641" y="3611"/>
                    <a:pt x="2565" y="3730"/>
                    <a:pt x="2425" y="3800"/>
                  </a:cubicBezTo>
                  <a:lnTo>
                    <a:pt x="2415" y="3810"/>
                  </a:lnTo>
                  <a:cubicBezTo>
                    <a:pt x="2270" y="3880"/>
                    <a:pt x="2130" y="3956"/>
                    <a:pt x="1985" y="4004"/>
                  </a:cubicBezTo>
                  <a:cubicBezTo>
                    <a:pt x="1909" y="4025"/>
                    <a:pt x="1839" y="4052"/>
                    <a:pt x="1770" y="4079"/>
                  </a:cubicBezTo>
                  <a:cubicBezTo>
                    <a:pt x="1721" y="4090"/>
                    <a:pt x="1673" y="4111"/>
                    <a:pt x="1624" y="4122"/>
                  </a:cubicBezTo>
                  <a:cubicBezTo>
                    <a:pt x="1619" y="4122"/>
                    <a:pt x="1619" y="4133"/>
                    <a:pt x="1614" y="4133"/>
                  </a:cubicBezTo>
                  <a:lnTo>
                    <a:pt x="1608" y="4133"/>
                  </a:lnTo>
                  <a:lnTo>
                    <a:pt x="1608" y="4117"/>
                  </a:lnTo>
                  <a:cubicBezTo>
                    <a:pt x="1614" y="4090"/>
                    <a:pt x="1614" y="4063"/>
                    <a:pt x="1624" y="4036"/>
                  </a:cubicBezTo>
                  <a:cubicBezTo>
                    <a:pt x="1673" y="3880"/>
                    <a:pt x="1716" y="3741"/>
                    <a:pt x="1759" y="3611"/>
                  </a:cubicBezTo>
                  <a:cubicBezTo>
                    <a:pt x="1796" y="3504"/>
                    <a:pt x="1834" y="3396"/>
                    <a:pt x="1866" y="3289"/>
                  </a:cubicBezTo>
                  <a:cubicBezTo>
                    <a:pt x="1920" y="3138"/>
                    <a:pt x="1974" y="2982"/>
                    <a:pt x="2022" y="2821"/>
                  </a:cubicBezTo>
                  <a:cubicBezTo>
                    <a:pt x="2103" y="2563"/>
                    <a:pt x="2028" y="2472"/>
                    <a:pt x="1834" y="2364"/>
                  </a:cubicBezTo>
                  <a:cubicBezTo>
                    <a:pt x="1753" y="2321"/>
                    <a:pt x="1667" y="2289"/>
                    <a:pt x="1581" y="2262"/>
                  </a:cubicBezTo>
                  <a:lnTo>
                    <a:pt x="1555" y="2257"/>
                  </a:lnTo>
                  <a:cubicBezTo>
                    <a:pt x="1485" y="2235"/>
                    <a:pt x="1420" y="2208"/>
                    <a:pt x="1350" y="2187"/>
                  </a:cubicBezTo>
                  <a:cubicBezTo>
                    <a:pt x="1275" y="2171"/>
                    <a:pt x="1205" y="2144"/>
                    <a:pt x="1130" y="2117"/>
                  </a:cubicBezTo>
                  <a:lnTo>
                    <a:pt x="1114" y="2106"/>
                  </a:lnTo>
                  <a:cubicBezTo>
                    <a:pt x="1081" y="2095"/>
                    <a:pt x="1055" y="2090"/>
                    <a:pt x="1033" y="2052"/>
                  </a:cubicBezTo>
                  <a:cubicBezTo>
                    <a:pt x="1033" y="2047"/>
                    <a:pt x="1033" y="2047"/>
                    <a:pt x="1044" y="2042"/>
                  </a:cubicBezTo>
                  <a:cubicBezTo>
                    <a:pt x="1049" y="2020"/>
                    <a:pt x="1055" y="2009"/>
                    <a:pt x="1060" y="1993"/>
                  </a:cubicBezTo>
                  <a:lnTo>
                    <a:pt x="1210" y="1773"/>
                  </a:lnTo>
                  <a:cubicBezTo>
                    <a:pt x="1248" y="1719"/>
                    <a:pt x="1291" y="1671"/>
                    <a:pt x="1329" y="1617"/>
                  </a:cubicBezTo>
                  <a:cubicBezTo>
                    <a:pt x="1372" y="1568"/>
                    <a:pt x="1404" y="1525"/>
                    <a:pt x="1447" y="1477"/>
                  </a:cubicBezTo>
                  <a:cubicBezTo>
                    <a:pt x="1511" y="1380"/>
                    <a:pt x="1581" y="1294"/>
                    <a:pt x="1646" y="1203"/>
                  </a:cubicBezTo>
                  <a:cubicBezTo>
                    <a:pt x="1700" y="1128"/>
                    <a:pt x="1748" y="1058"/>
                    <a:pt x="1802" y="988"/>
                  </a:cubicBezTo>
                  <a:cubicBezTo>
                    <a:pt x="1813" y="966"/>
                    <a:pt x="1829" y="950"/>
                    <a:pt x="1850" y="934"/>
                  </a:cubicBezTo>
                  <a:lnTo>
                    <a:pt x="1850" y="923"/>
                  </a:lnTo>
                  <a:lnTo>
                    <a:pt x="1877" y="950"/>
                  </a:lnTo>
                  <a:cubicBezTo>
                    <a:pt x="1909" y="993"/>
                    <a:pt x="1942" y="1025"/>
                    <a:pt x="1974" y="1058"/>
                  </a:cubicBezTo>
                  <a:cubicBezTo>
                    <a:pt x="2015" y="1104"/>
                    <a:pt x="2064" y="1130"/>
                    <a:pt x="2121" y="1130"/>
                  </a:cubicBezTo>
                  <a:cubicBezTo>
                    <a:pt x="2131" y="1130"/>
                    <a:pt x="2141" y="1129"/>
                    <a:pt x="2151" y="1128"/>
                  </a:cubicBezTo>
                  <a:lnTo>
                    <a:pt x="2173" y="1128"/>
                  </a:lnTo>
                  <a:cubicBezTo>
                    <a:pt x="2205" y="1122"/>
                    <a:pt x="2253" y="1122"/>
                    <a:pt x="2286" y="1079"/>
                  </a:cubicBezTo>
                  <a:lnTo>
                    <a:pt x="2291" y="1069"/>
                  </a:lnTo>
                  <a:cubicBezTo>
                    <a:pt x="2313" y="1015"/>
                    <a:pt x="2307" y="961"/>
                    <a:pt x="2291" y="913"/>
                  </a:cubicBezTo>
                  <a:cubicBezTo>
                    <a:pt x="2291" y="896"/>
                    <a:pt x="2286" y="891"/>
                    <a:pt x="2286" y="880"/>
                  </a:cubicBezTo>
                  <a:lnTo>
                    <a:pt x="2270" y="800"/>
                  </a:lnTo>
                  <a:cubicBezTo>
                    <a:pt x="2259" y="719"/>
                    <a:pt x="2243" y="628"/>
                    <a:pt x="2237" y="547"/>
                  </a:cubicBezTo>
                  <a:cubicBezTo>
                    <a:pt x="2227" y="402"/>
                    <a:pt x="2184" y="246"/>
                    <a:pt x="2130" y="101"/>
                  </a:cubicBezTo>
                  <a:cubicBezTo>
                    <a:pt x="2108" y="52"/>
                    <a:pt x="2092" y="20"/>
                    <a:pt x="2054" y="4"/>
                  </a:cubicBezTo>
                  <a:cubicBezTo>
                    <a:pt x="2048" y="2"/>
                    <a:pt x="2041" y="1"/>
                    <a:pt x="2034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11"/>
            <p:cNvSpPr/>
            <p:nvPr/>
          </p:nvSpPr>
          <p:spPr>
            <a:xfrm>
              <a:off x="2026472" y="270722"/>
              <a:ext cx="278829" cy="263823"/>
            </a:xfrm>
            <a:custGeom>
              <a:avLst/>
              <a:gdLst/>
              <a:ahLst/>
              <a:cxnLst/>
              <a:rect l="l" t="t" r="r" b="b"/>
              <a:pathLst>
                <a:path w="2527" h="2391" extrusionOk="0">
                  <a:moveTo>
                    <a:pt x="1289" y="0"/>
                  </a:moveTo>
                  <a:cubicBezTo>
                    <a:pt x="1256" y="0"/>
                    <a:pt x="1222" y="2"/>
                    <a:pt x="1188" y="4"/>
                  </a:cubicBezTo>
                  <a:cubicBezTo>
                    <a:pt x="962" y="20"/>
                    <a:pt x="747" y="100"/>
                    <a:pt x="538" y="246"/>
                  </a:cubicBezTo>
                  <a:cubicBezTo>
                    <a:pt x="403" y="342"/>
                    <a:pt x="290" y="450"/>
                    <a:pt x="194" y="563"/>
                  </a:cubicBezTo>
                  <a:cubicBezTo>
                    <a:pt x="140" y="633"/>
                    <a:pt x="91" y="697"/>
                    <a:pt x="38" y="783"/>
                  </a:cubicBezTo>
                  <a:cubicBezTo>
                    <a:pt x="22" y="821"/>
                    <a:pt x="11" y="853"/>
                    <a:pt x="5" y="885"/>
                  </a:cubicBezTo>
                  <a:lnTo>
                    <a:pt x="5" y="891"/>
                  </a:lnTo>
                  <a:cubicBezTo>
                    <a:pt x="0" y="912"/>
                    <a:pt x="5" y="934"/>
                    <a:pt x="22" y="955"/>
                  </a:cubicBezTo>
                  <a:cubicBezTo>
                    <a:pt x="32" y="966"/>
                    <a:pt x="48" y="982"/>
                    <a:pt x="70" y="988"/>
                  </a:cubicBezTo>
                  <a:cubicBezTo>
                    <a:pt x="73" y="988"/>
                    <a:pt x="76" y="988"/>
                    <a:pt x="79" y="988"/>
                  </a:cubicBezTo>
                  <a:cubicBezTo>
                    <a:pt x="104" y="988"/>
                    <a:pt x="130" y="970"/>
                    <a:pt x="140" y="955"/>
                  </a:cubicBezTo>
                  <a:cubicBezTo>
                    <a:pt x="167" y="918"/>
                    <a:pt x="194" y="885"/>
                    <a:pt x="215" y="853"/>
                  </a:cubicBezTo>
                  <a:cubicBezTo>
                    <a:pt x="253" y="799"/>
                    <a:pt x="296" y="740"/>
                    <a:pt x="344" y="692"/>
                  </a:cubicBezTo>
                  <a:cubicBezTo>
                    <a:pt x="559" y="450"/>
                    <a:pt x="801" y="283"/>
                    <a:pt x="1070" y="181"/>
                  </a:cubicBezTo>
                  <a:cubicBezTo>
                    <a:pt x="1151" y="149"/>
                    <a:pt x="1233" y="133"/>
                    <a:pt x="1313" y="133"/>
                  </a:cubicBezTo>
                  <a:cubicBezTo>
                    <a:pt x="1435" y="133"/>
                    <a:pt x="1554" y="169"/>
                    <a:pt x="1667" y="240"/>
                  </a:cubicBezTo>
                  <a:cubicBezTo>
                    <a:pt x="1774" y="310"/>
                    <a:pt x="1860" y="380"/>
                    <a:pt x="1936" y="471"/>
                  </a:cubicBezTo>
                  <a:cubicBezTo>
                    <a:pt x="2167" y="751"/>
                    <a:pt x="2231" y="1041"/>
                    <a:pt x="2134" y="1364"/>
                  </a:cubicBezTo>
                  <a:cubicBezTo>
                    <a:pt x="2086" y="1536"/>
                    <a:pt x="1995" y="1708"/>
                    <a:pt x="1860" y="1885"/>
                  </a:cubicBezTo>
                  <a:cubicBezTo>
                    <a:pt x="1753" y="2031"/>
                    <a:pt x="1613" y="2138"/>
                    <a:pt x="1430" y="2219"/>
                  </a:cubicBezTo>
                  <a:cubicBezTo>
                    <a:pt x="1376" y="2235"/>
                    <a:pt x="1328" y="2251"/>
                    <a:pt x="1290" y="2251"/>
                  </a:cubicBezTo>
                  <a:cubicBezTo>
                    <a:pt x="1070" y="2240"/>
                    <a:pt x="919" y="2149"/>
                    <a:pt x="833" y="1966"/>
                  </a:cubicBezTo>
                  <a:cubicBezTo>
                    <a:pt x="747" y="1783"/>
                    <a:pt x="726" y="1595"/>
                    <a:pt x="769" y="1412"/>
                  </a:cubicBezTo>
                  <a:cubicBezTo>
                    <a:pt x="812" y="1192"/>
                    <a:pt x="946" y="1041"/>
                    <a:pt x="1172" y="944"/>
                  </a:cubicBezTo>
                  <a:cubicBezTo>
                    <a:pt x="1187" y="940"/>
                    <a:pt x="1200" y="938"/>
                    <a:pt x="1214" y="938"/>
                  </a:cubicBezTo>
                  <a:cubicBezTo>
                    <a:pt x="1236" y="938"/>
                    <a:pt x="1257" y="944"/>
                    <a:pt x="1280" y="961"/>
                  </a:cubicBezTo>
                  <a:cubicBezTo>
                    <a:pt x="1296" y="982"/>
                    <a:pt x="1323" y="993"/>
                    <a:pt x="1339" y="1014"/>
                  </a:cubicBezTo>
                  <a:cubicBezTo>
                    <a:pt x="1430" y="1133"/>
                    <a:pt x="1457" y="1278"/>
                    <a:pt x="1414" y="1428"/>
                  </a:cubicBezTo>
                  <a:cubicBezTo>
                    <a:pt x="1393" y="1504"/>
                    <a:pt x="1344" y="1557"/>
                    <a:pt x="1280" y="1600"/>
                  </a:cubicBezTo>
                  <a:cubicBezTo>
                    <a:pt x="1237" y="1557"/>
                    <a:pt x="1215" y="1509"/>
                    <a:pt x="1226" y="1439"/>
                  </a:cubicBezTo>
                  <a:cubicBezTo>
                    <a:pt x="1226" y="1418"/>
                    <a:pt x="1231" y="1401"/>
                    <a:pt x="1231" y="1385"/>
                  </a:cubicBezTo>
                  <a:cubicBezTo>
                    <a:pt x="1237" y="1364"/>
                    <a:pt x="1237" y="1337"/>
                    <a:pt x="1237" y="1315"/>
                  </a:cubicBezTo>
                  <a:cubicBezTo>
                    <a:pt x="1237" y="1294"/>
                    <a:pt x="1231" y="1278"/>
                    <a:pt x="1231" y="1256"/>
                  </a:cubicBezTo>
                  <a:cubicBezTo>
                    <a:pt x="1231" y="1251"/>
                    <a:pt x="1226" y="1235"/>
                    <a:pt x="1226" y="1229"/>
                  </a:cubicBezTo>
                  <a:lnTo>
                    <a:pt x="1215" y="1203"/>
                  </a:lnTo>
                  <a:lnTo>
                    <a:pt x="1188" y="1203"/>
                  </a:lnTo>
                  <a:cubicBezTo>
                    <a:pt x="1091" y="1208"/>
                    <a:pt x="1048" y="1262"/>
                    <a:pt x="1022" y="1310"/>
                  </a:cubicBezTo>
                  <a:cubicBezTo>
                    <a:pt x="1011" y="1332"/>
                    <a:pt x="1000" y="1358"/>
                    <a:pt x="995" y="1375"/>
                  </a:cubicBezTo>
                  <a:cubicBezTo>
                    <a:pt x="989" y="1391"/>
                    <a:pt x="979" y="1412"/>
                    <a:pt x="973" y="1423"/>
                  </a:cubicBezTo>
                  <a:cubicBezTo>
                    <a:pt x="946" y="1477"/>
                    <a:pt x="957" y="1552"/>
                    <a:pt x="995" y="1611"/>
                  </a:cubicBezTo>
                  <a:cubicBezTo>
                    <a:pt x="1032" y="1686"/>
                    <a:pt x="1102" y="1735"/>
                    <a:pt x="1177" y="1740"/>
                  </a:cubicBezTo>
                  <a:cubicBezTo>
                    <a:pt x="1202" y="1743"/>
                    <a:pt x="1225" y="1744"/>
                    <a:pt x="1248" y="1744"/>
                  </a:cubicBezTo>
                  <a:cubicBezTo>
                    <a:pt x="1428" y="1744"/>
                    <a:pt x="1566" y="1668"/>
                    <a:pt x="1661" y="1525"/>
                  </a:cubicBezTo>
                  <a:cubicBezTo>
                    <a:pt x="1769" y="1364"/>
                    <a:pt x="1769" y="1181"/>
                    <a:pt x="1667" y="1009"/>
                  </a:cubicBezTo>
                  <a:cubicBezTo>
                    <a:pt x="1597" y="885"/>
                    <a:pt x="1484" y="821"/>
                    <a:pt x="1344" y="805"/>
                  </a:cubicBezTo>
                  <a:cubicBezTo>
                    <a:pt x="1320" y="802"/>
                    <a:pt x="1293" y="801"/>
                    <a:pt x="1265" y="801"/>
                  </a:cubicBezTo>
                  <a:cubicBezTo>
                    <a:pt x="1237" y="801"/>
                    <a:pt x="1207" y="802"/>
                    <a:pt x="1177" y="805"/>
                  </a:cubicBezTo>
                  <a:cubicBezTo>
                    <a:pt x="844" y="848"/>
                    <a:pt x="613" y="1020"/>
                    <a:pt x="505" y="1305"/>
                  </a:cubicBezTo>
                  <a:cubicBezTo>
                    <a:pt x="398" y="1584"/>
                    <a:pt x="430" y="1869"/>
                    <a:pt x="608" y="2154"/>
                  </a:cubicBezTo>
                  <a:cubicBezTo>
                    <a:pt x="661" y="2246"/>
                    <a:pt x="747" y="2310"/>
                    <a:pt x="855" y="2342"/>
                  </a:cubicBezTo>
                  <a:cubicBezTo>
                    <a:pt x="946" y="2380"/>
                    <a:pt x="1043" y="2391"/>
                    <a:pt x="1145" y="2391"/>
                  </a:cubicBezTo>
                  <a:lnTo>
                    <a:pt x="1215" y="2391"/>
                  </a:lnTo>
                  <a:cubicBezTo>
                    <a:pt x="1570" y="2358"/>
                    <a:pt x="1866" y="2208"/>
                    <a:pt x="2102" y="1939"/>
                  </a:cubicBezTo>
                  <a:cubicBezTo>
                    <a:pt x="2264" y="1762"/>
                    <a:pt x="2376" y="1531"/>
                    <a:pt x="2446" y="1278"/>
                  </a:cubicBezTo>
                  <a:cubicBezTo>
                    <a:pt x="2527" y="966"/>
                    <a:pt x="2457" y="676"/>
                    <a:pt x="2242" y="428"/>
                  </a:cubicBezTo>
                  <a:cubicBezTo>
                    <a:pt x="2004" y="146"/>
                    <a:pt x="1680" y="0"/>
                    <a:pt x="128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11"/>
            <p:cNvSpPr/>
            <p:nvPr/>
          </p:nvSpPr>
          <p:spPr>
            <a:xfrm>
              <a:off x="3337736" y="535200"/>
              <a:ext cx="278854" cy="294380"/>
            </a:xfrm>
            <a:custGeom>
              <a:avLst/>
              <a:gdLst/>
              <a:ahLst/>
              <a:cxnLst/>
              <a:rect l="l" t="t" r="r" b="b"/>
              <a:pathLst>
                <a:path w="5114" h="5399" extrusionOk="0">
                  <a:moveTo>
                    <a:pt x="4545" y="247"/>
                  </a:moveTo>
                  <a:cubicBezTo>
                    <a:pt x="4559" y="247"/>
                    <a:pt x="4572" y="247"/>
                    <a:pt x="4586" y="248"/>
                  </a:cubicBezTo>
                  <a:cubicBezTo>
                    <a:pt x="4624" y="248"/>
                    <a:pt x="4662" y="259"/>
                    <a:pt x="4705" y="264"/>
                  </a:cubicBezTo>
                  <a:cubicBezTo>
                    <a:pt x="4708" y="261"/>
                    <a:pt x="4712" y="259"/>
                    <a:pt x="4716" y="259"/>
                  </a:cubicBezTo>
                  <a:cubicBezTo>
                    <a:pt x="4725" y="259"/>
                    <a:pt x="4735" y="266"/>
                    <a:pt x="4742" y="269"/>
                  </a:cubicBezTo>
                  <a:cubicBezTo>
                    <a:pt x="4764" y="398"/>
                    <a:pt x="4737" y="667"/>
                    <a:pt x="4678" y="915"/>
                  </a:cubicBezTo>
                  <a:cubicBezTo>
                    <a:pt x="4678" y="909"/>
                    <a:pt x="4667" y="904"/>
                    <a:pt x="4667" y="893"/>
                  </a:cubicBezTo>
                  <a:cubicBezTo>
                    <a:pt x="4662" y="861"/>
                    <a:pt x="4651" y="834"/>
                    <a:pt x="4635" y="802"/>
                  </a:cubicBezTo>
                  <a:cubicBezTo>
                    <a:pt x="4602" y="716"/>
                    <a:pt x="4533" y="673"/>
                    <a:pt x="4441" y="667"/>
                  </a:cubicBezTo>
                  <a:cubicBezTo>
                    <a:pt x="4432" y="667"/>
                    <a:pt x="4423" y="667"/>
                    <a:pt x="4414" y="667"/>
                  </a:cubicBezTo>
                  <a:cubicBezTo>
                    <a:pt x="4263" y="667"/>
                    <a:pt x="4122" y="709"/>
                    <a:pt x="3995" y="769"/>
                  </a:cubicBezTo>
                  <a:cubicBezTo>
                    <a:pt x="3877" y="823"/>
                    <a:pt x="3748" y="877"/>
                    <a:pt x="3629" y="936"/>
                  </a:cubicBezTo>
                  <a:cubicBezTo>
                    <a:pt x="3581" y="958"/>
                    <a:pt x="3527" y="984"/>
                    <a:pt x="3479" y="1001"/>
                  </a:cubicBezTo>
                  <a:cubicBezTo>
                    <a:pt x="3457" y="1011"/>
                    <a:pt x="3441" y="1022"/>
                    <a:pt x="3420" y="1038"/>
                  </a:cubicBezTo>
                  <a:cubicBezTo>
                    <a:pt x="3334" y="1081"/>
                    <a:pt x="3317" y="1130"/>
                    <a:pt x="3350" y="1216"/>
                  </a:cubicBezTo>
                  <a:lnTo>
                    <a:pt x="3377" y="1307"/>
                  </a:lnTo>
                  <a:cubicBezTo>
                    <a:pt x="3430" y="1468"/>
                    <a:pt x="3484" y="1630"/>
                    <a:pt x="3554" y="1791"/>
                  </a:cubicBezTo>
                  <a:cubicBezTo>
                    <a:pt x="3608" y="1925"/>
                    <a:pt x="3667" y="2060"/>
                    <a:pt x="3721" y="2183"/>
                  </a:cubicBezTo>
                  <a:cubicBezTo>
                    <a:pt x="3769" y="2291"/>
                    <a:pt x="3817" y="2393"/>
                    <a:pt x="3855" y="2501"/>
                  </a:cubicBezTo>
                  <a:cubicBezTo>
                    <a:pt x="3990" y="2818"/>
                    <a:pt x="4145" y="3194"/>
                    <a:pt x="4344" y="3565"/>
                  </a:cubicBezTo>
                  <a:cubicBezTo>
                    <a:pt x="4479" y="3818"/>
                    <a:pt x="4608" y="4011"/>
                    <a:pt x="4742" y="4183"/>
                  </a:cubicBezTo>
                  <a:lnTo>
                    <a:pt x="4801" y="4264"/>
                  </a:lnTo>
                  <a:lnTo>
                    <a:pt x="4554" y="4415"/>
                  </a:lnTo>
                  <a:lnTo>
                    <a:pt x="4549" y="4409"/>
                  </a:lnTo>
                  <a:lnTo>
                    <a:pt x="4500" y="4361"/>
                  </a:lnTo>
                  <a:cubicBezTo>
                    <a:pt x="4264" y="4038"/>
                    <a:pt x="4059" y="3743"/>
                    <a:pt x="3844" y="3447"/>
                  </a:cubicBezTo>
                  <a:cubicBezTo>
                    <a:pt x="3796" y="3388"/>
                    <a:pt x="3753" y="3312"/>
                    <a:pt x="3699" y="3221"/>
                  </a:cubicBezTo>
                  <a:cubicBezTo>
                    <a:pt x="3473" y="2802"/>
                    <a:pt x="3215" y="2334"/>
                    <a:pt x="3054" y="1845"/>
                  </a:cubicBezTo>
                  <a:cubicBezTo>
                    <a:pt x="3038" y="1780"/>
                    <a:pt x="3016" y="1726"/>
                    <a:pt x="2990" y="1667"/>
                  </a:cubicBezTo>
                  <a:cubicBezTo>
                    <a:pt x="2973" y="1640"/>
                    <a:pt x="2968" y="1614"/>
                    <a:pt x="2957" y="1581"/>
                  </a:cubicBezTo>
                  <a:lnTo>
                    <a:pt x="2947" y="1554"/>
                  </a:lnTo>
                  <a:lnTo>
                    <a:pt x="2893" y="1554"/>
                  </a:lnTo>
                  <a:cubicBezTo>
                    <a:pt x="2877" y="1554"/>
                    <a:pt x="2850" y="1554"/>
                    <a:pt x="2823" y="1565"/>
                  </a:cubicBezTo>
                  <a:cubicBezTo>
                    <a:pt x="2748" y="1592"/>
                    <a:pt x="2672" y="1635"/>
                    <a:pt x="2570" y="1683"/>
                  </a:cubicBezTo>
                  <a:lnTo>
                    <a:pt x="2210" y="1861"/>
                  </a:lnTo>
                  <a:lnTo>
                    <a:pt x="2081" y="1931"/>
                  </a:lnTo>
                  <a:cubicBezTo>
                    <a:pt x="2076" y="1936"/>
                    <a:pt x="2059" y="1936"/>
                    <a:pt x="2054" y="1941"/>
                  </a:cubicBezTo>
                  <a:lnTo>
                    <a:pt x="2033" y="1958"/>
                  </a:lnTo>
                  <a:cubicBezTo>
                    <a:pt x="1973" y="1984"/>
                    <a:pt x="1947" y="2038"/>
                    <a:pt x="1947" y="2103"/>
                  </a:cubicBezTo>
                  <a:cubicBezTo>
                    <a:pt x="1947" y="2146"/>
                    <a:pt x="1947" y="2200"/>
                    <a:pt x="1963" y="2248"/>
                  </a:cubicBezTo>
                  <a:cubicBezTo>
                    <a:pt x="2016" y="2447"/>
                    <a:pt x="2059" y="2614"/>
                    <a:pt x="2108" y="2775"/>
                  </a:cubicBezTo>
                  <a:cubicBezTo>
                    <a:pt x="2221" y="3173"/>
                    <a:pt x="2366" y="3527"/>
                    <a:pt x="2538" y="3866"/>
                  </a:cubicBezTo>
                  <a:cubicBezTo>
                    <a:pt x="2753" y="4275"/>
                    <a:pt x="2984" y="4619"/>
                    <a:pt x="3253" y="4936"/>
                  </a:cubicBezTo>
                  <a:lnTo>
                    <a:pt x="3264" y="4947"/>
                  </a:lnTo>
                  <a:cubicBezTo>
                    <a:pt x="3253" y="4952"/>
                    <a:pt x="3237" y="4963"/>
                    <a:pt x="3226" y="4963"/>
                  </a:cubicBezTo>
                  <a:cubicBezTo>
                    <a:pt x="3172" y="4990"/>
                    <a:pt x="3119" y="5006"/>
                    <a:pt x="3065" y="5033"/>
                  </a:cubicBezTo>
                  <a:cubicBezTo>
                    <a:pt x="3011" y="5060"/>
                    <a:pt x="2963" y="5087"/>
                    <a:pt x="2909" y="5124"/>
                  </a:cubicBezTo>
                  <a:cubicBezTo>
                    <a:pt x="2887" y="5135"/>
                    <a:pt x="2877" y="5140"/>
                    <a:pt x="2855" y="5156"/>
                  </a:cubicBezTo>
                  <a:cubicBezTo>
                    <a:pt x="2855" y="5156"/>
                    <a:pt x="2850" y="5156"/>
                    <a:pt x="2850" y="5151"/>
                  </a:cubicBezTo>
                  <a:cubicBezTo>
                    <a:pt x="2834" y="5135"/>
                    <a:pt x="2812" y="5130"/>
                    <a:pt x="2807" y="5113"/>
                  </a:cubicBezTo>
                  <a:lnTo>
                    <a:pt x="2726" y="5017"/>
                  </a:lnTo>
                  <a:cubicBezTo>
                    <a:pt x="2463" y="4646"/>
                    <a:pt x="2237" y="4243"/>
                    <a:pt x="2059" y="3823"/>
                  </a:cubicBezTo>
                  <a:lnTo>
                    <a:pt x="2016" y="3710"/>
                  </a:lnTo>
                  <a:cubicBezTo>
                    <a:pt x="1920" y="3490"/>
                    <a:pt x="1828" y="3259"/>
                    <a:pt x="1764" y="3027"/>
                  </a:cubicBezTo>
                  <a:cubicBezTo>
                    <a:pt x="1737" y="2931"/>
                    <a:pt x="1721" y="2839"/>
                    <a:pt x="1699" y="2743"/>
                  </a:cubicBezTo>
                  <a:cubicBezTo>
                    <a:pt x="1678" y="2662"/>
                    <a:pt x="1667" y="2581"/>
                    <a:pt x="1645" y="2501"/>
                  </a:cubicBezTo>
                  <a:cubicBezTo>
                    <a:pt x="1624" y="2436"/>
                    <a:pt x="1602" y="2361"/>
                    <a:pt x="1570" y="2291"/>
                  </a:cubicBezTo>
                  <a:cubicBezTo>
                    <a:pt x="1549" y="2253"/>
                    <a:pt x="1516" y="2210"/>
                    <a:pt x="1457" y="2210"/>
                  </a:cubicBezTo>
                  <a:cubicBezTo>
                    <a:pt x="1436" y="2210"/>
                    <a:pt x="1414" y="2221"/>
                    <a:pt x="1398" y="2226"/>
                  </a:cubicBezTo>
                  <a:cubicBezTo>
                    <a:pt x="1382" y="2232"/>
                    <a:pt x="1377" y="2232"/>
                    <a:pt x="1361" y="2237"/>
                  </a:cubicBezTo>
                  <a:lnTo>
                    <a:pt x="1355" y="2248"/>
                  </a:lnTo>
                  <a:cubicBezTo>
                    <a:pt x="1194" y="2329"/>
                    <a:pt x="1011" y="2372"/>
                    <a:pt x="839" y="2415"/>
                  </a:cubicBezTo>
                  <a:lnTo>
                    <a:pt x="785" y="2425"/>
                  </a:lnTo>
                  <a:cubicBezTo>
                    <a:pt x="761" y="2432"/>
                    <a:pt x="738" y="2436"/>
                    <a:pt x="716" y="2436"/>
                  </a:cubicBezTo>
                  <a:cubicBezTo>
                    <a:pt x="670" y="2436"/>
                    <a:pt x="628" y="2420"/>
                    <a:pt x="581" y="2388"/>
                  </a:cubicBezTo>
                  <a:cubicBezTo>
                    <a:pt x="500" y="2329"/>
                    <a:pt x="441" y="2259"/>
                    <a:pt x="377" y="2183"/>
                  </a:cubicBezTo>
                  <a:cubicBezTo>
                    <a:pt x="350" y="2157"/>
                    <a:pt x="323" y="2124"/>
                    <a:pt x="296" y="2097"/>
                  </a:cubicBezTo>
                  <a:cubicBezTo>
                    <a:pt x="280" y="2087"/>
                    <a:pt x="285" y="2070"/>
                    <a:pt x="301" y="2060"/>
                  </a:cubicBezTo>
                  <a:cubicBezTo>
                    <a:pt x="334" y="2022"/>
                    <a:pt x="366" y="1990"/>
                    <a:pt x="409" y="1968"/>
                  </a:cubicBezTo>
                  <a:lnTo>
                    <a:pt x="447" y="1952"/>
                  </a:lnTo>
                  <a:cubicBezTo>
                    <a:pt x="592" y="1872"/>
                    <a:pt x="742" y="1791"/>
                    <a:pt x="893" y="1721"/>
                  </a:cubicBezTo>
                  <a:cubicBezTo>
                    <a:pt x="1753" y="1318"/>
                    <a:pt x="2452" y="995"/>
                    <a:pt x="3097" y="700"/>
                  </a:cubicBezTo>
                  <a:cubicBezTo>
                    <a:pt x="3500" y="511"/>
                    <a:pt x="3839" y="382"/>
                    <a:pt x="4183" y="296"/>
                  </a:cubicBezTo>
                  <a:cubicBezTo>
                    <a:pt x="4313" y="267"/>
                    <a:pt x="4426" y="247"/>
                    <a:pt x="4545" y="247"/>
                  </a:cubicBezTo>
                  <a:close/>
                  <a:moveTo>
                    <a:pt x="4527" y="1"/>
                  </a:moveTo>
                  <a:cubicBezTo>
                    <a:pt x="4360" y="6"/>
                    <a:pt x="4210" y="33"/>
                    <a:pt x="4059" y="76"/>
                  </a:cubicBezTo>
                  <a:cubicBezTo>
                    <a:pt x="3774" y="157"/>
                    <a:pt x="3484" y="264"/>
                    <a:pt x="3172" y="398"/>
                  </a:cubicBezTo>
                  <a:cubicBezTo>
                    <a:pt x="2688" y="614"/>
                    <a:pt x="2183" y="829"/>
                    <a:pt x="1694" y="1049"/>
                  </a:cubicBezTo>
                  <a:cubicBezTo>
                    <a:pt x="1371" y="1200"/>
                    <a:pt x="1049" y="1361"/>
                    <a:pt x="753" y="1511"/>
                  </a:cubicBezTo>
                  <a:cubicBezTo>
                    <a:pt x="710" y="1533"/>
                    <a:pt x="662" y="1560"/>
                    <a:pt x="624" y="1581"/>
                  </a:cubicBezTo>
                  <a:cubicBezTo>
                    <a:pt x="511" y="1640"/>
                    <a:pt x="393" y="1700"/>
                    <a:pt x="275" y="1743"/>
                  </a:cubicBezTo>
                  <a:cubicBezTo>
                    <a:pt x="210" y="1759"/>
                    <a:pt x="151" y="1796"/>
                    <a:pt x="97" y="1823"/>
                  </a:cubicBezTo>
                  <a:cubicBezTo>
                    <a:pt x="33" y="1861"/>
                    <a:pt x="0" y="1925"/>
                    <a:pt x="11" y="2006"/>
                  </a:cubicBezTo>
                  <a:cubicBezTo>
                    <a:pt x="27" y="2076"/>
                    <a:pt x="38" y="2157"/>
                    <a:pt x="86" y="2232"/>
                  </a:cubicBezTo>
                  <a:cubicBezTo>
                    <a:pt x="205" y="2425"/>
                    <a:pt x="355" y="2560"/>
                    <a:pt x="538" y="2635"/>
                  </a:cubicBezTo>
                  <a:cubicBezTo>
                    <a:pt x="594" y="2656"/>
                    <a:pt x="650" y="2670"/>
                    <a:pt x="708" y="2670"/>
                  </a:cubicBezTo>
                  <a:cubicBezTo>
                    <a:pt x="740" y="2670"/>
                    <a:pt x="773" y="2666"/>
                    <a:pt x="807" y="2657"/>
                  </a:cubicBezTo>
                  <a:cubicBezTo>
                    <a:pt x="995" y="2614"/>
                    <a:pt x="1172" y="2570"/>
                    <a:pt x="1350" y="2490"/>
                  </a:cubicBezTo>
                  <a:cubicBezTo>
                    <a:pt x="1355" y="2479"/>
                    <a:pt x="1361" y="2479"/>
                    <a:pt x="1377" y="2479"/>
                  </a:cubicBezTo>
                  <a:cubicBezTo>
                    <a:pt x="1387" y="2662"/>
                    <a:pt x="1441" y="2829"/>
                    <a:pt x="1490" y="2990"/>
                  </a:cubicBezTo>
                  <a:lnTo>
                    <a:pt x="1516" y="3070"/>
                  </a:lnTo>
                  <a:cubicBezTo>
                    <a:pt x="1629" y="3463"/>
                    <a:pt x="1753" y="3769"/>
                    <a:pt x="1887" y="4054"/>
                  </a:cubicBezTo>
                  <a:cubicBezTo>
                    <a:pt x="2043" y="4377"/>
                    <a:pt x="2205" y="4651"/>
                    <a:pt x="2377" y="4909"/>
                  </a:cubicBezTo>
                  <a:cubicBezTo>
                    <a:pt x="2457" y="5022"/>
                    <a:pt x="2554" y="5162"/>
                    <a:pt x="2667" y="5286"/>
                  </a:cubicBezTo>
                  <a:cubicBezTo>
                    <a:pt x="2742" y="5366"/>
                    <a:pt x="2785" y="5398"/>
                    <a:pt x="2839" y="5398"/>
                  </a:cubicBezTo>
                  <a:cubicBezTo>
                    <a:pt x="2882" y="5398"/>
                    <a:pt x="2930" y="5377"/>
                    <a:pt x="2990" y="5350"/>
                  </a:cubicBezTo>
                  <a:cubicBezTo>
                    <a:pt x="3102" y="5296"/>
                    <a:pt x="3215" y="5237"/>
                    <a:pt x="3323" y="5178"/>
                  </a:cubicBezTo>
                  <a:cubicBezTo>
                    <a:pt x="3371" y="5151"/>
                    <a:pt x="3420" y="5124"/>
                    <a:pt x="3473" y="5097"/>
                  </a:cubicBezTo>
                  <a:cubicBezTo>
                    <a:pt x="3479" y="5087"/>
                    <a:pt x="3484" y="5087"/>
                    <a:pt x="3495" y="5081"/>
                  </a:cubicBezTo>
                  <a:cubicBezTo>
                    <a:pt x="3549" y="5033"/>
                    <a:pt x="3559" y="4963"/>
                    <a:pt x="3522" y="4909"/>
                  </a:cubicBezTo>
                  <a:cubicBezTo>
                    <a:pt x="3479" y="4855"/>
                    <a:pt x="3441" y="4807"/>
                    <a:pt x="3404" y="4759"/>
                  </a:cubicBezTo>
                  <a:cubicBezTo>
                    <a:pt x="3076" y="4361"/>
                    <a:pt x="2812" y="3925"/>
                    <a:pt x="2624" y="3463"/>
                  </a:cubicBezTo>
                  <a:cubicBezTo>
                    <a:pt x="2457" y="3033"/>
                    <a:pt x="2317" y="2630"/>
                    <a:pt x="2194" y="2226"/>
                  </a:cubicBezTo>
                  <a:cubicBezTo>
                    <a:pt x="2188" y="2205"/>
                    <a:pt x="2183" y="2178"/>
                    <a:pt x="2178" y="2157"/>
                  </a:cubicBezTo>
                  <a:lnTo>
                    <a:pt x="2178" y="2151"/>
                  </a:lnTo>
                  <a:lnTo>
                    <a:pt x="2237" y="2119"/>
                  </a:lnTo>
                  <a:cubicBezTo>
                    <a:pt x="2291" y="2092"/>
                    <a:pt x="2344" y="2060"/>
                    <a:pt x="2398" y="2033"/>
                  </a:cubicBezTo>
                  <a:cubicBezTo>
                    <a:pt x="2430" y="2011"/>
                    <a:pt x="2463" y="1995"/>
                    <a:pt x="2490" y="1979"/>
                  </a:cubicBezTo>
                  <a:cubicBezTo>
                    <a:pt x="2533" y="1958"/>
                    <a:pt x="2581" y="1931"/>
                    <a:pt x="2619" y="1909"/>
                  </a:cubicBezTo>
                  <a:cubicBezTo>
                    <a:pt x="2651" y="1898"/>
                    <a:pt x="2678" y="1877"/>
                    <a:pt x="2705" y="1855"/>
                  </a:cubicBezTo>
                  <a:cubicBezTo>
                    <a:pt x="2742" y="1834"/>
                    <a:pt x="2780" y="1807"/>
                    <a:pt x="2823" y="1791"/>
                  </a:cubicBezTo>
                  <a:cubicBezTo>
                    <a:pt x="2823" y="1796"/>
                    <a:pt x="2828" y="1802"/>
                    <a:pt x="2828" y="1807"/>
                  </a:cubicBezTo>
                  <a:cubicBezTo>
                    <a:pt x="2839" y="1845"/>
                    <a:pt x="2850" y="1877"/>
                    <a:pt x="2860" y="1909"/>
                  </a:cubicBezTo>
                  <a:cubicBezTo>
                    <a:pt x="2882" y="1984"/>
                    <a:pt x="2904" y="2060"/>
                    <a:pt x="2936" y="2130"/>
                  </a:cubicBezTo>
                  <a:cubicBezTo>
                    <a:pt x="3027" y="2372"/>
                    <a:pt x="3119" y="2587"/>
                    <a:pt x="3205" y="2791"/>
                  </a:cubicBezTo>
                  <a:cubicBezTo>
                    <a:pt x="3317" y="3054"/>
                    <a:pt x="3457" y="3323"/>
                    <a:pt x="3635" y="3581"/>
                  </a:cubicBezTo>
                  <a:cubicBezTo>
                    <a:pt x="3887" y="3974"/>
                    <a:pt x="4178" y="4334"/>
                    <a:pt x="4490" y="4667"/>
                  </a:cubicBezTo>
                  <a:lnTo>
                    <a:pt x="4500" y="4673"/>
                  </a:lnTo>
                  <a:lnTo>
                    <a:pt x="4516" y="4673"/>
                  </a:lnTo>
                  <a:cubicBezTo>
                    <a:pt x="4520" y="4673"/>
                    <a:pt x="4531" y="4675"/>
                    <a:pt x="4541" y="4675"/>
                  </a:cubicBezTo>
                  <a:cubicBezTo>
                    <a:pt x="4546" y="4675"/>
                    <a:pt x="4550" y="4674"/>
                    <a:pt x="4554" y="4673"/>
                  </a:cubicBezTo>
                  <a:cubicBezTo>
                    <a:pt x="4742" y="4646"/>
                    <a:pt x="4893" y="4538"/>
                    <a:pt x="5033" y="4436"/>
                  </a:cubicBezTo>
                  <a:cubicBezTo>
                    <a:pt x="5092" y="4388"/>
                    <a:pt x="5113" y="4307"/>
                    <a:pt x="5070" y="4237"/>
                  </a:cubicBezTo>
                  <a:cubicBezTo>
                    <a:pt x="5054" y="4189"/>
                    <a:pt x="5016" y="4135"/>
                    <a:pt x="4979" y="4081"/>
                  </a:cubicBezTo>
                  <a:cubicBezTo>
                    <a:pt x="4850" y="3898"/>
                    <a:pt x="4731" y="3700"/>
                    <a:pt x="4608" y="3463"/>
                  </a:cubicBezTo>
                  <a:cubicBezTo>
                    <a:pt x="4549" y="3350"/>
                    <a:pt x="4473" y="3205"/>
                    <a:pt x="4393" y="3060"/>
                  </a:cubicBezTo>
                  <a:cubicBezTo>
                    <a:pt x="4183" y="2673"/>
                    <a:pt x="4016" y="2264"/>
                    <a:pt x="3877" y="1904"/>
                  </a:cubicBezTo>
                  <a:cubicBezTo>
                    <a:pt x="3807" y="1732"/>
                    <a:pt x="3748" y="1554"/>
                    <a:pt x="3694" y="1382"/>
                  </a:cubicBezTo>
                  <a:cubicBezTo>
                    <a:pt x="3667" y="1312"/>
                    <a:pt x="3645" y="1243"/>
                    <a:pt x="3619" y="1167"/>
                  </a:cubicBezTo>
                  <a:lnTo>
                    <a:pt x="3619" y="1162"/>
                  </a:lnTo>
                  <a:cubicBezTo>
                    <a:pt x="3844" y="1097"/>
                    <a:pt x="4059" y="1001"/>
                    <a:pt x="4264" y="915"/>
                  </a:cubicBezTo>
                  <a:lnTo>
                    <a:pt x="4291" y="898"/>
                  </a:lnTo>
                  <a:cubicBezTo>
                    <a:pt x="4317" y="888"/>
                    <a:pt x="4355" y="872"/>
                    <a:pt x="4387" y="866"/>
                  </a:cubicBezTo>
                  <a:cubicBezTo>
                    <a:pt x="4398" y="861"/>
                    <a:pt x="4420" y="861"/>
                    <a:pt x="4441" y="861"/>
                  </a:cubicBezTo>
                  <a:lnTo>
                    <a:pt x="4447" y="861"/>
                  </a:lnTo>
                  <a:cubicBezTo>
                    <a:pt x="4479" y="936"/>
                    <a:pt x="4495" y="1006"/>
                    <a:pt x="4516" y="1076"/>
                  </a:cubicBezTo>
                  <a:cubicBezTo>
                    <a:pt x="4522" y="1097"/>
                    <a:pt x="4522" y="1108"/>
                    <a:pt x="4527" y="1130"/>
                  </a:cubicBezTo>
                  <a:cubicBezTo>
                    <a:pt x="4549" y="1232"/>
                    <a:pt x="4581" y="1312"/>
                    <a:pt x="4629" y="1372"/>
                  </a:cubicBezTo>
                  <a:lnTo>
                    <a:pt x="4635" y="1382"/>
                  </a:lnTo>
                  <a:lnTo>
                    <a:pt x="4651" y="1382"/>
                  </a:lnTo>
                  <a:cubicBezTo>
                    <a:pt x="4685" y="1387"/>
                    <a:pt x="4711" y="1390"/>
                    <a:pt x="4733" y="1390"/>
                  </a:cubicBezTo>
                  <a:cubicBezTo>
                    <a:pt x="4791" y="1390"/>
                    <a:pt x="4815" y="1367"/>
                    <a:pt x="4850" y="1286"/>
                  </a:cubicBezTo>
                  <a:cubicBezTo>
                    <a:pt x="4866" y="1259"/>
                    <a:pt x="4871" y="1237"/>
                    <a:pt x="4877" y="1216"/>
                  </a:cubicBezTo>
                  <a:cubicBezTo>
                    <a:pt x="4936" y="1006"/>
                    <a:pt x="4984" y="780"/>
                    <a:pt x="5011" y="533"/>
                  </a:cubicBezTo>
                  <a:cubicBezTo>
                    <a:pt x="5027" y="409"/>
                    <a:pt x="4973" y="269"/>
                    <a:pt x="4871" y="162"/>
                  </a:cubicBezTo>
                  <a:cubicBezTo>
                    <a:pt x="4769" y="54"/>
                    <a:pt x="4651" y="1"/>
                    <a:pt x="4527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11"/>
            <p:cNvSpPr/>
            <p:nvPr/>
          </p:nvSpPr>
          <p:spPr>
            <a:xfrm>
              <a:off x="7159343" y="4701913"/>
              <a:ext cx="229400" cy="247299"/>
            </a:xfrm>
            <a:custGeom>
              <a:avLst/>
              <a:gdLst/>
              <a:ahLst/>
              <a:cxnLst/>
              <a:rect l="l" t="t" r="r" b="b"/>
              <a:pathLst>
                <a:path w="3345" h="3606" extrusionOk="0">
                  <a:moveTo>
                    <a:pt x="3151" y="815"/>
                  </a:moveTo>
                  <a:lnTo>
                    <a:pt x="3189" y="847"/>
                  </a:lnTo>
                  <a:cubicBezTo>
                    <a:pt x="3173" y="880"/>
                    <a:pt x="3146" y="907"/>
                    <a:pt x="3108" y="939"/>
                  </a:cubicBezTo>
                  <a:lnTo>
                    <a:pt x="3081" y="901"/>
                  </a:lnTo>
                  <a:cubicBezTo>
                    <a:pt x="3097" y="874"/>
                    <a:pt x="3119" y="853"/>
                    <a:pt x="3135" y="831"/>
                  </a:cubicBezTo>
                  <a:cubicBezTo>
                    <a:pt x="3140" y="826"/>
                    <a:pt x="3140" y="815"/>
                    <a:pt x="3151" y="815"/>
                  </a:cubicBezTo>
                  <a:close/>
                  <a:moveTo>
                    <a:pt x="2985" y="998"/>
                  </a:moveTo>
                  <a:lnTo>
                    <a:pt x="3017" y="1041"/>
                  </a:lnTo>
                  <a:lnTo>
                    <a:pt x="2920" y="1127"/>
                  </a:lnTo>
                  <a:lnTo>
                    <a:pt x="2893" y="1084"/>
                  </a:lnTo>
                  <a:cubicBezTo>
                    <a:pt x="2915" y="1052"/>
                    <a:pt x="2942" y="1025"/>
                    <a:pt x="2985" y="998"/>
                  </a:cubicBezTo>
                  <a:close/>
                  <a:moveTo>
                    <a:pt x="2786" y="1181"/>
                  </a:moveTo>
                  <a:cubicBezTo>
                    <a:pt x="2802" y="1186"/>
                    <a:pt x="2807" y="1202"/>
                    <a:pt x="2818" y="1224"/>
                  </a:cubicBezTo>
                  <a:lnTo>
                    <a:pt x="2829" y="1229"/>
                  </a:lnTo>
                  <a:lnTo>
                    <a:pt x="2705" y="1347"/>
                  </a:lnTo>
                  <a:lnTo>
                    <a:pt x="2678" y="1288"/>
                  </a:lnTo>
                  <a:cubicBezTo>
                    <a:pt x="2694" y="1267"/>
                    <a:pt x="2716" y="1256"/>
                    <a:pt x="2726" y="1235"/>
                  </a:cubicBezTo>
                  <a:cubicBezTo>
                    <a:pt x="2748" y="1213"/>
                    <a:pt x="2759" y="1202"/>
                    <a:pt x="2780" y="1186"/>
                  </a:cubicBezTo>
                  <a:lnTo>
                    <a:pt x="2786" y="1181"/>
                  </a:lnTo>
                  <a:close/>
                  <a:moveTo>
                    <a:pt x="2571" y="1390"/>
                  </a:moveTo>
                  <a:cubicBezTo>
                    <a:pt x="2581" y="1396"/>
                    <a:pt x="2587" y="1396"/>
                    <a:pt x="2587" y="1401"/>
                  </a:cubicBezTo>
                  <a:cubicBezTo>
                    <a:pt x="2597" y="1417"/>
                    <a:pt x="2608" y="1428"/>
                    <a:pt x="2619" y="1444"/>
                  </a:cubicBezTo>
                  <a:lnTo>
                    <a:pt x="2528" y="1536"/>
                  </a:lnTo>
                  <a:lnTo>
                    <a:pt x="2479" y="1476"/>
                  </a:lnTo>
                  <a:cubicBezTo>
                    <a:pt x="2506" y="1444"/>
                    <a:pt x="2533" y="1417"/>
                    <a:pt x="2571" y="1390"/>
                  </a:cubicBezTo>
                  <a:close/>
                  <a:moveTo>
                    <a:pt x="2377" y="1579"/>
                  </a:moveTo>
                  <a:lnTo>
                    <a:pt x="2425" y="1632"/>
                  </a:lnTo>
                  <a:cubicBezTo>
                    <a:pt x="2420" y="1643"/>
                    <a:pt x="2409" y="1649"/>
                    <a:pt x="2404" y="1659"/>
                  </a:cubicBezTo>
                  <a:cubicBezTo>
                    <a:pt x="2393" y="1638"/>
                    <a:pt x="2382" y="1616"/>
                    <a:pt x="2372" y="1584"/>
                  </a:cubicBezTo>
                  <a:lnTo>
                    <a:pt x="2377" y="1579"/>
                  </a:lnTo>
                  <a:close/>
                  <a:moveTo>
                    <a:pt x="2275" y="1724"/>
                  </a:moveTo>
                  <a:lnTo>
                    <a:pt x="2302" y="1767"/>
                  </a:lnTo>
                  <a:lnTo>
                    <a:pt x="2296" y="1772"/>
                  </a:lnTo>
                  <a:cubicBezTo>
                    <a:pt x="2286" y="1761"/>
                    <a:pt x="2275" y="1745"/>
                    <a:pt x="2275" y="1724"/>
                  </a:cubicBezTo>
                  <a:close/>
                  <a:moveTo>
                    <a:pt x="1533" y="2299"/>
                  </a:moveTo>
                  <a:lnTo>
                    <a:pt x="1587" y="2390"/>
                  </a:lnTo>
                  <a:cubicBezTo>
                    <a:pt x="1571" y="2423"/>
                    <a:pt x="1544" y="2444"/>
                    <a:pt x="1517" y="2471"/>
                  </a:cubicBezTo>
                  <a:lnTo>
                    <a:pt x="1458" y="2390"/>
                  </a:lnTo>
                  <a:cubicBezTo>
                    <a:pt x="1463" y="2380"/>
                    <a:pt x="1463" y="2380"/>
                    <a:pt x="1468" y="2369"/>
                  </a:cubicBezTo>
                  <a:cubicBezTo>
                    <a:pt x="1490" y="2342"/>
                    <a:pt x="1506" y="2315"/>
                    <a:pt x="1533" y="2299"/>
                  </a:cubicBezTo>
                  <a:close/>
                  <a:moveTo>
                    <a:pt x="1350" y="2519"/>
                  </a:moveTo>
                  <a:cubicBezTo>
                    <a:pt x="1377" y="2541"/>
                    <a:pt x="1399" y="2568"/>
                    <a:pt x="1409" y="2600"/>
                  </a:cubicBezTo>
                  <a:cubicBezTo>
                    <a:pt x="1388" y="2627"/>
                    <a:pt x="1372" y="2654"/>
                    <a:pt x="1350" y="2675"/>
                  </a:cubicBezTo>
                  <a:lnTo>
                    <a:pt x="1302" y="2579"/>
                  </a:lnTo>
                  <a:lnTo>
                    <a:pt x="1350" y="2519"/>
                  </a:lnTo>
                  <a:close/>
                  <a:moveTo>
                    <a:pt x="1194" y="2718"/>
                  </a:moveTo>
                  <a:cubicBezTo>
                    <a:pt x="1216" y="2740"/>
                    <a:pt x="1237" y="2767"/>
                    <a:pt x="1248" y="2788"/>
                  </a:cubicBezTo>
                  <a:cubicBezTo>
                    <a:pt x="1243" y="2794"/>
                    <a:pt x="1243" y="2799"/>
                    <a:pt x="1237" y="2799"/>
                  </a:cubicBezTo>
                  <a:cubicBezTo>
                    <a:pt x="1216" y="2837"/>
                    <a:pt x="1194" y="2864"/>
                    <a:pt x="1167" y="2880"/>
                  </a:cubicBezTo>
                  <a:lnTo>
                    <a:pt x="1130" y="2799"/>
                  </a:lnTo>
                  <a:lnTo>
                    <a:pt x="1194" y="2718"/>
                  </a:lnTo>
                  <a:close/>
                  <a:moveTo>
                    <a:pt x="2968" y="3003"/>
                  </a:moveTo>
                  <a:lnTo>
                    <a:pt x="2968" y="3003"/>
                  </a:lnTo>
                  <a:cubicBezTo>
                    <a:pt x="2985" y="3019"/>
                    <a:pt x="2990" y="3041"/>
                    <a:pt x="2985" y="3068"/>
                  </a:cubicBezTo>
                  <a:lnTo>
                    <a:pt x="2974" y="3089"/>
                  </a:lnTo>
                  <a:lnTo>
                    <a:pt x="2968" y="3089"/>
                  </a:lnTo>
                  <a:lnTo>
                    <a:pt x="2968" y="3084"/>
                  </a:lnTo>
                  <a:cubicBezTo>
                    <a:pt x="2974" y="3057"/>
                    <a:pt x="2974" y="3030"/>
                    <a:pt x="2968" y="3003"/>
                  </a:cubicBezTo>
                  <a:close/>
                  <a:moveTo>
                    <a:pt x="1011" y="2933"/>
                  </a:moveTo>
                  <a:cubicBezTo>
                    <a:pt x="1022" y="2950"/>
                    <a:pt x="1033" y="2955"/>
                    <a:pt x="1038" y="2971"/>
                  </a:cubicBezTo>
                  <a:cubicBezTo>
                    <a:pt x="1054" y="2976"/>
                    <a:pt x="1060" y="2987"/>
                    <a:pt x="1065" y="3003"/>
                  </a:cubicBezTo>
                  <a:lnTo>
                    <a:pt x="1054" y="3014"/>
                  </a:lnTo>
                  <a:cubicBezTo>
                    <a:pt x="1028" y="3041"/>
                    <a:pt x="1006" y="3068"/>
                    <a:pt x="979" y="3095"/>
                  </a:cubicBezTo>
                  <a:lnTo>
                    <a:pt x="974" y="3095"/>
                  </a:lnTo>
                  <a:cubicBezTo>
                    <a:pt x="958" y="3068"/>
                    <a:pt x="947" y="3041"/>
                    <a:pt x="947" y="3009"/>
                  </a:cubicBezTo>
                  <a:lnTo>
                    <a:pt x="1011" y="2933"/>
                  </a:lnTo>
                  <a:close/>
                  <a:moveTo>
                    <a:pt x="2813" y="2982"/>
                  </a:moveTo>
                  <a:cubicBezTo>
                    <a:pt x="2818" y="2987"/>
                    <a:pt x="2829" y="3003"/>
                    <a:pt x="2834" y="3014"/>
                  </a:cubicBezTo>
                  <a:cubicBezTo>
                    <a:pt x="2850" y="3041"/>
                    <a:pt x="2866" y="3084"/>
                    <a:pt x="2915" y="3095"/>
                  </a:cubicBezTo>
                  <a:cubicBezTo>
                    <a:pt x="2893" y="3106"/>
                    <a:pt x="2882" y="3116"/>
                    <a:pt x="2866" y="3132"/>
                  </a:cubicBezTo>
                  <a:cubicBezTo>
                    <a:pt x="2856" y="3143"/>
                    <a:pt x="2839" y="3149"/>
                    <a:pt x="2834" y="3159"/>
                  </a:cubicBezTo>
                  <a:cubicBezTo>
                    <a:pt x="2833" y="3160"/>
                    <a:pt x="2833" y="3160"/>
                    <a:pt x="2832" y="3160"/>
                  </a:cubicBezTo>
                  <a:cubicBezTo>
                    <a:pt x="2827" y="3160"/>
                    <a:pt x="2822" y="3147"/>
                    <a:pt x="2813" y="3138"/>
                  </a:cubicBezTo>
                  <a:cubicBezTo>
                    <a:pt x="2807" y="3122"/>
                    <a:pt x="2802" y="3116"/>
                    <a:pt x="2802" y="3106"/>
                  </a:cubicBezTo>
                  <a:cubicBezTo>
                    <a:pt x="2786" y="3089"/>
                    <a:pt x="2780" y="3068"/>
                    <a:pt x="2769" y="3052"/>
                  </a:cubicBezTo>
                  <a:cubicBezTo>
                    <a:pt x="2769" y="3041"/>
                    <a:pt x="2759" y="3041"/>
                    <a:pt x="2759" y="3036"/>
                  </a:cubicBezTo>
                  <a:lnTo>
                    <a:pt x="2813" y="2982"/>
                  </a:lnTo>
                  <a:close/>
                  <a:moveTo>
                    <a:pt x="1103" y="197"/>
                  </a:moveTo>
                  <a:cubicBezTo>
                    <a:pt x="1146" y="251"/>
                    <a:pt x="1173" y="321"/>
                    <a:pt x="1200" y="380"/>
                  </a:cubicBezTo>
                  <a:cubicBezTo>
                    <a:pt x="1221" y="482"/>
                    <a:pt x="1264" y="579"/>
                    <a:pt x="1296" y="670"/>
                  </a:cubicBezTo>
                  <a:cubicBezTo>
                    <a:pt x="1307" y="713"/>
                    <a:pt x="1329" y="756"/>
                    <a:pt x="1345" y="799"/>
                  </a:cubicBezTo>
                  <a:lnTo>
                    <a:pt x="1388" y="912"/>
                  </a:lnTo>
                  <a:cubicBezTo>
                    <a:pt x="1431" y="1020"/>
                    <a:pt x="1468" y="1127"/>
                    <a:pt x="1517" y="1235"/>
                  </a:cubicBezTo>
                  <a:cubicBezTo>
                    <a:pt x="1538" y="1283"/>
                    <a:pt x="1565" y="1337"/>
                    <a:pt x="1614" y="1390"/>
                  </a:cubicBezTo>
                  <a:cubicBezTo>
                    <a:pt x="1639" y="1426"/>
                    <a:pt x="1669" y="1446"/>
                    <a:pt x="1702" y="1446"/>
                  </a:cubicBezTo>
                  <a:cubicBezTo>
                    <a:pt x="1725" y="1446"/>
                    <a:pt x="1749" y="1437"/>
                    <a:pt x="1775" y="1417"/>
                  </a:cubicBezTo>
                  <a:cubicBezTo>
                    <a:pt x="1829" y="1380"/>
                    <a:pt x="1882" y="1342"/>
                    <a:pt x="1925" y="1294"/>
                  </a:cubicBezTo>
                  <a:cubicBezTo>
                    <a:pt x="2076" y="1143"/>
                    <a:pt x="2216" y="987"/>
                    <a:pt x="2366" y="826"/>
                  </a:cubicBezTo>
                  <a:lnTo>
                    <a:pt x="2485" y="692"/>
                  </a:lnTo>
                  <a:cubicBezTo>
                    <a:pt x="2511" y="659"/>
                    <a:pt x="2544" y="622"/>
                    <a:pt x="2571" y="595"/>
                  </a:cubicBezTo>
                  <a:cubicBezTo>
                    <a:pt x="2614" y="546"/>
                    <a:pt x="2662" y="503"/>
                    <a:pt x="2700" y="455"/>
                  </a:cubicBezTo>
                  <a:cubicBezTo>
                    <a:pt x="2721" y="433"/>
                    <a:pt x="2743" y="423"/>
                    <a:pt x="2759" y="401"/>
                  </a:cubicBezTo>
                  <a:lnTo>
                    <a:pt x="2775" y="390"/>
                  </a:lnTo>
                  <a:cubicBezTo>
                    <a:pt x="2861" y="433"/>
                    <a:pt x="2920" y="503"/>
                    <a:pt x="2985" y="573"/>
                  </a:cubicBezTo>
                  <a:cubicBezTo>
                    <a:pt x="2963" y="638"/>
                    <a:pt x="2920" y="681"/>
                    <a:pt x="2882" y="729"/>
                  </a:cubicBezTo>
                  <a:lnTo>
                    <a:pt x="2877" y="745"/>
                  </a:lnTo>
                  <a:cubicBezTo>
                    <a:pt x="2646" y="998"/>
                    <a:pt x="2399" y="1235"/>
                    <a:pt x="2167" y="1455"/>
                  </a:cubicBezTo>
                  <a:lnTo>
                    <a:pt x="2135" y="1487"/>
                  </a:lnTo>
                  <a:lnTo>
                    <a:pt x="2054" y="1573"/>
                  </a:lnTo>
                  <a:cubicBezTo>
                    <a:pt x="1995" y="1632"/>
                    <a:pt x="1979" y="1708"/>
                    <a:pt x="2017" y="1778"/>
                  </a:cubicBezTo>
                  <a:cubicBezTo>
                    <a:pt x="2054" y="1858"/>
                    <a:pt x="2087" y="1928"/>
                    <a:pt x="2130" y="1982"/>
                  </a:cubicBezTo>
                  <a:cubicBezTo>
                    <a:pt x="2205" y="2089"/>
                    <a:pt x="2275" y="2197"/>
                    <a:pt x="2350" y="2299"/>
                  </a:cubicBezTo>
                  <a:cubicBezTo>
                    <a:pt x="2404" y="2380"/>
                    <a:pt x="2463" y="2460"/>
                    <a:pt x="2517" y="2541"/>
                  </a:cubicBezTo>
                  <a:cubicBezTo>
                    <a:pt x="2565" y="2606"/>
                    <a:pt x="2608" y="2675"/>
                    <a:pt x="2651" y="2740"/>
                  </a:cubicBezTo>
                  <a:lnTo>
                    <a:pt x="2700" y="2815"/>
                  </a:lnTo>
                  <a:cubicBezTo>
                    <a:pt x="2624" y="2917"/>
                    <a:pt x="2528" y="3014"/>
                    <a:pt x="2425" y="3079"/>
                  </a:cubicBezTo>
                  <a:cubicBezTo>
                    <a:pt x="2356" y="3009"/>
                    <a:pt x="2296" y="2928"/>
                    <a:pt x="2237" y="2815"/>
                  </a:cubicBezTo>
                  <a:cubicBezTo>
                    <a:pt x="2194" y="2735"/>
                    <a:pt x="2151" y="2654"/>
                    <a:pt x="2108" y="2573"/>
                  </a:cubicBezTo>
                  <a:cubicBezTo>
                    <a:pt x="2054" y="2466"/>
                    <a:pt x="1995" y="2358"/>
                    <a:pt x="1942" y="2256"/>
                  </a:cubicBezTo>
                  <a:cubicBezTo>
                    <a:pt x="1909" y="2192"/>
                    <a:pt x="1861" y="2122"/>
                    <a:pt x="1807" y="2046"/>
                  </a:cubicBezTo>
                  <a:cubicBezTo>
                    <a:pt x="1775" y="2003"/>
                    <a:pt x="1726" y="1976"/>
                    <a:pt x="1667" y="1966"/>
                  </a:cubicBezTo>
                  <a:cubicBezTo>
                    <a:pt x="1661" y="1965"/>
                    <a:pt x="1654" y="1965"/>
                    <a:pt x="1648" y="1965"/>
                  </a:cubicBezTo>
                  <a:cubicBezTo>
                    <a:pt x="1591" y="1965"/>
                    <a:pt x="1539" y="1985"/>
                    <a:pt x="1495" y="2014"/>
                  </a:cubicBezTo>
                  <a:cubicBezTo>
                    <a:pt x="1468" y="2036"/>
                    <a:pt x="1452" y="2063"/>
                    <a:pt x="1436" y="2073"/>
                  </a:cubicBezTo>
                  <a:cubicBezTo>
                    <a:pt x="1372" y="2154"/>
                    <a:pt x="1307" y="2229"/>
                    <a:pt x="1243" y="2310"/>
                  </a:cubicBezTo>
                  <a:cubicBezTo>
                    <a:pt x="1130" y="2444"/>
                    <a:pt x="1006" y="2584"/>
                    <a:pt x="899" y="2735"/>
                  </a:cubicBezTo>
                  <a:cubicBezTo>
                    <a:pt x="823" y="2831"/>
                    <a:pt x="737" y="2933"/>
                    <a:pt x="657" y="3036"/>
                  </a:cubicBezTo>
                  <a:cubicBezTo>
                    <a:pt x="624" y="3079"/>
                    <a:pt x="592" y="3116"/>
                    <a:pt x="549" y="3154"/>
                  </a:cubicBezTo>
                  <a:lnTo>
                    <a:pt x="528" y="3175"/>
                  </a:lnTo>
                  <a:cubicBezTo>
                    <a:pt x="442" y="3111"/>
                    <a:pt x="377" y="3030"/>
                    <a:pt x="307" y="2950"/>
                  </a:cubicBezTo>
                  <a:lnTo>
                    <a:pt x="275" y="2907"/>
                  </a:lnTo>
                  <a:cubicBezTo>
                    <a:pt x="270" y="2896"/>
                    <a:pt x="259" y="2880"/>
                    <a:pt x="275" y="2874"/>
                  </a:cubicBezTo>
                  <a:lnTo>
                    <a:pt x="280" y="2858"/>
                  </a:lnTo>
                  <a:cubicBezTo>
                    <a:pt x="307" y="2821"/>
                    <a:pt x="329" y="2778"/>
                    <a:pt x="361" y="2745"/>
                  </a:cubicBezTo>
                  <a:cubicBezTo>
                    <a:pt x="657" y="2412"/>
                    <a:pt x="888" y="2154"/>
                    <a:pt x="1103" y="1912"/>
                  </a:cubicBezTo>
                  <a:cubicBezTo>
                    <a:pt x="1237" y="1767"/>
                    <a:pt x="1248" y="1745"/>
                    <a:pt x="1302" y="1611"/>
                  </a:cubicBezTo>
                  <a:lnTo>
                    <a:pt x="1307" y="1589"/>
                  </a:lnTo>
                  <a:lnTo>
                    <a:pt x="1296" y="1579"/>
                  </a:lnTo>
                  <a:cubicBezTo>
                    <a:pt x="1264" y="1541"/>
                    <a:pt x="1243" y="1498"/>
                    <a:pt x="1237" y="1450"/>
                  </a:cubicBezTo>
                  <a:cubicBezTo>
                    <a:pt x="1210" y="1283"/>
                    <a:pt x="1167" y="1084"/>
                    <a:pt x="1119" y="896"/>
                  </a:cubicBezTo>
                  <a:cubicBezTo>
                    <a:pt x="1092" y="804"/>
                    <a:pt x="1060" y="718"/>
                    <a:pt x="1028" y="627"/>
                  </a:cubicBezTo>
                  <a:cubicBezTo>
                    <a:pt x="1022" y="600"/>
                    <a:pt x="1006" y="584"/>
                    <a:pt x="1001" y="557"/>
                  </a:cubicBezTo>
                  <a:cubicBezTo>
                    <a:pt x="979" y="493"/>
                    <a:pt x="952" y="433"/>
                    <a:pt x="925" y="374"/>
                  </a:cubicBezTo>
                  <a:cubicBezTo>
                    <a:pt x="920" y="353"/>
                    <a:pt x="904" y="331"/>
                    <a:pt x="899" y="315"/>
                  </a:cubicBezTo>
                  <a:cubicBezTo>
                    <a:pt x="968" y="267"/>
                    <a:pt x="1033" y="235"/>
                    <a:pt x="1103" y="197"/>
                  </a:cubicBezTo>
                  <a:close/>
                  <a:moveTo>
                    <a:pt x="834" y="3149"/>
                  </a:moveTo>
                  <a:lnTo>
                    <a:pt x="872" y="3218"/>
                  </a:lnTo>
                  <a:lnTo>
                    <a:pt x="823" y="3272"/>
                  </a:lnTo>
                  <a:lnTo>
                    <a:pt x="791" y="3197"/>
                  </a:lnTo>
                  <a:cubicBezTo>
                    <a:pt x="796" y="3186"/>
                    <a:pt x="813" y="3170"/>
                    <a:pt x="818" y="3165"/>
                  </a:cubicBezTo>
                  <a:cubicBezTo>
                    <a:pt x="818" y="3159"/>
                    <a:pt x="823" y="3159"/>
                    <a:pt x="834" y="3149"/>
                  </a:cubicBezTo>
                  <a:close/>
                  <a:moveTo>
                    <a:pt x="2651" y="3138"/>
                  </a:moveTo>
                  <a:lnTo>
                    <a:pt x="2667" y="3149"/>
                  </a:lnTo>
                  <a:cubicBezTo>
                    <a:pt x="2694" y="3186"/>
                    <a:pt x="2721" y="3213"/>
                    <a:pt x="2743" y="3245"/>
                  </a:cubicBezTo>
                  <a:lnTo>
                    <a:pt x="2743" y="3267"/>
                  </a:lnTo>
                  <a:lnTo>
                    <a:pt x="2689" y="3294"/>
                  </a:lnTo>
                  <a:cubicBezTo>
                    <a:pt x="2667" y="3251"/>
                    <a:pt x="2646" y="3202"/>
                    <a:pt x="2624" y="3149"/>
                  </a:cubicBezTo>
                  <a:lnTo>
                    <a:pt x="2651" y="3138"/>
                  </a:lnTo>
                  <a:close/>
                  <a:moveTo>
                    <a:pt x="2554" y="3304"/>
                  </a:moveTo>
                  <a:cubicBezTo>
                    <a:pt x="2565" y="3321"/>
                    <a:pt x="2571" y="3337"/>
                    <a:pt x="2587" y="3353"/>
                  </a:cubicBezTo>
                  <a:lnTo>
                    <a:pt x="2597" y="3374"/>
                  </a:lnTo>
                  <a:lnTo>
                    <a:pt x="2592" y="3385"/>
                  </a:lnTo>
                  <a:cubicBezTo>
                    <a:pt x="2571" y="3353"/>
                    <a:pt x="2560" y="3326"/>
                    <a:pt x="2554" y="3304"/>
                  </a:cubicBezTo>
                  <a:close/>
                  <a:moveTo>
                    <a:pt x="673" y="3321"/>
                  </a:moveTo>
                  <a:cubicBezTo>
                    <a:pt x="689" y="3331"/>
                    <a:pt x="705" y="3353"/>
                    <a:pt x="716" y="3380"/>
                  </a:cubicBezTo>
                  <a:lnTo>
                    <a:pt x="683" y="3412"/>
                  </a:lnTo>
                  <a:cubicBezTo>
                    <a:pt x="673" y="3390"/>
                    <a:pt x="657" y="3369"/>
                    <a:pt x="651" y="3337"/>
                  </a:cubicBezTo>
                  <a:lnTo>
                    <a:pt x="673" y="3321"/>
                  </a:lnTo>
                  <a:close/>
                  <a:moveTo>
                    <a:pt x="1232" y="1"/>
                  </a:moveTo>
                  <a:cubicBezTo>
                    <a:pt x="1216" y="1"/>
                    <a:pt x="1199" y="3"/>
                    <a:pt x="1183" y="9"/>
                  </a:cubicBezTo>
                  <a:cubicBezTo>
                    <a:pt x="1114" y="30"/>
                    <a:pt x="1060" y="57"/>
                    <a:pt x="1011" y="84"/>
                  </a:cubicBezTo>
                  <a:cubicBezTo>
                    <a:pt x="952" y="122"/>
                    <a:pt x="899" y="154"/>
                    <a:pt x="845" y="186"/>
                  </a:cubicBezTo>
                  <a:cubicBezTo>
                    <a:pt x="818" y="202"/>
                    <a:pt x="796" y="218"/>
                    <a:pt x="770" y="235"/>
                  </a:cubicBezTo>
                  <a:cubicBezTo>
                    <a:pt x="646" y="315"/>
                    <a:pt x="624" y="347"/>
                    <a:pt x="657" y="498"/>
                  </a:cubicBezTo>
                  <a:cubicBezTo>
                    <a:pt x="657" y="503"/>
                    <a:pt x="657" y="509"/>
                    <a:pt x="662" y="514"/>
                  </a:cubicBezTo>
                  <a:lnTo>
                    <a:pt x="662" y="525"/>
                  </a:lnTo>
                  <a:cubicBezTo>
                    <a:pt x="726" y="751"/>
                    <a:pt x="791" y="971"/>
                    <a:pt x="877" y="1175"/>
                  </a:cubicBezTo>
                  <a:cubicBezTo>
                    <a:pt x="925" y="1283"/>
                    <a:pt x="958" y="1390"/>
                    <a:pt x="1006" y="1503"/>
                  </a:cubicBezTo>
                  <a:cubicBezTo>
                    <a:pt x="1022" y="1552"/>
                    <a:pt x="1038" y="1589"/>
                    <a:pt x="1054" y="1638"/>
                  </a:cubicBezTo>
                  <a:lnTo>
                    <a:pt x="1011" y="1692"/>
                  </a:lnTo>
                  <a:cubicBezTo>
                    <a:pt x="974" y="1740"/>
                    <a:pt x="931" y="1794"/>
                    <a:pt x="888" y="1842"/>
                  </a:cubicBezTo>
                  <a:cubicBezTo>
                    <a:pt x="807" y="1933"/>
                    <a:pt x="716" y="2025"/>
                    <a:pt x="635" y="2122"/>
                  </a:cubicBezTo>
                  <a:cubicBezTo>
                    <a:pt x="538" y="2229"/>
                    <a:pt x="442" y="2342"/>
                    <a:pt x="339" y="2450"/>
                  </a:cubicBezTo>
                  <a:cubicBezTo>
                    <a:pt x="270" y="2541"/>
                    <a:pt x="189" y="2632"/>
                    <a:pt x="97" y="2740"/>
                  </a:cubicBezTo>
                  <a:cubicBezTo>
                    <a:pt x="65" y="2783"/>
                    <a:pt x="44" y="2821"/>
                    <a:pt x="28" y="2858"/>
                  </a:cubicBezTo>
                  <a:cubicBezTo>
                    <a:pt x="1" y="2907"/>
                    <a:pt x="6" y="2966"/>
                    <a:pt x="38" y="3009"/>
                  </a:cubicBezTo>
                  <a:cubicBezTo>
                    <a:pt x="135" y="3122"/>
                    <a:pt x="248" y="3235"/>
                    <a:pt x="382" y="3358"/>
                  </a:cubicBezTo>
                  <a:cubicBezTo>
                    <a:pt x="393" y="3364"/>
                    <a:pt x="409" y="3380"/>
                    <a:pt x="420" y="3380"/>
                  </a:cubicBezTo>
                  <a:cubicBezTo>
                    <a:pt x="463" y="3380"/>
                    <a:pt x="485" y="3412"/>
                    <a:pt x="517" y="3460"/>
                  </a:cubicBezTo>
                  <a:cubicBezTo>
                    <a:pt x="522" y="3471"/>
                    <a:pt x="538" y="3487"/>
                    <a:pt x="544" y="3493"/>
                  </a:cubicBezTo>
                  <a:cubicBezTo>
                    <a:pt x="549" y="3498"/>
                    <a:pt x="554" y="3514"/>
                    <a:pt x="565" y="3519"/>
                  </a:cubicBezTo>
                  <a:cubicBezTo>
                    <a:pt x="571" y="3536"/>
                    <a:pt x="576" y="3546"/>
                    <a:pt x="592" y="3562"/>
                  </a:cubicBezTo>
                  <a:lnTo>
                    <a:pt x="619" y="3606"/>
                  </a:lnTo>
                  <a:lnTo>
                    <a:pt x="646" y="3595"/>
                  </a:lnTo>
                  <a:cubicBezTo>
                    <a:pt x="726" y="3552"/>
                    <a:pt x="786" y="3493"/>
                    <a:pt x="839" y="3439"/>
                  </a:cubicBezTo>
                  <a:lnTo>
                    <a:pt x="850" y="3428"/>
                  </a:lnTo>
                  <a:cubicBezTo>
                    <a:pt x="952" y="3321"/>
                    <a:pt x="1054" y="3202"/>
                    <a:pt x="1157" y="3095"/>
                  </a:cubicBezTo>
                  <a:cubicBezTo>
                    <a:pt x="1200" y="3052"/>
                    <a:pt x="1243" y="2998"/>
                    <a:pt x="1291" y="2950"/>
                  </a:cubicBezTo>
                  <a:lnTo>
                    <a:pt x="1302" y="2933"/>
                  </a:lnTo>
                  <a:cubicBezTo>
                    <a:pt x="1323" y="2907"/>
                    <a:pt x="1334" y="2896"/>
                    <a:pt x="1361" y="2896"/>
                  </a:cubicBezTo>
                  <a:cubicBezTo>
                    <a:pt x="1382" y="2896"/>
                    <a:pt x="1404" y="2874"/>
                    <a:pt x="1404" y="2869"/>
                  </a:cubicBezTo>
                  <a:cubicBezTo>
                    <a:pt x="1409" y="2853"/>
                    <a:pt x="1415" y="2842"/>
                    <a:pt x="1415" y="2831"/>
                  </a:cubicBezTo>
                  <a:cubicBezTo>
                    <a:pt x="1415" y="2815"/>
                    <a:pt x="1425" y="2799"/>
                    <a:pt x="1442" y="2783"/>
                  </a:cubicBezTo>
                  <a:cubicBezTo>
                    <a:pt x="1458" y="2767"/>
                    <a:pt x="1463" y="2761"/>
                    <a:pt x="1468" y="2745"/>
                  </a:cubicBezTo>
                  <a:lnTo>
                    <a:pt x="1517" y="2697"/>
                  </a:lnTo>
                  <a:cubicBezTo>
                    <a:pt x="1544" y="2681"/>
                    <a:pt x="1571" y="2654"/>
                    <a:pt x="1592" y="2611"/>
                  </a:cubicBezTo>
                  <a:cubicBezTo>
                    <a:pt x="1603" y="2579"/>
                    <a:pt x="1630" y="2552"/>
                    <a:pt x="1657" y="2525"/>
                  </a:cubicBezTo>
                  <a:cubicBezTo>
                    <a:pt x="1673" y="2514"/>
                    <a:pt x="1678" y="2498"/>
                    <a:pt x="1694" y="2487"/>
                  </a:cubicBezTo>
                  <a:lnTo>
                    <a:pt x="1721" y="2460"/>
                  </a:lnTo>
                  <a:lnTo>
                    <a:pt x="1726" y="2466"/>
                  </a:lnTo>
                  <a:cubicBezTo>
                    <a:pt x="1737" y="2493"/>
                    <a:pt x="1753" y="2519"/>
                    <a:pt x="1775" y="2546"/>
                  </a:cubicBezTo>
                  <a:lnTo>
                    <a:pt x="1834" y="2665"/>
                  </a:lnTo>
                  <a:cubicBezTo>
                    <a:pt x="1866" y="2740"/>
                    <a:pt x="1909" y="2810"/>
                    <a:pt x="1947" y="2880"/>
                  </a:cubicBezTo>
                  <a:cubicBezTo>
                    <a:pt x="1995" y="2971"/>
                    <a:pt x="2049" y="3041"/>
                    <a:pt x="2087" y="3111"/>
                  </a:cubicBezTo>
                  <a:cubicBezTo>
                    <a:pt x="2130" y="3170"/>
                    <a:pt x="2189" y="3245"/>
                    <a:pt x="2275" y="3278"/>
                  </a:cubicBezTo>
                  <a:lnTo>
                    <a:pt x="2286" y="3299"/>
                  </a:lnTo>
                  <a:cubicBezTo>
                    <a:pt x="2296" y="3321"/>
                    <a:pt x="2302" y="3337"/>
                    <a:pt x="2318" y="3358"/>
                  </a:cubicBezTo>
                  <a:cubicBezTo>
                    <a:pt x="2329" y="3385"/>
                    <a:pt x="2350" y="3412"/>
                    <a:pt x="2372" y="3439"/>
                  </a:cubicBezTo>
                  <a:cubicBezTo>
                    <a:pt x="2399" y="3471"/>
                    <a:pt x="2425" y="3498"/>
                    <a:pt x="2447" y="3519"/>
                  </a:cubicBezTo>
                  <a:cubicBezTo>
                    <a:pt x="2466" y="3539"/>
                    <a:pt x="2487" y="3547"/>
                    <a:pt x="2508" y="3547"/>
                  </a:cubicBezTo>
                  <a:cubicBezTo>
                    <a:pt x="2534" y="3547"/>
                    <a:pt x="2560" y="3535"/>
                    <a:pt x="2587" y="3514"/>
                  </a:cubicBezTo>
                  <a:cubicBezTo>
                    <a:pt x="2597" y="3498"/>
                    <a:pt x="2608" y="3482"/>
                    <a:pt x="2614" y="3466"/>
                  </a:cubicBezTo>
                  <a:lnTo>
                    <a:pt x="2614" y="3460"/>
                  </a:lnTo>
                  <a:cubicBezTo>
                    <a:pt x="2678" y="3433"/>
                    <a:pt x="2732" y="3385"/>
                    <a:pt x="2780" y="3321"/>
                  </a:cubicBezTo>
                  <a:cubicBezTo>
                    <a:pt x="2856" y="3278"/>
                    <a:pt x="2909" y="3218"/>
                    <a:pt x="2963" y="3165"/>
                  </a:cubicBezTo>
                  <a:lnTo>
                    <a:pt x="3022" y="3106"/>
                  </a:lnTo>
                  <a:cubicBezTo>
                    <a:pt x="3065" y="3084"/>
                    <a:pt x="3092" y="3057"/>
                    <a:pt x="3103" y="3025"/>
                  </a:cubicBezTo>
                  <a:cubicBezTo>
                    <a:pt x="3119" y="2987"/>
                    <a:pt x="3097" y="2955"/>
                    <a:pt x="3081" y="2923"/>
                  </a:cubicBezTo>
                  <a:cubicBezTo>
                    <a:pt x="3049" y="2864"/>
                    <a:pt x="3011" y="2810"/>
                    <a:pt x="2974" y="2756"/>
                  </a:cubicBezTo>
                  <a:lnTo>
                    <a:pt x="2942" y="2708"/>
                  </a:lnTo>
                  <a:cubicBezTo>
                    <a:pt x="2931" y="2686"/>
                    <a:pt x="2915" y="2665"/>
                    <a:pt x="2904" y="2654"/>
                  </a:cubicBezTo>
                  <a:cubicBezTo>
                    <a:pt x="2888" y="2638"/>
                    <a:pt x="2877" y="2622"/>
                    <a:pt x="2861" y="2606"/>
                  </a:cubicBezTo>
                  <a:cubicBezTo>
                    <a:pt x="2850" y="2584"/>
                    <a:pt x="2834" y="2563"/>
                    <a:pt x="2823" y="2541"/>
                  </a:cubicBezTo>
                  <a:cubicBezTo>
                    <a:pt x="2802" y="2514"/>
                    <a:pt x="2786" y="2487"/>
                    <a:pt x="2769" y="2455"/>
                  </a:cubicBezTo>
                  <a:cubicBezTo>
                    <a:pt x="2705" y="2374"/>
                    <a:pt x="2646" y="2288"/>
                    <a:pt x="2587" y="2208"/>
                  </a:cubicBezTo>
                  <a:cubicBezTo>
                    <a:pt x="2538" y="2143"/>
                    <a:pt x="2490" y="2079"/>
                    <a:pt x="2436" y="2014"/>
                  </a:cubicBezTo>
                  <a:lnTo>
                    <a:pt x="2420" y="1993"/>
                  </a:lnTo>
                  <a:cubicBezTo>
                    <a:pt x="2382" y="1955"/>
                    <a:pt x="2356" y="1912"/>
                    <a:pt x="2339" y="1874"/>
                  </a:cubicBezTo>
                  <a:lnTo>
                    <a:pt x="2458" y="1751"/>
                  </a:lnTo>
                  <a:cubicBezTo>
                    <a:pt x="2538" y="1670"/>
                    <a:pt x="2619" y="1600"/>
                    <a:pt x="2700" y="1520"/>
                  </a:cubicBezTo>
                  <a:cubicBezTo>
                    <a:pt x="2877" y="1342"/>
                    <a:pt x="3054" y="1154"/>
                    <a:pt x="3259" y="955"/>
                  </a:cubicBezTo>
                  <a:lnTo>
                    <a:pt x="3269" y="939"/>
                  </a:lnTo>
                  <a:cubicBezTo>
                    <a:pt x="3307" y="912"/>
                    <a:pt x="3339" y="874"/>
                    <a:pt x="3345" y="810"/>
                  </a:cubicBezTo>
                  <a:lnTo>
                    <a:pt x="3345" y="799"/>
                  </a:lnTo>
                  <a:lnTo>
                    <a:pt x="3312" y="767"/>
                  </a:lnTo>
                  <a:cubicBezTo>
                    <a:pt x="3318" y="729"/>
                    <a:pt x="3296" y="713"/>
                    <a:pt x="3286" y="686"/>
                  </a:cubicBezTo>
                  <a:lnTo>
                    <a:pt x="3269" y="670"/>
                  </a:lnTo>
                  <a:cubicBezTo>
                    <a:pt x="3259" y="659"/>
                    <a:pt x="3243" y="643"/>
                    <a:pt x="3237" y="632"/>
                  </a:cubicBezTo>
                  <a:cubicBezTo>
                    <a:pt x="3151" y="450"/>
                    <a:pt x="2990" y="347"/>
                    <a:pt x="2861" y="288"/>
                  </a:cubicBezTo>
                  <a:cubicBezTo>
                    <a:pt x="2823" y="267"/>
                    <a:pt x="2775" y="261"/>
                    <a:pt x="2726" y="245"/>
                  </a:cubicBezTo>
                  <a:cubicBezTo>
                    <a:pt x="2715" y="243"/>
                    <a:pt x="2704" y="243"/>
                    <a:pt x="2694" y="243"/>
                  </a:cubicBezTo>
                  <a:cubicBezTo>
                    <a:pt x="2643" y="243"/>
                    <a:pt x="2600" y="263"/>
                    <a:pt x="2560" y="294"/>
                  </a:cubicBezTo>
                  <a:lnTo>
                    <a:pt x="2554" y="299"/>
                  </a:lnTo>
                  <a:cubicBezTo>
                    <a:pt x="2517" y="337"/>
                    <a:pt x="2485" y="369"/>
                    <a:pt x="2458" y="401"/>
                  </a:cubicBezTo>
                  <a:lnTo>
                    <a:pt x="2151" y="745"/>
                  </a:lnTo>
                  <a:cubicBezTo>
                    <a:pt x="2033" y="874"/>
                    <a:pt x="1920" y="993"/>
                    <a:pt x="1807" y="1122"/>
                  </a:cubicBezTo>
                  <a:cubicBezTo>
                    <a:pt x="1791" y="1143"/>
                    <a:pt x="1775" y="1154"/>
                    <a:pt x="1753" y="1175"/>
                  </a:cubicBezTo>
                  <a:cubicBezTo>
                    <a:pt x="1748" y="1159"/>
                    <a:pt x="1737" y="1143"/>
                    <a:pt x="1737" y="1127"/>
                  </a:cubicBezTo>
                  <a:cubicBezTo>
                    <a:pt x="1721" y="1052"/>
                    <a:pt x="1700" y="976"/>
                    <a:pt x="1678" y="912"/>
                  </a:cubicBezTo>
                  <a:lnTo>
                    <a:pt x="1651" y="815"/>
                  </a:lnTo>
                  <a:cubicBezTo>
                    <a:pt x="1592" y="611"/>
                    <a:pt x="1533" y="433"/>
                    <a:pt x="1463" y="278"/>
                  </a:cubicBezTo>
                  <a:cubicBezTo>
                    <a:pt x="1431" y="213"/>
                    <a:pt x="1399" y="143"/>
                    <a:pt x="1356" y="79"/>
                  </a:cubicBezTo>
                  <a:cubicBezTo>
                    <a:pt x="1327" y="26"/>
                    <a:pt x="1280" y="1"/>
                    <a:pt x="1232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69" name="Google Shape;469;p11"/>
            <p:cNvGrpSpPr/>
            <p:nvPr/>
          </p:nvGrpSpPr>
          <p:grpSpPr>
            <a:xfrm>
              <a:off x="2026465" y="4111692"/>
              <a:ext cx="507630" cy="462978"/>
              <a:chOff x="4755400" y="1653025"/>
              <a:chExt cx="223675" cy="204000"/>
            </a:xfrm>
          </p:grpSpPr>
          <p:sp>
            <p:nvSpPr>
              <p:cNvPr id="470" name="Google Shape;470;p11"/>
              <p:cNvSpPr/>
              <p:nvPr/>
            </p:nvSpPr>
            <p:spPr>
              <a:xfrm>
                <a:off x="4755400" y="1653025"/>
                <a:ext cx="223675" cy="204000"/>
              </a:xfrm>
              <a:custGeom>
                <a:avLst/>
                <a:gdLst/>
                <a:ahLst/>
                <a:cxnLst/>
                <a:rect l="l" t="t" r="r" b="b"/>
                <a:pathLst>
                  <a:path w="8947" h="8160" extrusionOk="0">
                    <a:moveTo>
                      <a:pt x="4473" y="277"/>
                    </a:moveTo>
                    <a:cubicBezTo>
                      <a:pt x="5876" y="277"/>
                      <a:pt x="7150" y="1012"/>
                      <a:pt x="7872" y="2287"/>
                    </a:cubicBezTo>
                    <a:cubicBezTo>
                      <a:pt x="8184" y="2846"/>
                      <a:pt x="8388" y="3497"/>
                      <a:pt x="8426" y="4147"/>
                    </a:cubicBezTo>
                    <a:cubicBezTo>
                      <a:pt x="8420" y="4147"/>
                      <a:pt x="8420" y="4147"/>
                      <a:pt x="8415" y="4142"/>
                    </a:cubicBezTo>
                    <a:cubicBezTo>
                      <a:pt x="8104" y="4104"/>
                      <a:pt x="7787" y="4093"/>
                      <a:pt x="7469" y="4093"/>
                    </a:cubicBezTo>
                    <a:cubicBezTo>
                      <a:pt x="7072" y="4093"/>
                      <a:pt x="6674" y="4110"/>
                      <a:pt x="6286" y="4110"/>
                    </a:cubicBezTo>
                    <a:cubicBezTo>
                      <a:pt x="5940" y="4110"/>
                      <a:pt x="5579" y="4089"/>
                      <a:pt x="5220" y="4089"/>
                    </a:cubicBezTo>
                    <a:cubicBezTo>
                      <a:pt x="5005" y="4089"/>
                      <a:pt x="4791" y="4096"/>
                      <a:pt x="4581" y="4120"/>
                    </a:cubicBezTo>
                    <a:cubicBezTo>
                      <a:pt x="4571" y="4088"/>
                      <a:pt x="4549" y="4061"/>
                      <a:pt x="4528" y="4034"/>
                    </a:cubicBezTo>
                    <a:cubicBezTo>
                      <a:pt x="4517" y="4018"/>
                      <a:pt x="4512" y="4007"/>
                      <a:pt x="4495" y="4002"/>
                    </a:cubicBezTo>
                    <a:cubicBezTo>
                      <a:pt x="4436" y="3937"/>
                      <a:pt x="4359" y="3908"/>
                      <a:pt x="4283" y="3908"/>
                    </a:cubicBezTo>
                    <a:cubicBezTo>
                      <a:pt x="4120" y="3908"/>
                      <a:pt x="3958" y="4039"/>
                      <a:pt x="3958" y="4222"/>
                    </a:cubicBezTo>
                    <a:cubicBezTo>
                      <a:pt x="3958" y="4406"/>
                      <a:pt x="4120" y="4536"/>
                      <a:pt x="4283" y="4536"/>
                    </a:cubicBezTo>
                    <a:cubicBezTo>
                      <a:pt x="4359" y="4536"/>
                      <a:pt x="4436" y="4508"/>
                      <a:pt x="4495" y="4443"/>
                    </a:cubicBezTo>
                    <a:cubicBezTo>
                      <a:pt x="4512" y="4432"/>
                      <a:pt x="4517" y="4416"/>
                      <a:pt x="4528" y="4411"/>
                    </a:cubicBezTo>
                    <a:cubicBezTo>
                      <a:pt x="4555" y="4384"/>
                      <a:pt x="4576" y="4357"/>
                      <a:pt x="4581" y="4325"/>
                    </a:cubicBezTo>
                    <a:cubicBezTo>
                      <a:pt x="4791" y="4349"/>
                      <a:pt x="5005" y="4356"/>
                      <a:pt x="5220" y="4356"/>
                    </a:cubicBezTo>
                    <a:cubicBezTo>
                      <a:pt x="5579" y="4356"/>
                      <a:pt x="5940" y="4335"/>
                      <a:pt x="6286" y="4335"/>
                    </a:cubicBezTo>
                    <a:cubicBezTo>
                      <a:pt x="6667" y="4335"/>
                      <a:pt x="7058" y="4350"/>
                      <a:pt x="7448" y="4350"/>
                    </a:cubicBezTo>
                    <a:cubicBezTo>
                      <a:pt x="7773" y="4350"/>
                      <a:pt x="8097" y="4340"/>
                      <a:pt x="8415" y="4303"/>
                    </a:cubicBezTo>
                    <a:cubicBezTo>
                      <a:pt x="8420" y="4303"/>
                      <a:pt x="8426" y="4298"/>
                      <a:pt x="8436" y="4298"/>
                    </a:cubicBezTo>
                    <a:cubicBezTo>
                      <a:pt x="8463" y="5104"/>
                      <a:pt x="8259" y="5916"/>
                      <a:pt x="7764" y="6567"/>
                    </a:cubicBezTo>
                    <a:cubicBezTo>
                      <a:pt x="7253" y="7239"/>
                      <a:pt x="6479" y="7556"/>
                      <a:pt x="5678" y="7739"/>
                    </a:cubicBezTo>
                    <a:cubicBezTo>
                      <a:pt x="5192" y="7849"/>
                      <a:pt x="4686" y="7922"/>
                      <a:pt x="4181" y="7922"/>
                    </a:cubicBezTo>
                    <a:cubicBezTo>
                      <a:pt x="3753" y="7922"/>
                      <a:pt x="3327" y="7870"/>
                      <a:pt x="2915" y="7744"/>
                    </a:cubicBezTo>
                    <a:cubicBezTo>
                      <a:pt x="1259" y="7255"/>
                      <a:pt x="404" y="5803"/>
                      <a:pt x="431" y="4110"/>
                    </a:cubicBezTo>
                    <a:cubicBezTo>
                      <a:pt x="436" y="3679"/>
                      <a:pt x="485" y="3239"/>
                      <a:pt x="598" y="2825"/>
                    </a:cubicBezTo>
                    <a:cubicBezTo>
                      <a:pt x="754" y="2244"/>
                      <a:pt x="1081" y="1852"/>
                      <a:pt x="1555" y="1486"/>
                    </a:cubicBezTo>
                    <a:cubicBezTo>
                      <a:pt x="2189" y="997"/>
                      <a:pt x="2861" y="524"/>
                      <a:pt x="3635" y="319"/>
                    </a:cubicBezTo>
                    <a:cubicBezTo>
                      <a:pt x="3654" y="333"/>
                      <a:pt x="3677" y="347"/>
                      <a:pt x="3707" y="347"/>
                    </a:cubicBezTo>
                    <a:cubicBezTo>
                      <a:pt x="3711" y="347"/>
                      <a:pt x="3716" y="347"/>
                      <a:pt x="3721" y="346"/>
                    </a:cubicBezTo>
                    <a:cubicBezTo>
                      <a:pt x="3974" y="299"/>
                      <a:pt x="4225" y="277"/>
                      <a:pt x="4473" y="277"/>
                    </a:cubicBezTo>
                    <a:close/>
                    <a:moveTo>
                      <a:pt x="4667" y="0"/>
                    </a:moveTo>
                    <a:cubicBezTo>
                      <a:pt x="4446" y="0"/>
                      <a:pt x="4223" y="25"/>
                      <a:pt x="4001" y="77"/>
                    </a:cubicBezTo>
                    <a:cubicBezTo>
                      <a:pt x="3993" y="77"/>
                      <a:pt x="3984" y="77"/>
                      <a:pt x="3976" y="77"/>
                    </a:cubicBezTo>
                    <a:cubicBezTo>
                      <a:pt x="3046" y="77"/>
                      <a:pt x="2236" y="673"/>
                      <a:pt x="1517" y="1206"/>
                    </a:cubicBezTo>
                    <a:cubicBezTo>
                      <a:pt x="1194" y="1448"/>
                      <a:pt x="883" y="1696"/>
                      <a:pt x="657" y="2029"/>
                    </a:cubicBezTo>
                    <a:cubicBezTo>
                      <a:pt x="393" y="2427"/>
                      <a:pt x="302" y="2911"/>
                      <a:pt x="232" y="3373"/>
                    </a:cubicBezTo>
                    <a:cubicBezTo>
                      <a:pt x="1" y="5072"/>
                      <a:pt x="517" y="6916"/>
                      <a:pt x="2151" y="7722"/>
                    </a:cubicBezTo>
                    <a:cubicBezTo>
                      <a:pt x="2792" y="8029"/>
                      <a:pt x="3500" y="8159"/>
                      <a:pt x="4208" y="8159"/>
                    </a:cubicBezTo>
                    <a:cubicBezTo>
                      <a:pt x="4481" y="8159"/>
                      <a:pt x="4753" y="8140"/>
                      <a:pt x="5022" y="8104"/>
                    </a:cubicBezTo>
                    <a:cubicBezTo>
                      <a:pt x="5888" y="7991"/>
                      <a:pt x="6823" y="7765"/>
                      <a:pt x="7506" y="7201"/>
                    </a:cubicBezTo>
                    <a:cubicBezTo>
                      <a:pt x="8791" y="6136"/>
                      <a:pt x="8947" y="4196"/>
                      <a:pt x="8356" y="2728"/>
                    </a:cubicBezTo>
                    <a:cubicBezTo>
                      <a:pt x="7775" y="1287"/>
                      <a:pt x="6264" y="0"/>
                      <a:pt x="4667" y="0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" name="Google Shape;471;p11"/>
              <p:cNvSpPr/>
              <p:nvPr/>
            </p:nvSpPr>
            <p:spPr>
              <a:xfrm>
                <a:off x="4874350" y="1720650"/>
                <a:ext cx="28800" cy="26700"/>
              </a:xfrm>
              <a:custGeom>
                <a:avLst/>
                <a:gdLst/>
                <a:ahLst/>
                <a:cxnLst/>
                <a:rect l="l" t="t" r="r" b="b"/>
                <a:pathLst>
                  <a:path w="1152" h="1068" extrusionOk="0">
                    <a:moveTo>
                      <a:pt x="136" y="1"/>
                    </a:moveTo>
                    <a:cubicBezTo>
                      <a:pt x="95" y="1"/>
                      <a:pt x="56" y="22"/>
                      <a:pt x="49" y="71"/>
                    </a:cubicBezTo>
                    <a:cubicBezTo>
                      <a:pt x="12" y="254"/>
                      <a:pt x="6" y="442"/>
                      <a:pt x="12" y="625"/>
                    </a:cubicBezTo>
                    <a:cubicBezTo>
                      <a:pt x="22" y="765"/>
                      <a:pt x="1" y="937"/>
                      <a:pt x="114" y="1044"/>
                    </a:cubicBezTo>
                    <a:cubicBezTo>
                      <a:pt x="128" y="1061"/>
                      <a:pt x="147" y="1068"/>
                      <a:pt x="167" y="1068"/>
                    </a:cubicBezTo>
                    <a:cubicBezTo>
                      <a:pt x="193" y="1068"/>
                      <a:pt x="217" y="1055"/>
                      <a:pt x="227" y="1034"/>
                    </a:cubicBezTo>
                    <a:cubicBezTo>
                      <a:pt x="302" y="905"/>
                      <a:pt x="254" y="754"/>
                      <a:pt x="248" y="609"/>
                    </a:cubicBezTo>
                    <a:lnTo>
                      <a:pt x="248" y="523"/>
                    </a:lnTo>
                    <a:cubicBezTo>
                      <a:pt x="254" y="523"/>
                      <a:pt x="259" y="517"/>
                      <a:pt x="270" y="517"/>
                    </a:cubicBezTo>
                    <a:cubicBezTo>
                      <a:pt x="383" y="437"/>
                      <a:pt x="506" y="319"/>
                      <a:pt x="651" y="308"/>
                    </a:cubicBezTo>
                    <a:cubicBezTo>
                      <a:pt x="662" y="307"/>
                      <a:pt x="672" y="306"/>
                      <a:pt x="682" y="306"/>
                    </a:cubicBezTo>
                    <a:cubicBezTo>
                      <a:pt x="805" y="306"/>
                      <a:pt x="860" y="397"/>
                      <a:pt x="909" y="501"/>
                    </a:cubicBezTo>
                    <a:cubicBezTo>
                      <a:pt x="923" y="532"/>
                      <a:pt x="947" y="545"/>
                      <a:pt x="974" y="545"/>
                    </a:cubicBezTo>
                    <a:cubicBezTo>
                      <a:pt x="1013" y="545"/>
                      <a:pt x="1055" y="518"/>
                      <a:pt x="1071" y="480"/>
                    </a:cubicBezTo>
                    <a:cubicBezTo>
                      <a:pt x="1151" y="292"/>
                      <a:pt x="926" y="125"/>
                      <a:pt x="764" y="93"/>
                    </a:cubicBezTo>
                    <a:cubicBezTo>
                      <a:pt x="733" y="86"/>
                      <a:pt x="703" y="82"/>
                      <a:pt x="672" y="82"/>
                    </a:cubicBezTo>
                    <a:cubicBezTo>
                      <a:pt x="516" y="82"/>
                      <a:pt x="365" y="168"/>
                      <a:pt x="248" y="276"/>
                    </a:cubicBezTo>
                    <a:lnTo>
                      <a:pt x="248" y="98"/>
                    </a:lnTo>
                    <a:cubicBezTo>
                      <a:pt x="248" y="37"/>
                      <a:pt x="190" y="1"/>
                      <a:pt x="136" y="1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72" name="Google Shape;472;p11"/>
            <p:cNvGrpSpPr/>
            <p:nvPr/>
          </p:nvGrpSpPr>
          <p:grpSpPr>
            <a:xfrm>
              <a:off x="6231946" y="4352631"/>
              <a:ext cx="399333" cy="528468"/>
              <a:chOff x="2017525" y="1295000"/>
              <a:chExt cx="132550" cy="175425"/>
            </a:xfrm>
          </p:grpSpPr>
          <p:sp>
            <p:nvSpPr>
              <p:cNvPr id="473" name="Google Shape;473;p11"/>
              <p:cNvSpPr/>
              <p:nvPr/>
            </p:nvSpPr>
            <p:spPr>
              <a:xfrm>
                <a:off x="2017525" y="1295000"/>
                <a:ext cx="132550" cy="175425"/>
              </a:xfrm>
              <a:custGeom>
                <a:avLst/>
                <a:gdLst/>
                <a:ahLst/>
                <a:cxnLst/>
                <a:rect l="l" t="t" r="r" b="b"/>
                <a:pathLst>
                  <a:path w="5302" h="7017" extrusionOk="0">
                    <a:moveTo>
                      <a:pt x="1485" y="425"/>
                    </a:moveTo>
                    <a:lnTo>
                      <a:pt x="1538" y="479"/>
                    </a:lnTo>
                    <a:cubicBezTo>
                      <a:pt x="1598" y="538"/>
                      <a:pt x="1662" y="592"/>
                      <a:pt x="1727" y="646"/>
                    </a:cubicBezTo>
                    <a:cubicBezTo>
                      <a:pt x="2157" y="974"/>
                      <a:pt x="2571" y="1221"/>
                      <a:pt x="3006" y="1398"/>
                    </a:cubicBezTo>
                    <a:cubicBezTo>
                      <a:pt x="3399" y="1560"/>
                      <a:pt x="3818" y="1667"/>
                      <a:pt x="4178" y="1748"/>
                    </a:cubicBezTo>
                    <a:cubicBezTo>
                      <a:pt x="4253" y="1759"/>
                      <a:pt x="4329" y="1775"/>
                      <a:pt x="4393" y="1780"/>
                    </a:cubicBezTo>
                    <a:cubicBezTo>
                      <a:pt x="4415" y="1780"/>
                      <a:pt x="4442" y="1786"/>
                      <a:pt x="4463" y="1786"/>
                    </a:cubicBezTo>
                    <a:lnTo>
                      <a:pt x="4474" y="1786"/>
                    </a:lnTo>
                    <a:cubicBezTo>
                      <a:pt x="4463" y="1796"/>
                      <a:pt x="4458" y="1807"/>
                      <a:pt x="4447" y="1818"/>
                    </a:cubicBezTo>
                    <a:cubicBezTo>
                      <a:pt x="4436" y="1855"/>
                      <a:pt x="4415" y="1909"/>
                      <a:pt x="4399" y="1958"/>
                    </a:cubicBezTo>
                    <a:cubicBezTo>
                      <a:pt x="4356" y="2124"/>
                      <a:pt x="4307" y="2318"/>
                      <a:pt x="4259" y="2501"/>
                    </a:cubicBezTo>
                    <a:cubicBezTo>
                      <a:pt x="4200" y="2743"/>
                      <a:pt x="4140" y="2990"/>
                      <a:pt x="4087" y="3232"/>
                    </a:cubicBezTo>
                    <a:cubicBezTo>
                      <a:pt x="3985" y="3657"/>
                      <a:pt x="3877" y="4092"/>
                      <a:pt x="3770" y="4522"/>
                    </a:cubicBezTo>
                    <a:cubicBezTo>
                      <a:pt x="3684" y="4882"/>
                      <a:pt x="3587" y="5243"/>
                      <a:pt x="3495" y="5592"/>
                    </a:cubicBezTo>
                    <a:cubicBezTo>
                      <a:pt x="3436" y="5834"/>
                      <a:pt x="3366" y="6076"/>
                      <a:pt x="3307" y="6318"/>
                    </a:cubicBezTo>
                    <a:cubicBezTo>
                      <a:pt x="3280" y="6415"/>
                      <a:pt x="3259" y="6511"/>
                      <a:pt x="3248" y="6608"/>
                    </a:cubicBezTo>
                    <a:cubicBezTo>
                      <a:pt x="3237" y="6656"/>
                      <a:pt x="3227" y="6694"/>
                      <a:pt x="3221" y="6742"/>
                    </a:cubicBezTo>
                    <a:cubicBezTo>
                      <a:pt x="3210" y="6759"/>
                      <a:pt x="3210" y="6780"/>
                      <a:pt x="3205" y="6802"/>
                    </a:cubicBezTo>
                    <a:lnTo>
                      <a:pt x="3205" y="6807"/>
                    </a:lnTo>
                    <a:cubicBezTo>
                      <a:pt x="3173" y="6807"/>
                      <a:pt x="3141" y="6818"/>
                      <a:pt x="3103" y="6818"/>
                    </a:cubicBezTo>
                    <a:lnTo>
                      <a:pt x="3022" y="6823"/>
                    </a:lnTo>
                    <a:cubicBezTo>
                      <a:pt x="2943" y="6830"/>
                      <a:pt x="2864" y="6833"/>
                      <a:pt x="2785" y="6833"/>
                    </a:cubicBezTo>
                    <a:cubicBezTo>
                      <a:pt x="2549" y="6833"/>
                      <a:pt x="2314" y="6803"/>
                      <a:pt x="2076" y="6742"/>
                    </a:cubicBezTo>
                    <a:cubicBezTo>
                      <a:pt x="1700" y="6640"/>
                      <a:pt x="1323" y="6506"/>
                      <a:pt x="963" y="6372"/>
                    </a:cubicBezTo>
                    <a:lnTo>
                      <a:pt x="920" y="6355"/>
                    </a:lnTo>
                    <a:cubicBezTo>
                      <a:pt x="882" y="6345"/>
                      <a:pt x="834" y="6318"/>
                      <a:pt x="791" y="6286"/>
                    </a:cubicBezTo>
                    <a:cubicBezTo>
                      <a:pt x="619" y="6140"/>
                      <a:pt x="479" y="5968"/>
                      <a:pt x="372" y="5775"/>
                    </a:cubicBezTo>
                    <a:cubicBezTo>
                      <a:pt x="296" y="5640"/>
                      <a:pt x="270" y="5511"/>
                      <a:pt x="275" y="5377"/>
                    </a:cubicBezTo>
                    <a:cubicBezTo>
                      <a:pt x="280" y="5259"/>
                      <a:pt x="296" y="5156"/>
                      <a:pt x="318" y="5060"/>
                    </a:cubicBezTo>
                    <a:cubicBezTo>
                      <a:pt x="350" y="4893"/>
                      <a:pt x="388" y="4726"/>
                      <a:pt x="431" y="4554"/>
                    </a:cubicBezTo>
                    <a:cubicBezTo>
                      <a:pt x="463" y="4420"/>
                      <a:pt x="490" y="4286"/>
                      <a:pt x="517" y="4151"/>
                    </a:cubicBezTo>
                    <a:cubicBezTo>
                      <a:pt x="748" y="3119"/>
                      <a:pt x="1028" y="2097"/>
                      <a:pt x="1270" y="1232"/>
                    </a:cubicBezTo>
                    <a:cubicBezTo>
                      <a:pt x="1286" y="1178"/>
                      <a:pt x="1302" y="1124"/>
                      <a:pt x="1318" y="1071"/>
                    </a:cubicBezTo>
                    <a:cubicBezTo>
                      <a:pt x="1377" y="855"/>
                      <a:pt x="1447" y="640"/>
                      <a:pt x="1485" y="425"/>
                    </a:cubicBezTo>
                    <a:close/>
                    <a:moveTo>
                      <a:pt x="2487" y="0"/>
                    </a:moveTo>
                    <a:cubicBezTo>
                      <a:pt x="2126" y="0"/>
                      <a:pt x="1798" y="55"/>
                      <a:pt x="1485" y="173"/>
                    </a:cubicBezTo>
                    <a:cubicBezTo>
                      <a:pt x="1420" y="200"/>
                      <a:pt x="1372" y="248"/>
                      <a:pt x="1345" y="307"/>
                    </a:cubicBezTo>
                    <a:lnTo>
                      <a:pt x="1339" y="334"/>
                    </a:lnTo>
                    <a:cubicBezTo>
                      <a:pt x="1318" y="382"/>
                      <a:pt x="1296" y="431"/>
                      <a:pt x="1286" y="479"/>
                    </a:cubicBezTo>
                    <a:lnTo>
                      <a:pt x="1221" y="657"/>
                    </a:lnTo>
                    <a:lnTo>
                      <a:pt x="1184" y="780"/>
                    </a:lnTo>
                    <a:cubicBezTo>
                      <a:pt x="942" y="1527"/>
                      <a:pt x="727" y="2318"/>
                      <a:pt x="512" y="3210"/>
                    </a:cubicBezTo>
                    <a:cubicBezTo>
                      <a:pt x="452" y="3452"/>
                      <a:pt x="399" y="3705"/>
                      <a:pt x="345" y="3947"/>
                    </a:cubicBezTo>
                    <a:cubicBezTo>
                      <a:pt x="302" y="4113"/>
                      <a:pt x="270" y="4286"/>
                      <a:pt x="227" y="4458"/>
                    </a:cubicBezTo>
                    <a:cubicBezTo>
                      <a:pt x="200" y="4570"/>
                      <a:pt x="173" y="4683"/>
                      <a:pt x="146" y="4791"/>
                    </a:cubicBezTo>
                    <a:cubicBezTo>
                      <a:pt x="119" y="4915"/>
                      <a:pt x="87" y="5033"/>
                      <a:pt x="60" y="5162"/>
                    </a:cubicBezTo>
                    <a:cubicBezTo>
                      <a:pt x="1" y="5425"/>
                      <a:pt x="49" y="5683"/>
                      <a:pt x="210" y="5925"/>
                    </a:cubicBezTo>
                    <a:cubicBezTo>
                      <a:pt x="468" y="6329"/>
                      <a:pt x="829" y="6597"/>
                      <a:pt x="1264" y="6726"/>
                    </a:cubicBezTo>
                    <a:cubicBezTo>
                      <a:pt x="1571" y="6812"/>
                      <a:pt x="1904" y="6893"/>
                      <a:pt x="2286" y="6968"/>
                    </a:cubicBezTo>
                    <a:cubicBezTo>
                      <a:pt x="2447" y="7001"/>
                      <a:pt x="2608" y="7017"/>
                      <a:pt x="2775" y="7017"/>
                    </a:cubicBezTo>
                    <a:lnTo>
                      <a:pt x="2877" y="7017"/>
                    </a:lnTo>
                    <a:cubicBezTo>
                      <a:pt x="2952" y="7017"/>
                      <a:pt x="3017" y="7001"/>
                      <a:pt x="3087" y="6995"/>
                    </a:cubicBezTo>
                    <a:cubicBezTo>
                      <a:pt x="3119" y="6990"/>
                      <a:pt x="3151" y="6990"/>
                      <a:pt x="3184" y="6984"/>
                    </a:cubicBezTo>
                    <a:cubicBezTo>
                      <a:pt x="3302" y="6968"/>
                      <a:pt x="3372" y="6904"/>
                      <a:pt x="3409" y="6780"/>
                    </a:cubicBezTo>
                    <a:lnTo>
                      <a:pt x="3425" y="6726"/>
                    </a:lnTo>
                    <a:lnTo>
                      <a:pt x="3490" y="6527"/>
                    </a:lnTo>
                    <a:lnTo>
                      <a:pt x="3560" y="6286"/>
                    </a:lnTo>
                    <a:cubicBezTo>
                      <a:pt x="3667" y="5877"/>
                      <a:pt x="3780" y="5452"/>
                      <a:pt x="3882" y="5033"/>
                    </a:cubicBezTo>
                    <a:cubicBezTo>
                      <a:pt x="3990" y="4624"/>
                      <a:pt x="4114" y="4140"/>
                      <a:pt x="4227" y="3651"/>
                    </a:cubicBezTo>
                    <a:cubicBezTo>
                      <a:pt x="4345" y="3124"/>
                      <a:pt x="4452" y="2576"/>
                      <a:pt x="4554" y="1979"/>
                    </a:cubicBezTo>
                    <a:cubicBezTo>
                      <a:pt x="4560" y="1931"/>
                      <a:pt x="4571" y="1882"/>
                      <a:pt x="4571" y="1834"/>
                    </a:cubicBezTo>
                    <a:cubicBezTo>
                      <a:pt x="4576" y="1786"/>
                      <a:pt x="4549" y="1775"/>
                      <a:pt x="4528" y="1759"/>
                    </a:cubicBezTo>
                    <a:cubicBezTo>
                      <a:pt x="4533" y="1753"/>
                      <a:pt x="4544" y="1748"/>
                      <a:pt x="4544" y="1732"/>
                    </a:cubicBezTo>
                    <a:lnTo>
                      <a:pt x="4549" y="1710"/>
                    </a:lnTo>
                    <a:lnTo>
                      <a:pt x="4522" y="1694"/>
                    </a:lnTo>
                    <a:cubicBezTo>
                      <a:pt x="4517" y="1689"/>
                      <a:pt x="4506" y="1689"/>
                      <a:pt x="4501" y="1678"/>
                    </a:cubicBezTo>
                    <a:cubicBezTo>
                      <a:pt x="4490" y="1673"/>
                      <a:pt x="4468" y="1662"/>
                      <a:pt x="4447" y="1651"/>
                    </a:cubicBezTo>
                    <a:lnTo>
                      <a:pt x="4318" y="1608"/>
                    </a:lnTo>
                    <a:cubicBezTo>
                      <a:pt x="4200" y="1560"/>
                      <a:pt x="4071" y="1511"/>
                      <a:pt x="3947" y="1463"/>
                    </a:cubicBezTo>
                    <a:cubicBezTo>
                      <a:pt x="3802" y="1420"/>
                      <a:pt x="3657" y="1372"/>
                      <a:pt x="3511" y="1323"/>
                    </a:cubicBezTo>
                    <a:cubicBezTo>
                      <a:pt x="3377" y="1286"/>
                      <a:pt x="3237" y="1237"/>
                      <a:pt x="3103" y="1189"/>
                    </a:cubicBezTo>
                    <a:cubicBezTo>
                      <a:pt x="2641" y="1033"/>
                      <a:pt x="2232" y="786"/>
                      <a:pt x="1834" y="511"/>
                    </a:cubicBezTo>
                    <a:lnTo>
                      <a:pt x="1834" y="511"/>
                    </a:lnTo>
                    <a:cubicBezTo>
                      <a:pt x="2264" y="678"/>
                      <a:pt x="2759" y="866"/>
                      <a:pt x="3280" y="1006"/>
                    </a:cubicBezTo>
                    <a:lnTo>
                      <a:pt x="3345" y="1027"/>
                    </a:lnTo>
                    <a:cubicBezTo>
                      <a:pt x="3614" y="1103"/>
                      <a:pt x="3882" y="1178"/>
                      <a:pt x="4157" y="1243"/>
                    </a:cubicBezTo>
                    <a:cubicBezTo>
                      <a:pt x="4227" y="1259"/>
                      <a:pt x="4286" y="1269"/>
                      <a:pt x="4356" y="1275"/>
                    </a:cubicBezTo>
                    <a:lnTo>
                      <a:pt x="4372" y="1275"/>
                    </a:lnTo>
                    <a:lnTo>
                      <a:pt x="4361" y="1291"/>
                    </a:lnTo>
                    <a:lnTo>
                      <a:pt x="4415" y="1291"/>
                    </a:lnTo>
                    <a:lnTo>
                      <a:pt x="4420" y="1323"/>
                    </a:lnTo>
                    <a:lnTo>
                      <a:pt x="4452" y="1291"/>
                    </a:lnTo>
                    <a:lnTo>
                      <a:pt x="4463" y="1291"/>
                    </a:lnTo>
                    <a:lnTo>
                      <a:pt x="4463" y="1286"/>
                    </a:lnTo>
                    <a:lnTo>
                      <a:pt x="4517" y="1232"/>
                    </a:lnTo>
                    <a:lnTo>
                      <a:pt x="4468" y="1221"/>
                    </a:lnTo>
                    <a:cubicBezTo>
                      <a:pt x="4447" y="1189"/>
                      <a:pt x="4409" y="1178"/>
                      <a:pt x="4382" y="1178"/>
                    </a:cubicBezTo>
                    <a:cubicBezTo>
                      <a:pt x="4372" y="1178"/>
                      <a:pt x="4366" y="1178"/>
                      <a:pt x="4361" y="1167"/>
                    </a:cubicBezTo>
                    <a:cubicBezTo>
                      <a:pt x="3909" y="1017"/>
                      <a:pt x="3431" y="861"/>
                      <a:pt x="2893" y="678"/>
                    </a:cubicBezTo>
                    <a:cubicBezTo>
                      <a:pt x="2748" y="630"/>
                      <a:pt x="2592" y="576"/>
                      <a:pt x="2447" y="533"/>
                    </a:cubicBezTo>
                    <a:lnTo>
                      <a:pt x="2399" y="517"/>
                    </a:lnTo>
                    <a:lnTo>
                      <a:pt x="2399" y="517"/>
                    </a:lnTo>
                    <a:cubicBezTo>
                      <a:pt x="2485" y="533"/>
                      <a:pt x="2571" y="549"/>
                      <a:pt x="2651" y="571"/>
                    </a:cubicBezTo>
                    <a:cubicBezTo>
                      <a:pt x="2888" y="630"/>
                      <a:pt x="3130" y="694"/>
                      <a:pt x="3366" y="748"/>
                    </a:cubicBezTo>
                    <a:cubicBezTo>
                      <a:pt x="3511" y="786"/>
                      <a:pt x="3662" y="818"/>
                      <a:pt x="3818" y="861"/>
                    </a:cubicBezTo>
                    <a:cubicBezTo>
                      <a:pt x="3942" y="893"/>
                      <a:pt x="4071" y="920"/>
                      <a:pt x="4200" y="947"/>
                    </a:cubicBezTo>
                    <a:lnTo>
                      <a:pt x="4210" y="947"/>
                    </a:lnTo>
                    <a:cubicBezTo>
                      <a:pt x="4229" y="952"/>
                      <a:pt x="4243" y="955"/>
                      <a:pt x="4256" y="955"/>
                    </a:cubicBezTo>
                    <a:cubicBezTo>
                      <a:pt x="4281" y="955"/>
                      <a:pt x="4301" y="947"/>
                      <a:pt x="4339" y="936"/>
                    </a:cubicBezTo>
                    <a:lnTo>
                      <a:pt x="4425" y="898"/>
                    </a:lnTo>
                    <a:lnTo>
                      <a:pt x="4339" y="866"/>
                    </a:lnTo>
                    <a:cubicBezTo>
                      <a:pt x="4329" y="861"/>
                      <a:pt x="4313" y="855"/>
                      <a:pt x="4302" y="855"/>
                    </a:cubicBezTo>
                    <a:cubicBezTo>
                      <a:pt x="4264" y="839"/>
                      <a:pt x="4237" y="834"/>
                      <a:pt x="4210" y="818"/>
                    </a:cubicBezTo>
                    <a:cubicBezTo>
                      <a:pt x="4092" y="786"/>
                      <a:pt x="3968" y="753"/>
                      <a:pt x="3856" y="710"/>
                    </a:cubicBezTo>
                    <a:cubicBezTo>
                      <a:pt x="3533" y="619"/>
                      <a:pt x="3189" y="517"/>
                      <a:pt x="2861" y="425"/>
                    </a:cubicBezTo>
                    <a:cubicBezTo>
                      <a:pt x="2581" y="350"/>
                      <a:pt x="2296" y="302"/>
                      <a:pt x="2049" y="269"/>
                    </a:cubicBezTo>
                    <a:cubicBezTo>
                      <a:pt x="2196" y="249"/>
                      <a:pt x="2344" y="232"/>
                      <a:pt x="2489" y="232"/>
                    </a:cubicBezTo>
                    <a:cubicBezTo>
                      <a:pt x="2534" y="232"/>
                      <a:pt x="2579" y="233"/>
                      <a:pt x="2624" y="237"/>
                    </a:cubicBezTo>
                    <a:cubicBezTo>
                      <a:pt x="2850" y="253"/>
                      <a:pt x="3065" y="280"/>
                      <a:pt x="3259" y="318"/>
                    </a:cubicBezTo>
                    <a:cubicBezTo>
                      <a:pt x="3468" y="355"/>
                      <a:pt x="3678" y="404"/>
                      <a:pt x="3877" y="452"/>
                    </a:cubicBezTo>
                    <a:cubicBezTo>
                      <a:pt x="3952" y="468"/>
                      <a:pt x="4017" y="484"/>
                      <a:pt x="4092" y="506"/>
                    </a:cubicBezTo>
                    <a:lnTo>
                      <a:pt x="4119" y="511"/>
                    </a:lnTo>
                    <a:cubicBezTo>
                      <a:pt x="4178" y="522"/>
                      <a:pt x="4248" y="538"/>
                      <a:pt x="4307" y="565"/>
                    </a:cubicBezTo>
                    <a:cubicBezTo>
                      <a:pt x="4490" y="630"/>
                      <a:pt x="4673" y="710"/>
                      <a:pt x="4845" y="780"/>
                    </a:cubicBezTo>
                    <a:lnTo>
                      <a:pt x="4904" y="807"/>
                    </a:lnTo>
                    <a:cubicBezTo>
                      <a:pt x="4952" y="829"/>
                      <a:pt x="4995" y="845"/>
                      <a:pt x="5038" y="866"/>
                    </a:cubicBezTo>
                    <a:lnTo>
                      <a:pt x="5076" y="882"/>
                    </a:lnTo>
                    <a:cubicBezTo>
                      <a:pt x="5076" y="888"/>
                      <a:pt x="5065" y="893"/>
                      <a:pt x="5065" y="898"/>
                    </a:cubicBezTo>
                    <a:cubicBezTo>
                      <a:pt x="5054" y="941"/>
                      <a:pt x="5038" y="974"/>
                      <a:pt x="5033" y="1006"/>
                    </a:cubicBezTo>
                    <a:cubicBezTo>
                      <a:pt x="5022" y="1071"/>
                      <a:pt x="5006" y="1135"/>
                      <a:pt x="5001" y="1210"/>
                    </a:cubicBezTo>
                    <a:cubicBezTo>
                      <a:pt x="5001" y="1232"/>
                      <a:pt x="5006" y="1248"/>
                      <a:pt x="5022" y="1269"/>
                    </a:cubicBezTo>
                    <a:cubicBezTo>
                      <a:pt x="5028" y="1275"/>
                      <a:pt x="5028" y="1286"/>
                      <a:pt x="5033" y="1296"/>
                    </a:cubicBezTo>
                    <a:lnTo>
                      <a:pt x="5054" y="1345"/>
                    </a:lnTo>
                    <a:lnTo>
                      <a:pt x="5087" y="1302"/>
                    </a:lnTo>
                    <a:cubicBezTo>
                      <a:pt x="5092" y="1291"/>
                      <a:pt x="5108" y="1286"/>
                      <a:pt x="5114" y="1275"/>
                    </a:cubicBezTo>
                    <a:cubicBezTo>
                      <a:pt x="5135" y="1259"/>
                      <a:pt x="5146" y="1237"/>
                      <a:pt x="5157" y="1216"/>
                    </a:cubicBezTo>
                    <a:cubicBezTo>
                      <a:pt x="5194" y="1130"/>
                      <a:pt x="5237" y="1044"/>
                      <a:pt x="5270" y="952"/>
                    </a:cubicBezTo>
                    <a:cubicBezTo>
                      <a:pt x="5302" y="866"/>
                      <a:pt x="5280" y="807"/>
                      <a:pt x="5200" y="753"/>
                    </a:cubicBezTo>
                    <a:cubicBezTo>
                      <a:pt x="5135" y="710"/>
                      <a:pt x="5060" y="673"/>
                      <a:pt x="5001" y="640"/>
                    </a:cubicBezTo>
                    <a:cubicBezTo>
                      <a:pt x="4974" y="624"/>
                      <a:pt x="4952" y="619"/>
                      <a:pt x="4925" y="603"/>
                    </a:cubicBezTo>
                    <a:cubicBezTo>
                      <a:pt x="4899" y="592"/>
                      <a:pt x="4866" y="587"/>
                      <a:pt x="4839" y="565"/>
                    </a:cubicBezTo>
                    <a:cubicBezTo>
                      <a:pt x="4689" y="479"/>
                      <a:pt x="4522" y="409"/>
                      <a:pt x="4334" y="355"/>
                    </a:cubicBezTo>
                    <a:lnTo>
                      <a:pt x="4221" y="323"/>
                    </a:lnTo>
                    <a:cubicBezTo>
                      <a:pt x="3974" y="253"/>
                      <a:pt x="3716" y="189"/>
                      <a:pt x="3463" y="130"/>
                    </a:cubicBezTo>
                    <a:cubicBezTo>
                      <a:pt x="3119" y="49"/>
                      <a:pt x="2818" y="6"/>
                      <a:pt x="2538" y="1"/>
                    </a:cubicBezTo>
                    <a:cubicBezTo>
                      <a:pt x="2521" y="0"/>
                      <a:pt x="2504" y="0"/>
                      <a:pt x="2487" y="0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" name="Google Shape;474;p11"/>
              <p:cNvSpPr/>
              <p:nvPr/>
            </p:nvSpPr>
            <p:spPr>
              <a:xfrm>
                <a:off x="2042675" y="1364375"/>
                <a:ext cx="64675" cy="46925"/>
              </a:xfrm>
              <a:custGeom>
                <a:avLst/>
                <a:gdLst/>
                <a:ahLst/>
                <a:cxnLst/>
                <a:rect l="l" t="t" r="r" b="b"/>
                <a:pathLst>
                  <a:path w="2587" h="1877" extrusionOk="0">
                    <a:moveTo>
                      <a:pt x="336" y="249"/>
                    </a:moveTo>
                    <a:cubicBezTo>
                      <a:pt x="343" y="249"/>
                      <a:pt x="351" y="250"/>
                      <a:pt x="360" y="252"/>
                    </a:cubicBezTo>
                    <a:cubicBezTo>
                      <a:pt x="387" y="258"/>
                      <a:pt x="414" y="263"/>
                      <a:pt x="441" y="279"/>
                    </a:cubicBezTo>
                    <a:cubicBezTo>
                      <a:pt x="500" y="306"/>
                      <a:pt x="554" y="333"/>
                      <a:pt x="608" y="360"/>
                    </a:cubicBezTo>
                    <a:cubicBezTo>
                      <a:pt x="823" y="478"/>
                      <a:pt x="1048" y="564"/>
                      <a:pt x="1258" y="645"/>
                    </a:cubicBezTo>
                    <a:cubicBezTo>
                      <a:pt x="1452" y="720"/>
                      <a:pt x="1656" y="763"/>
                      <a:pt x="1850" y="801"/>
                    </a:cubicBezTo>
                    <a:cubicBezTo>
                      <a:pt x="1893" y="806"/>
                      <a:pt x="1930" y="822"/>
                      <a:pt x="1973" y="828"/>
                    </a:cubicBezTo>
                    <a:cubicBezTo>
                      <a:pt x="2091" y="855"/>
                      <a:pt x="2204" y="882"/>
                      <a:pt x="2323" y="908"/>
                    </a:cubicBezTo>
                    <a:cubicBezTo>
                      <a:pt x="2350" y="914"/>
                      <a:pt x="2366" y="925"/>
                      <a:pt x="2387" y="930"/>
                    </a:cubicBezTo>
                    <a:cubicBezTo>
                      <a:pt x="2382" y="994"/>
                      <a:pt x="2360" y="1064"/>
                      <a:pt x="2339" y="1129"/>
                    </a:cubicBezTo>
                    <a:cubicBezTo>
                      <a:pt x="2328" y="1177"/>
                      <a:pt x="2312" y="1226"/>
                      <a:pt x="2301" y="1279"/>
                    </a:cubicBezTo>
                    <a:cubicBezTo>
                      <a:pt x="2285" y="1365"/>
                      <a:pt x="2269" y="1446"/>
                      <a:pt x="2247" y="1532"/>
                    </a:cubicBezTo>
                    <a:cubicBezTo>
                      <a:pt x="2242" y="1570"/>
                      <a:pt x="2231" y="1597"/>
                      <a:pt x="2226" y="1629"/>
                    </a:cubicBezTo>
                    <a:cubicBezTo>
                      <a:pt x="2207" y="1631"/>
                      <a:pt x="2188" y="1633"/>
                      <a:pt x="2169" y="1633"/>
                    </a:cubicBezTo>
                    <a:cubicBezTo>
                      <a:pt x="2149" y="1633"/>
                      <a:pt x="2129" y="1631"/>
                      <a:pt x="2108" y="1629"/>
                    </a:cubicBezTo>
                    <a:cubicBezTo>
                      <a:pt x="1548" y="1548"/>
                      <a:pt x="1043" y="1414"/>
                      <a:pt x="575" y="1226"/>
                    </a:cubicBezTo>
                    <a:cubicBezTo>
                      <a:pt x="479" y="1183"/>
                      <a:pt x="387" y="1150"/>
                      <a:pt x="290" y="1102"/>
                    </a:cubicBezTo>
                    <a:cubicBezTo>
                      <a:pt x="253" y="1091"/>
                      <a:pt x="215" y="1070"/>
                      <a:pt x="178" y="1048"/>
                    </a:cubicBezTo>
                    <a:lnTo>
                      <a:pt x="145" y="1037"/>
                    </a:lnTo>
                    <a:lnTo>
                      <a:pt x="145" y="1016"/>
                    </a:lnTo>
                    <a:lnTo>
                      <a:pt x="145" y="957"/>
                    </a:lnTo>
                    <a:lnTo>
                      <a:pt x="156" y="882"/>
                    </a:lnTo>
                    <a:cubicBezTo>
                      <a:pt x="178" y="752"/>
                      <a:pt x="199" y="629"/>
                      <a:pt x="226" y="500"/>
                    </a:cubicBezTo>
                    <a:cubicBezTo>
                      <a:pt x="237" y="430"/>
                      <a:pt x="264" y="360"/>
                      <a:pt x="290" y="290"/>
                    </a:cubicBezTo>
                    <a:lnTo>
                      <a:pt x="296" y="279"/>
                    </a:lnTo>
                    <a:cubicBezTo>
                      <a:pt x="300" y="263"/>
                      <a:pt x="311" y="249"/>
                      <a:pt x="336" y="249"/>
                    </a:cubicBezTo>
                    <a:close/>
                    <a:moveTo>
                      <a:pt x="279" y="1"/>
                    </a:moveTo>
                    <a:cubicBezTo>
                      <a:pt x="266" y="1"/>
                      <a:pt x="253" y="4"/>
                      <a:pt x="242" y="11"/>
                    </a:cubicBezTo>
                    <a:cubicBezTo>
                      <a:pt x="215" y="21"/>
                      <a:pt x="194" y="43"/>
                      <a:pt x="183" y="75"/>
                    </a:cubicBezTo>
                    <a:cubicBezTo>
                      <a:pt x="156" y="145"/>
                      <a:pt x="124" y="226"/>
                      <a:pt x="102" y="312"/>
                    </a:cubicBezTo>
                    <a:cubicBezTo>
                      <a:pt x="54" y="564"/>
                      <a:pt x="22" y="779"/>
                      <a:pt x="5" y="1005"/>
                    </a:cubicBezTo>
                    <a:cubicBezTo>
                      <a:pt x="0" y="1102"/>
                      <a:pt x="27" y="1177"/>
                      <a:pt x="102" y="1226"/>
                    </a:cubicBezTo>
                    <a:cubicBezTo>
                      <a:pt x="167" y="1274"/>
                      <a:pt x="237" y="1317"/>
                      <a:pt x="312" y="1360"/>
                    </a:cubicBezTo>
                    <a:cubicBezTo>
                      <a:pt x="919" y="1683"/>
                      <a:pt x="1565" y="1849"/>
                      <a:pt x="2226" y="1876"/>
                    </a:cubicBezTo>
                    <a:lnTo>
                      <a:pt x="2253" y="1876"/>
                    </a:lnTo>
                    <a:cubicBezTo>
                      <a:pt x="2333" y="1876"/>
                      <a:pt x="2355" y="1855"/>
                      <a:pt x="2382" y="1763"/>
                    </a:cubicBezTo>
                    <a:lnTo>
                      <a:pt x="2414" y="1629"/>
                    </a:lnTo>
                    <a:cubicBezTo>
                      <a:pt x="2452" y="1494"/>
                      <a:pt x="2489" y="1349"/>
                      <a:pt x="2527" y="1215"/>
                    </a:cubicBezTo>
                    <a:cubicBezTo>
                      <a:pt x="2543" y="1177"/>
                      <a:pt x="2554" y="1123"/>
                      <a:pt x="2559" y="1070"/>
                    </a:cubicBezTo>
                    <a:cubicBezTo>
                      <a:pt x="2586" y="871"/>
                      <a:pt x="2473" y="709"/>
                      <a:pt x="2285" y="661"/>
                    </a:cubicBezTo>
                    <a:cubicBezTo>
                      <a:pt x="2167" y="634"/>
                      <a:pt x="2043" y="607"/>
                      <a:pt x="1914" y="580"/>
                    </a:cubicBezTo>
                    <a:cubicBezTo>
                      <a:pt x="1656" y="527"/>
                      <a:pt x="1371" y="468"/>
                      <a:pt x="1108" y="365"/>
                    </a:cubicBezTo>
                    <a:cubicBezTo>
                      <a:pt x="995" y="317"/>
                      <a:pt x="882" y="263"/>
                      <a:pt x="769" y="209"/>
                    </a:cubicBezTo>
                    <a:cubicBezTo>
                      <a:pt x="721" y="188"/>
                      <a:pt x="683" y="172"/>
                      <a:pt x="635" y="150"/>
                    </a:cubicBezTo>
                    <a:cubicBezTo>
                      <a:pt x="592" y="129"/>
                      <a:pt x="559" y="118"/>
                      <a:pt x="522" y="97"/>
                    </a:cubicBezTo>
                    <a:cubicBezTo>
                      <a:pt x="457" y="70"/>
                      <a:pt x="398" y="37"/>
                      <a:pt x="339" y="16"/>
                    </a:cubicBezTo>
                    <a:cubicBezTo>
                      <a:pt x="317" y="7"/>
                      <a:pt x="297" y="1"/>
                      <a:pt x="279" y="1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" name="Google Shape;475;p11"/>
              <p:cNvSpPr/>
              <p:nvPr/>
            </p:nvSpPr>
            <p:spPr>
              <a:xfrm>
                <a:off x="2103675" y="1338150"/>
                <a:ext cx="37000" cy="128650"/>
              </a:xfrm>
              <a:custGeom>
                <a:avLst/>
                <a:gdLst/>
                <a:ahLst/>
                <a:cxnLst/>
                <a:rect l="l" t="t" r="r" b="b"/>
                <a:pathLst>
                  <a:path w="1480" h="5146" extrusionOk="0">
                    <a:moveTo>
                      <a:pt x="1442" y="0"/>
                    </a:moveTo>
                    <a:lnTo>
                      <a:pt x="1420" y="108"/>
                    </a:lnTo>
                    <a:lnTo>
                      <a:pt x="1388" y="108"/>
                    </a:lnTo>
                    <a:lnTo>
                      <a:pt x="1399" y="162"/>
                    </a:lnTo>
                    <a:cubicBezTo>
                      <a:pt x="1388" y="172"/>
                      <a:pt x="1377" y="178"/>
                      <a:pt x="1372" y="189"/>
                    </a:cubicBezTo>
                    <a:lnTo>
                      <a:pt x="1334" y="312"/>
                    </a:lnTo>
                    <a:lnTo>
                      <a:pt x="1270" y="533"/>
                    </a:lnTo>
                    <a:cubicBezTo>
                      <a:pt x="1227" y="705"/>
                      <a:pt x="1173" y="888"/>
                      <a:pt x="1125" y="1070"/>
                    </a:cubicBezTo>
                    <a:cubicBezTo>
                      <a:pt x="931" y="1828"/>
                      <a:pt x="716" y="2624"/>
                      <a:pt x="479" y="3430"/>
                    </a:cubicBezTo>
                    <a:cubicBezTo>
                      <a:pt x="313" y="4022"/>
                      <a:pt x="205" y="4511"/>
                      <a:pt x="141" y="4984"/>
                    </a:cubicBezTo>
                    <a:lnTo>
                      <a:pt x="1" y="5103"/>
                    </a:lnTo>
                    <a:lnTo>
                      <a:pt x="71" y="5119"/>
                    </a:lnTo>
                    <a:cubicBezTo>
                      <a:pt x="87" y="5129"/>
                      <a:pt x="103" y="5135"/>
                      <a:pt x="108" y="5135"/>
                    </a:cubicBezTo>
                    <a:cubicBezTo>
                      <a:pt x="125" y="5135"/>
                      <a:pt x="130" y="5146"/>
                      <a:pt x="141" y="5146"/>
                    </a:cubicBezTo>
                    <a:cubicBezTo>
                      <a:pt x="146" y="5146"/>
                      <a:pt x="157" y="5146"/>
                      <a:pt x="162" y="5135"/>
                    </a:cubicBezTo>
                    <a:cubicBezTo>
                      <a:pt x="195" y="5124"/>
                      <a:pt x="238" y="5108"/>
                      <a:pt x="264" y="5081"/>
                    </a:cubicBezTo>
                    <a:cubicBezTo>
                      <a:pt x="436" y="4941"/>
                      <a:pt x="587" y="4823"/>
                      <a:pt x="721" y="4678"/>
                    </a:cubicBezTo>
                    <a:cubicBezTo>
                      <a:pt x="748" y="4646"/>
                      <a:pt x="786" y="4608"/>
                      <a:pt x="802" y="4538"/>
                    </a:cubicBezTo>
                    <a:cubicBezTo>
                      <a:pt x="818" y="4447"/>
                      <a:pt x="840" y="4355"/>
                      <a:pt x="856" y="4264"/>
                    </a:cubicBezTo>
                    <a:cubicBezTo>
                      <a:pt x="872" y="4156"/>
                      <a:pt x="904" y="4043"/>
                      <a:pt x="920" y="3936"/>
                    </a:cubicBezTo>
                    <a:lnTo>
                      <a:pt x="920" y="3925"/>
                    </a:lnTo>
                    <a:cubicBezTo>
                      <a:pt x="926" y="3887"/>
                      <a:pt x="942" y="3834"/>
                      <a:pt x="915" y="3775"/>
                    </a:cubicBezTo>
                    <a:lnTo>
                      <a:pt x="893" y="3726"/>
                    </a:lnTo>
                    <a:lnTo>
                      <a:pt x="861" y="3764"/>
                    </a:lnTo>
                    <a:lnTo>
                      <a:pt x="850" y="3780"/>
                    </a:lnTo>
                    <a:cubicBezTo>
                      <a:pt x="840" y="3791"/>
                      <a:pt x="829" y="3801"/>
                      <a:pt x="818" y="3818"/>
                    </a:cubicBezTo>
                    <a:lnTo>
                      <a:pt x="813" y="3839"/>
                    </a:lnTo>
                    <a:cubicBezTo>
                      <a:pt x="797" y="3893"/>
                      <a:pt x="775" y="3952"/>
                      <a:pt x="754" y="4017"/>
                    </a:cubicBezTo>
                    <a:cubicBezTo>
                      <a:pt x="705" y="4189"/>
                      <a:pt x="651" y="4393"/>
                      <a:pt x="603" y="4586"/>
                    </a:cubicBezTo>
                    <a:cubicBezTo>
                      <a:pt x="592" y="4640"/>
                      <a:pt x="571" y="4667"/>
                      <a:pt x="533" y="4694"/>
                    </a:cubicBezTo>
                    <a:cubicBezTo>
                      <a:pt x="485" y="4726"/>
                      <a:pt x="447" y="4758"/>
                      <a:pt x="399" y="4796"/>
                    </a:cubicBezTo>
                    <a:cubicBezTo>
                      <a:pt x="377" y="4807"/>
                      <a:pt x="356" y="4828"/>
                      <a:pt x="329" y="4839"/>
                    </a:cubicBezTo>
                    <a:lnTo>
                      <a:pt x="565" y="3952"/>
                    </a:lnTo>
                    <a:cubicBezTo>
                      <a:pt x="603" y="3791"/>
                      <a:pt x="651" y="3629"/>
                      <a:pt x="694" y="3468"/>
                    </a:cubicBezTo>
                    <a:cubicBezTo>
                      <a:pt x="797" y="3103"/>
                      <a:pt x="893" y="2710"/>
                      <a:pt x="990" y="2334"/>
                    </a:cubicBezTo>
                    <a:cubicBezTo>
                      <a:pt x="1200" y="1517"/>
                      <a:pt x="1350" y="844"/>
                      <a:pt x="1474" y="215"/>
                    </a:cubicBezTo>
                    <a:lnTo>
                      <a:pt x="1479" y="210"/>
                    </a:lnTo>
                    <a:lnTo>
                      <a:pt x="1474" y="183"/>
                    </a:lnTo>
                    <a:lnTo>
                      <a:pt x="1474" y="146"/>
                    </a:lnTo>
                    <a:lnTo>
                      <a:pt x="1474" y="103"/>
                    </a:lnTo>
                    <a:lnTo>
                      <a:pt x="1458" y="103"/>
                    </a:lnTo>
                    <a:lnTo>
                      <a:pt x="1442" y="0"/>
                    </a:ln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" name="Google Shape;476;p11"/>
              <p:cNvSpPr/>
              <p:nvPr/>
            </p:nvSpPr>
            <p:spPr>
              <a:xfrm>
                <a:off x="2125050" y="1330075"/>
                <a:ext cx="23825" cy="95450"/>
              </a:xfrm>
              <a:custGeom>
                <a:avLst/>
                <a:gdLst/>
                <a:ahLst/>
                <a:cxnLst/>
                <a:rect l="l" t="t" r="r" b="b"/>
                <a:pathLst>
                  <a:path w="953" h="3818" extrusionOk="0">
                    <a:moveTo>
                      <a:pt x="431" y="1"/>
                    </a:moveTo>
                    <a:lnTo>
                      <a:pt x="528" y="81"/>
                    </a:lnTo>
                    <a:cubicBezTo>
                      <a:pt x="598" y="135"/>
                      <a:pt x="662" y="151"/>
                      <a:pt x="732" y="168"/>
                    </a:cubicBezTo>
                    <a:cubicBezTo>
                      <a:pt x="764" y="178"/>
                      <a:pt x="796" y="189"/>
                      <a:pt x="834" y="205"/>
                    </a:cubicBezTo>
                    <a:lnTo>
                      <a:pt x="807" y="313"/>
                    </a:lnTo>
                    <a:cubicBezTo>
                      <a:pt x="786" y="415"/>
                      <a:pt x="759" y="506"/>
                      <a:pt x="737" y="598"/>
                    </a:cubicBezTo>
                    <a:lnTo>
                      <a:pt x="651" y="958"/>
                    </a:lnTo>
                    <a:cubicBezTo>
                      <a:pt x="522" y="1479"/>
                      <a:pt x="388" y="2022"/>
                      <a:pt x="264" y="2555"/>
                    </a:cubicBezTo>
                    <a:lnTo>
                      <a:pt x="98" y="3259"/>
                    </a:lnTo>
                    <a:cubicBezTo>
                      <a:pt x="71" y="3366"/>
                      <a:pt x="55" y="3485"/>
                      <a:pt x="28" y="3592"/>
                    </a:cubicBezTo>
                    <a:cubicBezTo>
                      <a:pt x="12" y="3646"/>
                      <a:pt x="1" y="3710"/>
                      <a:pt x="12" y="3791"/>
                    </a:cubicBezTo>
                    <a:lnTo>
                      <a:pt x="17" y="3818"/>
                    </a:lnTo>
                    <a:lnTo>
                      <a:pt x="60" y="3818"/>
                    </a:lnTo>
                    <a:cubicBezTo>
                      <a:pt x="135" y="3818"/>
                      <a:pt x="146" y="3764"/>
                      <a:pt x="162" y="3737"/>
                    </a:cubicBezTo>
                    <a:cubicBezTo>
                      <a:pt x="189" y="3646"/>
                      <a:pt x="216" y="3549"/>
                      <a:pt x="232" y="3447"/>
                    </a:cubicBezTo>
                    <a:cubicBezTo>
                      <a:pt x="415" y="2710"/>
                      <a:pt x="624" y="1877"/>
                      <a:pt x="802" y="1049"/>
                    </a:cubicBezTo>
                    <a:cubicBezTo>
                      <a:pt x="845" y="840"/>
                      <a:pt x="883" y="619"/>
                      <a:pt x="920" y="409"/>
                    </a:cubicBezTo>
                    <a:lnTo>
                      <a:pt x="926" y="366"/>
                    </a:lnTo>
                    <a:cubicBezTo>
                      <a:pt x="942" y="286"/>
                      <a:pt x="952" y="205"/>
                      <a:pt x="904" y="114"/>
                    </a:cubicBezTo>
                    <a:lnTo>
                      <a:pt x="899" y="103"/>
                    </a:lnTo>
                    <a:lnTo>
                      <a:pt x="888" y="98"/>
                    </a:lnTo>
                    <a:cubicBezTo>
                      <a:pt x="780" y="55"/>
                      <a:pt x="667" y="33"/>
                      <a:pt x="555" y="22"/>
                    </a:cubicBezTo>
                    <a:lnTo>
                      <a:pt x="431" y="1"/>
                    </a:ln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" name="Google Shape;477;p11"/>
              <p:cNvSpPr/>
              <p:nvPr/>
            </p:nvSpPr>
            <p:spPr>
              <a:xfrm>
                <a:off x="2038900" y="1400525"/>
                <a:ext cx="54050" cy="16150"/>
              </a:xfrm>
              <a:custGeom>
                <a:avLst/>
                <a:gdLst/>
                <a:ahLst/>
                <a:cxnLst/>
                <a:rect l="l" t="t" r="r" b="b"/>
                <a:pathLst>
                  <a:path w="2162" h="646" extrusionOk="0">
                    <a:moveTo>
                      <a:pt x="1" y="0"/>
                    </a:moveTo>
                    <a:lnTo>
                      <a:pt x="87" y="75"/>
                    </a:lnTo>
                    <a:cubicBezTo>
                      <a:pt x="151" y="134"/>
                      <a:pt x="221" y="161"/>
                      <a:pt x="280" y="183"/>
                    </a:cubicBezTo>
                    <a:lnTo>
                      <a:pt x="307" y="188"/>
                    </a:lnTo>
                    <a:cubicBezTo>
                      <a:pt x="726" y="339"/>
                      <a:pt x="1173" y="484"/>
                      <a:pt x="1646" y="586"/>
                    </a:cubicBezTo>
                    <a:cubicBezTo>
                      <a:pt x="1726" y="608"/>
                      <a:pt x="1812" y="618"/>
                      <a:pt x="1893" y="634"/>
                    </a:cubicBezTo>
                    <a:lnTo>
                      <a:pt x="1974" y="645"/>
                    </a:lnTo>
                    <a:lnTo>
                      <a:pt x="2001" y="645"/>
                    </a:lnTo>
                    <a:cubicBezTo>
                      <a:pt x="2027" y="645"/>
                      <a:pt x="2049" y="640"/>
                      <a:pt x="2097" y="613"/>
                    </a:cubicBezTo>
                    <a:lnTo>
                      <a:pt x="2162" y="581"/>
                    </a:lnTo>
                    <a:lnTo>
                      <a:pt x="2070" y="543"/>
                    </a:lnTo>
                    <a:cubicBezTo>
                      <a:pt x="2065" y="538"/>
                      <a:pt x="2054" y="532"/>
                      <a:pt x="2044" y="532"/>
                    </a:cubicBezTo>
                    <a:cubicBezTo>
                      <a:pt x="2017" y="527"/>
                      <a:pt x="1995" y="527"/>
                      <a:pt x="1968" y="516"/>
                    </a:cubicBezTo>
                    <a:cubicBezTo>
                      <a:pt x="1920" y="511"/>
                      <a:pt x="1882" y="505"/>
                      <a:pt x="1834" y="489"/>
                    </a:cubicBezTo>
                    <a:cubicBezTo>
                      <a:pt x="1565" y="419"/>
                      <a:pt x="1307" y="349"/>
                      <a:pt x="1060" y="274"/>
                    </a:cubicBezTo>
                    <a:lnTo>
                      <a:pt x="554" y="134"/>
                    </a:lnTo>
                    <a:cubicBezTo>
                      <a:pt x="441" y="102"/>
                      <a:pt x="334" y="70"/>
                      <a:pt x="221" y="43"/>
                    </a:cubicBezTo>
                    <a:cubicBezTo>
                      <a:pt x="200" y="32"/>
                      <a:pt x="189" y="32"/>
                      <a:pt x="162" y="27"/>
                    </a:cubicBezTo>
                    <a:cubicBezTo>
                      <a:pt x="146" y="27"/>
                      <a:pt x="135" y="22"/>
                      <a:pt x="113" y="22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" name="Google Shape;478;p11"/>
              <p:cNvSpPr/>
              <p:nvPr/>
            </p:nvSpPr>
            <p:spPr>
              <a:xfrm>
                <a:off x="2056100" y="1361800"/>
                <a:ext cx="48825" cy="15350"/>
              </a:xfrm>
              <a:custGeom>
                <a:avLst/>
                <a:gdLst/>
                <a:ahLst/>
                <a:cxnLst/>
                <a:rect l="l" t="t" r="r" b="b"/>
                <a:pathLst>
                  <a:path w="1953" h="614" extrusionOk="0">
                    <a:moveTo>
                      <a:pt x="1" y="1"/>
                    </a:moveTo>
                    <a:lnTo>
                      <a:pt x="55" y="71"/>
                    </a:lnTo>
                    <a:cubicBezTo>
                      <a:pt x="81" y="97"/>
                      <a:pt x="119" y="124"/>
                      <a:pt x="157" y="146"/>
                    </a:cubicBezTo>
                    <a:cubicBezTo>
                      <a:pt x="689" y="393"/>
                      <a:pt x="1178" y="544"/>
                      <a:pt x="1678" y="608"/>
                    </a:cubicBezTo>
                    <a:lnTo>
                      <a:pt x="1689" y="608"/>
                    </a:lnTo>
                    <a:cubicBezTo>
                      <a:pt x="1721" y="614"/>
                      <a:pt x="1759" y="614"/>
                      <a:pt x="1791" y="614"/>
                    </a:cubicBezTo>
                    <a:cubicBezTo>
                      <a:pt x="1818" y="614"/>
                      <a:pt x="1850" y="614"/>
                      <a:pt x="1882" y="603"/>
                    </a:cubicBezTo>
                    <a:lnTo>
                      <a:pt x="1952" y="581"/>
                    </a:lnTo>
                    <a:lnTo>
                      <a:pt x="1899" y="544"/>
                    </a:lnTo>
                    <a:cubicBezTo>
                      <a:pt x="1893" y="533"/>
                      <a:pt x="1882" y="528"/>
                      <a:pt x="1877" y="528"/>
                    </a:cubicBezTo>
                    <a:cubicBezTo>
                      <a:pt x="1872" y="522"/>
                      <a:pt x="1866" y="511"/>
                      <a:pt x="1850" y="506"/>
                    </a:cubicBezTo>
                    <a:cubicBezTo>
                      <a:pt x="1829" y="501"/>
                      <a:pt x="1813" y="495"/>
                      <a:pt x="1791" y="495"/>
                    </a:cubicBezTo>
                    <a:cubicBezTo>
                      <a:pt x="1522" y="458"/>
                      <a:pt x="1264" y="377"/>
                      <a:pt x="1044" y="307"/>
                    </a:cubicBezTo>
                    <a:cubicBezTo>
                      <a:pt x="823" y="232"/>
                      <a:pt x="603" y="157"/>
                      <a:pt x="388" y="92"/>
                    </a:cubicBezTo>
                    <a:lnTo>
                      <a:pt x="162" y="22"/>
                    </a:lnTo>
                    <a:cubicBezTo>
                      <a:pt x="146" y="17"/>
                      <a:pt x="124" y="17"/>
                      <a:pt x="108" y="17"/>
                    </a:cubicBezTo>
                    <a:lnTo>
                      <a:pt x="92" y="1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79" name="Google Shape;479;p11"/>
            <p:cNvSpPr/>
            <p:nvPr/>
          </p:nvSpPr>
          <p:spPr>
            <a:xfrm>
              <a:off x="2783125" y="4392438"/>
              <a:ext cx="321228" cy="528472"/>
            </a:xfrm>
            <a:custGeom>
              <a:avLst/>
              <a:gdLst/>
              <a:ahLst/>
              <a:cxnLst/>
              <a:rect l="l" t="t" r="r" b="b"/>
              <a:pathLst>
                <a:path w="4619" h="7599" extrusionOk="0">
                  <a:moveTo>
                    <a:pt x="4173" y="98"/>
                  </a:moveTo>
                  <a:cubicBezTo>
                    <a:pt x="4178" y="98"/>
                    <a:pt x="4189" y="98"/>
                    <a:pt x="4200" y="104"/>
                  </a:cubicBezTo>
                  <a:cubicBezTo>
                    <a:pt x="4210" y="120"/>
                    <a:pt x="4232" y="125"/>
                    <a:pt x="4253" y="131"/>
                  </a:cubicBezTo>
                  <a:cubicBezTo>
                    <a:pt x="4205" y="157"/>
                    <a:pt x="4146" y="174"/>
                    <a:pt x="4076" y="174"/>
                  </a:cubicBezTo>
                  <a:cubicBezTo>
                    <a:pt x="4081" y="152"/>
                    <a:pt x="4103" y="141"/>
                    <a:pt x="4124" y="120"/>
                  </a:cubicBezTo>
                  <a:cubicBezTo>
                    <a:pt x="4146" y="104"/>
                    <a:pt x="4157" y="98"/>
                    <a:pt x="4173" y="98"/>
                  </a:cubicBezTo>
                  <a:close/>
                  <a:moveTo>
                    <a:pt x="4334" y="254"/>
                  </a:moveTo>
                  <a:cubicBezTo>
                    <a:pt x="4318" y="260"/>
                    <a:pt x="4302" y="265"/>
                    <a:pt x="4291" y="265"/>
                  </a:cubicBezTo>
                  <a:cubicBezTo>
                    <a:pt x="4210" y="287"/>
                    <a:pt x="4130" y="313"/>
                    <a:pt x="4044" y="340"/>
                  </a:cubicBezTo>
                  <a:lnTo>
                    <a:pt x="3995" y="356"/>
                  </a:lnTo>
                  <a:lnTo>
                    <a:pt x="3995" y="356"/>
                  </a:lnTo>
                  <a:lnTo>
                    <a:pt x="4017" y="313"/>
                  </a:lnTo>
                  <a:cubicBezTo>
                    <a:pt x="4049" y="308"/>
                    <a:pt x="4081" y="303"/>
                    <a:pt x="4108" y="292"/>
                  </a:cubicBezTo>
                  <a:cubicBezTo>
                    <a:pt x="4184" y="281"/>
                    <a:pt x="4253" y="260"/>
                    <a:pt x="4334" y="254"/>
                  </a:cubicBezTo>
                  <a:close/>
                  <a:moveTo>
                    <a:pt x="4135" y="453"/>
                  </a:moveTo>
                  <a:cubicBezTo>
                    <a:pt x="4081" y="469"/>
                    <a:pt x="4028" y="480"/>
                    <a:pt x="3968" y="502"/>
                  </a:cubicBezTo>
                  <a:lnTo>
                    <a:pt x="3936" y="507"/>
                  </a:lnTo>
                  <a:lnTo>
                    <a:pt x="3947" y="475"/>
                  </a:lnTo>
                  <a:cubicBezTo>
                    <a:pt x="3963" y="475"/>
                    <a:pt x="3985" y="469"/>
                    <a:pt x="3995" y="469"/>
                  </a:cubicBezTo>
                  <a:cubicBezTo>
                    <a:pt x="4044" y="459"/>
                    <a:pt x="4092" y="453"/>
                    <a:pt x="4135" y="453"/>
                  </a:cubicBezTo>
                  <a:close/>
                  <a:moveTo>
                    <a:pt x="4184" y="571"/>
                  </a:moveTo>
                  <a:lnTo>
                    <a:pt x="3942" y="631"/>
                  </a:lnTo>
                  <a:lnTo>
                    <a:pt x="3882" y="641"/>
                  </a:lnTo>
                  <a:cubicBezTo>
                    <a:pt x="3882" y="636"/>
                    <a:pt x="3888" y="631"/>
                    <a:pt x="3893" y="631"/>
                  </a:cubicBezTo>
                  <a:cubicBezTo>
                    <a:pt x="3920" y="625"/>
                    <a:pt x="3947" y="614"/>
                    <a:pt x="3985" y="609"/>
                  </a:cubicBezTo>
                  <a:lnTo>
                    <a:pt x="4184" y="571"/>
                  </a:lnTo>
                  <a:close/>
                  <a:moveTo>
                    <a:pt x="4124" y="738"/>
                  </a:moveTo>
                  <a:lnTo>
                    <a:pt x="4124" y="738"/>
                  </a:lnTo>
                  <a:cubicBezTo>
                    <a:pt x="4028" y="765"/>
                    <a:pt x="3936" y="792"/>
                    <a:pt x="3834" y="819"/>
                  </a:cubicBezTo>
                  <a:lnTo>
                    <a:pt x="3807" y="830"/>
                  </a:lnTo>
                  <a:cubicBezTo>
                    <a:pt x="3813" y="824"/>
                    <a:pt x="3813" y="813"/>
                    <a:pt x="3813" y="803"/>
                  </a:cubicBezTo>
                  <a:cubicBezTo>
                    <a:pt x="3818" y="792"/>
                    <a:pt x="3829" y="776"/>
                    <a:pt x="3850" y="776"/>
                  </a:cubicBezTo>
                  <a:cubicBezTo>
                    <a:pt x="3942" y="765"/>
                    <a:pt x="4028" y="749"/>
                    <a:pt x="4124" y="738"/>
                  </a:cubicBezTo>
                  <a:close/>
                  <a:moveTo>
                    <a:pt x="3823" y="1039"/>
                  </a:moveTo>
                  <a:cubicBezTo>
                    <a:pt x="3780" y="1055"/>
                    <a:pt x="3743" y="1061"/>
                    <a:pt x="3700" y="1109"/>
                  </a:cubicBezTo>
                  <a:lnTo>
                    <a:pt x="3694" y="1114"/>
                  </a:lnTo>
                  <a:lnTo>
                    <a:pt x="3689" y="1114"/>
                  </a:lnTo>
                  <a:cubicBezTo>
                    <a:pt x="3700" y="1061"/>
                    <a:pt x="3700" y="1061"/>
                    <a:pt x="3748" y="1055"/>
                  </a:cubicBezTo>
                  <a:cubicBezTo>
                    <a:pt x="3775" y="1045"/>
                    <a:pt x="3796" y="1045"/>
                    <a:pt x="3823" y="1039"/>
                  </a:cubicBezTo>
                  <a:close/>
                  <a:moveTo>
                    <a:pt x="3049" y="1061"/>
                  </a:moveTo>
                  <a:cubicBezTo>
                    <a:pt x="3071" y="1066"/>
                    <a:pt x="3087" y="1071"/>
                    <a:pt x="3103" y="1082"/>
                  </a:cubicBezTo>
                  <a:cubicBezTo>
                    <a:pt x="3511" y="1244"/>
                    <a:pt x="3931" y="1405"/>
                    <a:pt x="4339" y="1566"/>
                  </a:cubicBezTo>
                  <a:cubicBezTo>
                    <a:pt x="4366" y="1577"/>
                    <a:pt x="4377" y="1582"/>
                    <a:pt x="4388" y="1598"/>
                  </a:cubicBezTo>
                  <a:cubicBezTo>
                    <a:pt x="4393" y="1604"/>
                    <a:pt x="4393" y="1620"/>
                    <a:pt x="4388" y="1647"/>
                  </a:cubicBezTo>
                  <a:cubicBezTo>
                    <a:pt x="4296" y="1846"/>
                    <a:pt x="4205" y="2061"/>
                    <a:pt x="4071" y="2254"/>
                  </a:cubicBezTo>
                  <a:cubicBezTo>
                    <a:pt x="4054" y="2270"/>
                    <a:pt x="4044" y="2292"/>
                    <a:pt x="4022" y="2303"/>
                  </a:cubicBezTo>
                  <a:cubicBezTo>
                    <a:pt x="4017" y="2303"/>
                    <a:pt x="4017" y="2308"/>
                    <a:pt x="4011" y="2308"/>
                  </a:cubicBezTo>
                  <a:cubicBezTo>
                    <a:pt x="3641" y="2147"/>
                    <a:pt x="3248" y="2028"/>
                    <a:pt x="2882" y="1905"/>
                  </a:cubicBezTo>
                  <a:cubicBezTo>
                    <a:pt x="2818" y="1889"/>
                    <a:pt x="2753" y="1867"/>
                    <a:pt x="2694" y="1846"/>
                  </a:cubicBezTo>
                  <a:cubicBezTo>
                    <a:pt x="2678" y="1808"/>
                    <a:pt x="2694" y="1781"/>
                    <a:pt x="2705" y="1754"/>
                  </a:cubicBezTo>
                  <a:lnTo>
                    <a:pt x="2952" y="1163"/>
                  </a:lnTo>
                  <a:cubicBezTo>
                    <a:pt x="2968" y="1120"/>
                    <a:pt x="3001" y="1093"/>
                    <a:pt x="3044" y="1061"/>
                  </a:cubicBezTo>
                  <a:close/>
                  <a:moveTo>
                    <a:pt x="2952" y="2141"/>
                  </a:moveTo>
                  <a:lnTo>
                    <a:pt x="3404" y="2303"/>
                  </a:lnTo>
                  <a:cubicBezTo>
                    <a:pt x="3345" y="2378"/>
                    <a:pt x="3275" y="2453"/>
                    <a:pt x="3216" y="2523"/>
                  </a:cubicBezTo>
                  <a:lnTo>
                    <a:pt x="2834" y="2959"/>
                  </a:lnTo>
                  <a:cubicBezTo>
                    <a:pt x="2641" y="3184"/>
                    <a:pt x="2436" y="3416"/>
                    <a:pt x="2243" y="3647"/>
                  </a:cubicBezTo>
                  <a:cubicBezTo>
                    <a:pt x="2049" y="3883"/>
                    <a:pt x="1845" y="4114"/>
                    <a:pt x="1651" y="4346"/>
                  </a:cubicBezTo>
                  <a:cubicBezTo>
                    <a:pt x="1490" y="4539"/>
                    <a:pt x="1329" y="4727"/>
                    <a:pt x="1167" y="4916"/>
                  </a:cubicBezTo>
                  <a:cubicBezTo>
                    <a:pt x="1033" y="5077"/>
                    <a:pt x="893" y="5238"/>
                    <a:pt x="759" y="5399"/>
                  </a:cubicBezTo>
                  <a:cubicBezTo>
                    <a:pt x="689" y="5475"/>
                    <a:pt x="624" y="5555"/>
                    <a:pt x="555" y="5636"/>
                  </a:cubicBezTo>
                  <a:cubicBezTo>
                    <a:pt x="533" y="5657"/>
                    <a:pt x="522" y="5679"/>
                    <a:pt x="501" y="5695"/>
                  </a:cubicBezTo>
                  <a:lnTo>
                    <a:pt x="495" y="5700"/>
                  </a:lnTo>
                  <a:cubicBezTo>
                    <a:pt x="474" y="5679"/>
                    <a:pt x="452" y="5641"/>
                    <a:pt x="436" y="5614"/>
                  </a:cubicBezTo>
                  <a:cubicBezTo>
                    <a:pt x="415" y="5588"/>
                    <a:pt x="399" y="5561"/>
                    <a:pt x="372" y="5534"/>
                  </a:cubicBezTo>
                  <a:cubicBezTo>
                    <a:pt x="399" y="5518"/>
                    <a:pt x="399" y="5507"/>
                    <a:pt x="409" y="5507"/>
                  </a:cubicBezTo>
                  <a:cubicBezTo>
                    <a:pt x="420" y="5480"/>
                    <a:pt x="442" y="5464"/>
                    <a:pt x="452" y="5437"/>
                  </a:cubicBezTo>
                  <a:lnTo>
                    <a:pt x="770" y="5018"/>
                  </a:lnTo>
                  <a:cubicBezTo>
                    <a:pt x="1141" y="4528"/>
                    <a:pt x="1517" y="4039"/>
                    <a:pt x="1893" y="3545"/>
                  </a:cubicBezTo>
                  <a:cubicBezTo>
                    <a:pt x="2028" y="3373"/>
                    <a:pt x="2157" y="3206"/>
                    <a:pt x="2291" y="3034"/>
                  </a:cubicBezTo>
                  <a:cubicBezTo>
                    <a:pt x="2409" y="2889"/>
                    <a:pt x="2522" y="2733"/>
                    <a:pt x="2641" y="2588"/>
                  </a:cubicBezTo>
                  <a:lnTo>
                    <a:pt x="2839" y="2303"/>
                  </a:lnTo>
                  <a:cubicBezTo>
                    <a:pt x="2872" y="2254"/>
                    <a:pt x="2899" y="2217"/>
                    <a:pt x="2936" y="2168"/>
                  </a:cubicBezTo>
                  <a:cubicBezTo>
                    <a:pt x="2942" y="2163"/>
                    <a:pt x="2947" y="2152"/>
                    <a:pt x="2952" y="2141"/>
                  </a:cubicBezTo>
                  <a:close/>
                  <a:moveTo>
                    <a:pt x="3517" y="2464"/>
                  </a:moveTo>
                  <a:cubicBezTo>
                    <a:pt x="3517" y="2598"/>
                    <a:pt x="3511" y="2738"/>
                    <a:pt x="3511" y="2873"/>
                  </a:cubicBezTo>
                  <a:cubicBezTo>
                    <a:pt x="3506" y="3222"/>
                    <a:pt x="3501" y="3582"/>
                    <a:pt x="3490" y="3937"/>
                  </a:cubicBezTo>
                  <a:cubicBezTo>
                    <a:pt x="3474" y="4668"/>
                    <a:pt x="3479" y="5329"/>
                    <a:pt x="3533" y="5953"/>
                  </a:cubicBezTo>
                  <a:cubicBezTo>
                    <a:pt x="3538" y="6018"/>
                    <a:pt x="3544" y="6082"/>
                    <a:pt x="3544" y="6147"/>
                  </a:cubicBezTo>
                  <a:cubicBezTo>
                    <a:pt x="3554" y="6206"/>
                    <a:pt x="3560" y="6265"/>
                    <a:pt x="3560" y="6329"/>
                  </a:cubicBezTo>
                  <a:lnTo>
                    <a:pt x="3560" y="6389"/>
                  </a:lnTo>
                  <a:lnTo>
                    <a:pt x="3560" y="6394"/>
                  </a:lnTo>
                  <a:cubicBezTo>
                    <a:pt x="3508" y="6410"/>
                    <a:pt x="3467" y="6423"/>
                    <a:pt x="3432" y="6423"/>
                  </a:cubicBezTo>
                  <a:cubicBezTo>
                    <a:pt x="3409" y="6423"/>
                    <a:pt x="3387" y="6417"/>
                    <a:pt x="3366" y="6405"/>
                  </a:cubicBezTo>
                  <a:cubicBezTo>
                    <a:pt x="3372" y="6061"/>
                    <a:pt x="3345" y="5711"/>
                    <a:pt x="3323" y="5373"/>
                  </a:cubicBezTo>
                  <a:cubicBezTo>
                    <a:pt x="3318" y="5233"/>
                    <a:pt x="3302" y="5093"/>
                    <a:pt x="3296" y="4953"/>
                  </a:cubicBezTo>
                  <a:cubicBezTo>
                    <a:pt x="3275" y="4636"/>
                    <a:pt x="3264" y="4313"/>
                    <a:pt x="3237" y="3985"/>
                  </a:cubicBezTo>
                  <a:cubicBezTo>
                    <a:pt x="3216" y="3695"/>
                    <a:pt x="3184" y="3394"/>
                    <a:pt x="3141" y="2996"/>
                  </a:cubicBezTo>
                  <a:cubicBezTo>
                    <a:pt x="3130" y="2942"/>
                    <a:pt x="3135" y="2910"/>
                    <a:pt x="3162" y="2883"/>
                  </a:cubicBezTo>
                  <a:cubicBezTo>
                    <a:pt x="3189" y="2846"/>
                    <a:pt x="3216" y="2819"/>
                    <a:pt x="3243" y="2787"/>
                  </a:cubicBezTo>
                  <a:cubicBezTo>
                    <a:pt x="3264" y="2760"/>
                    <a:pt x="3286" y="2738"/>
                    <a:pt x="3302" y="2722"/>
                  </a:cubicBezTo>
                  <a:cubicBezTo>
                    <a:pt x="3366" y="2647"/>
                    <a:pt x="3425" y="2577"/>
                    <a:pt x="3485" y="2507"/>
                  </a:cubicBezTo>
                  <a:lnTo>
                    <a:pt x="3517" y="2464"/>
                  </a:lnTo>
                  <a:close/>
                  <a:moveTo>
                    <a:pt x="4176" y="1"/>
                  </a:moveTo>
                  <a:cubicBezTo>
                    <a:pt x="4150" y="1"/>
                    <a:pt x="4124" y="3"/>
                    <a:pt x="4098" y="7"/>
                  </a:cubicBezTo>
                  <a:cubicBezTo>
                    <a:pt x="4017" y="12"/>
                    <a:pt x="3958" y="50"/>
                    <a:pt x="3915" y="114"/>
                  </a:cubicBezTo>
                  <a:cubicBezTo>
                    <a:pt x="3888" y="152"/>
                    <a:pt x="3866" y="184"/>
                    <a:pt x="3856" y="222"/>
                  </a:cubicBezTo>
                  <a:cubicBezTo>
                    <a:pt x="3813" y="319"/>
                    <a:pt x="3764" y="426"/>
                    <a:pt x="3727" y="528"/>
                  </a:cubicBezTo>
                  <a:cubicBezTo>
                    <a:pt x="3700" y="604"/>
                    <a:pt x="3667" y="679"/>
                    <a:pt x="3641" y="749"/>
                  </a:cubicBezTo>
                  <a:cubicBezTo>
                    <a:pt x="3603" y="830"/>
                    <a:pt x="3576" y="910"/>
                    <a:pt x="3544" y="991"/>
                  </a:cubicBezTo>
                  <a:cubicBezTo>
                    <a:pt x="3538" y="1007"/>
                    <a:pt x="3533" y="1028"/>
                    <a:pt x="3517" y="1039"/>
                  </a:cubicBezTo>
                  <a:lnTo>
                    <a:pt x="3517" y="1045"/>
                  </a:lnTo>
                  <a:lnTo>
                    <a:pt x="3361" y="1002"/>
                  </a:lnTo>
                  <a:cubicBezTo>
                    <a:pt x="3291" y="980"/>
                    <a:pt x="3216" y="953"/>
                    <a:pt x="3141" y="932"/>
                  </a:cubicBezTo>
                  <a:cubicBezTo>
                    <a:pt x="3103" y="918"/>
                    <a:pt x="3067" y="912"/>
                    <a:pt x="3031" y="912"/>
                  </a:cubicBezTo>
                  <a:cubicBezTo>
                    <a:pt x="2995" y="912"/>
                    <a:pt x="2960" y="918"/>
                    <a:pt x="2925" y="932"/>
                  </a:cubicBezTo>
                  <a:lnTo>
                    <a:pt x="2920" y="932"/>
                  </a:lnTo>
                  <a:lnTo>
                    <a:pt x="2904" y="953"/>
                  </a:lnTo>
                  <a:cubicBezTo>
                    <a:pt x="2899" y="959"/>
                    <a:pt x="2893" y="975"/>
                    <a:pt x="2888" y="980"/>
                  </a:cubicBezTo>
                  <a:cubicBezTo>
                    <a:pt x="2759" y="1222"/>
                    <a:pt x="2635" y="1469"/>
                    <a:pt x="2544" y="1711"/>
                  </a:cubicBezTo>
                  <a:cubicBezTo>
                    <a:pt x="2538" y="1733"/>
                    <a:pt x="2528" y="1744"/>
                    <a:pt x="2522" y="1765"/>
                  </a:cubicBezTo>
                  <a:cubicBezTo>
                    <a:pt x="2506" y="1851"/>
                    <a:pt x="2522" y="1916"/>
                    <a:pt x="2598" y="1964"/>
                  </a:cubicBezTo>
                  <a:cubicBezTo>
                    <a:pt x="2630" y="1985"/>
                    <a:pt x="2673" y="2007"/>
                    <a:pt x="2705" y="2028"/>
                  </a:cubicBezTo>
                  <a:lnTo>
                    <a:pt x="2737" y="2045"/>
                  </a:lnTo>
                  <a:cubicBezTo>
                    <a:pt x="2764" y="2061"/>
                    <a:pt x="2786" y="2066"/>
                    <a:pt x="2813" y="2082"/>
                  </a:cubicBezTo>
                  <a:cubicBezTo>
                    <a:pt x="2807" y="2088"/>
                    <a:pt x="2796" y="2098"/>
                    <a:pt x="2791" y="2109"/>
                  </a:cubicBezTo>
                  <a:cubicBezTo>
                    <a:pt x="2657" y="2276"/>
                    <a:pt x="2522" y="2442"/>
                    <a:pt x="2382" y="2609"/>
                  </a:cubicBezTo>
                  <a:cubicBezTo>
                    <a:pt x="2092" y="2969"/>
                    <a:pt x="1796" y="3335"/>
                    <a:pt x="1506" y="3700"/>
                  </a:cubicBezTo>
                  <a:cubicBezTo>
                    <a:pt x="1130" y="4179"/>
                    <a:pt x="764" y="4679"/>
                    <a:pt x="377" y="5238"/>
                  </a:cubicBezTo>
                  <a:cubicBezTo>
                    <a:pt x="323" y="5313"/>
                    <a:pt x="270" y="5389"/>
                    <a:pt x="210" y="5459"/>
                  </a:cubicBezTo>
                  <a:cubicBezTo>
                    <a:pt x="151" y="5534"/>
                    <a:pt x="119" y="5614"/>
                    <a:pt x="98" y="5717"/>
                  </a:cubicBezTo>
                  <a:cubicBezTo>
                    <a:pt x="76" y="5808"/>
                    <a:pt x="65" y="5905"/>
                    <a:pt x="44" y="5991"/>
                  </a:cubicBezTo>
                  <a:cubicBezTo>
                    <a:pt x="22" y="6114"/>
                    <a:pt x="1" y="6254"/>
                    <a:pt x="12" y="6399"/>
                  </a:cubicBezTo>
                  <a:cubicBezTo>
                    <a:pt x="12" y="6416"/>
                    <a:pt x="17" y="6469"/>
                    <a:pt x="76" y="6469"/>
                  </a:cubicBezTo>
                  <a:lnTo>
                    <a:pt x="98" y="6469"/>
                  </a:lnTo>
                  <a:lnTo>
                    <a:pt x="108" y="6448"/>
                  </a:lnTo>
                  <a:cubicBezTo>
                    <a:pt x="119" y="6442"/>
                    <a:pt x="119" y="6437"/>
                    <a:pt x="124" y="6426"/>
                  </a:cubicBezTo>
                  <a:cubicBezTo>
                    <a:pt x="135" y="6410"/>
                    <a:pt x="146" y="6389"/>
                    <a:pt x="151" y="6367"/>
                  </a:cubicBezTo>
                  <a:cubicBezTo>
                    <a:pt x="184" y="6276"/>
                    <a:pt x="210" y="6174"/>
                    <a:pt x="237" y="6088"/>
                  </a:cubicBezTo>
                  <a:cubicBezTo>
                    <a:pt x="253" y="6034"/>
                    <a:pt x="264" y="5980"/>
                    <a:pt x="286" y="5926"/>
                  </a:cubicBezTo>
                  <a:cubicBezTo>
                    <a:pt x="302" y="5878"/>
                    <a:pt x="313" y="5824"/>
                    <a:pt x="323" y="5776"/>
                  </a:cubicBezTo>
                  <a:cubicBezTo>
                    <a:pt x="323" y="5770"/>
                    <a:pt x="334" y="5770"/>
                    <a:pt x="334" y="5765"/>
                  </a:cubicBezTo>
                  <a:lnTo>
                    <a:pt x="366" y="5797"/>
                  </a:lnTo>
                  <a:cubicBezTo>
                    <a:pt x="393" y="5829"/>
                    <a:pt x="425" y="5862"/>
                    <a:pt x="479" y="5883"/>
                  </a:cubicBezTo>
                  <a:lnTo>
                    <a:pt x="495" y="5883"/>
                  </a:lnTo>
                  <a:lnTo>
                    <a:pt x="506" y="5878"/>
                  </a:lnTo>
                  <a:cubicBezTo>
                    <a:pt x="592" y="5829"/>
                    <a:pt x="662" y="5754"/>
                    <a:pt x="737" y="5684"/>
                  </a:cubicBezTo>
                  <a:lnTo>
                    <a:pt x="850" y="5555"/>
                  </a:lnTo>
                  <a:cubicBezTo>
                    <a:pt x="1028" y="5373"/>
                    <a:pt x="1200" y="5179"/>
                    <a:pt x="1366" y="4985"/>
                  </a:cubicBezTo>
                  <a:cubicBezTo>
                    <a:pt x="1705" y="4598"/>
                    <a:pt x="2038" y="4206"/>
                    <a:pt x="2361" y="3819"/>
                  </a:cubicBezTo>
                  <a:cubicBezTo>
                    <a:pt x="2495" y="3668"/>
                    <a:pt x="2630" y="3507"/>
                    <a:pt x="2764" y="3351"/>
                  </a:cubicBezTo>
                  <a:lnTo>
                    <a:pt x="2834" y="3276"/>
                  </a:lnTo>
                  <a:cubicBezTo>
                    <a:pt x="2882" y="3222"/>
                    <a:pt x="2925" y="3163"/>
                    <a:pt x="2979" y="3109"/>
                  </a:cubicBezTo>
                  <a:lnTo>
                    <a:pt x="2990" y="3104"/>
                  </a:lnTo>
                  <a:cubicBezTo>
                    <a:pt x="2990" y="3109"/>
                    <a:pt x="2995" y="3114"/>
                    <a:pt x="2995" y="3131"/>
                  </a:cubicBezTo>
                  <a:lnTo>
                    <a:pt x="3001" y="3217"/>
                  </a:lnTo>
                  <a:cubicBezTo>
                    <a:pt x="3011" y="3319"/>
                    <a:pt x="3022" y="3426"/>
                    <a:pt x="3028" y="3534"/>
                  </a:cubicBezTo>
                  <a:cubicBezTo>
                    <a:pt x="3049" y="3846"/>
                    <a:pt x="3065" y="4157"/>
                    <a:pt x="3087" y="4475"/>
                  </a:cubicBezTo>
                  <a:cubicBezTo>
                    <a:pt x="3124" y="5093"/>
                    <a:pt x="3162" y="5717"/>
                    <a:pt x="3194" y="6340"/>
                  </a:cubicBezTo>
                  <a:cubicBezTo>
                    <a:pt x="3200" y="6416"/>
                    <a:pt x="3200" y="6502"/>
                    <a:pt x="3280" y="6550"/>
                  </a:cubicBezTo>
                  <a:cubicBezTo>
                    <a:pt x="3350" y="7088"/>
                    <a:pt x="3425" y="7469"/>
                    <a:pt x="3479" y="7582"/>
                  </a:cubicBezTo>
                  <a:lnTo>
                    <a:pt x="3485" y="7598"/>
                  </a:lnTo>
                  <a:lnTo>
                    <a:pt x="3522" y="7598"/>
                  </a:lnTo>
                  <a:cubicBezTo>
                    <a:pt x="3571" y="7598"/>
                    <a:pt x="3603" y="7571"/>
                    <a:pt x="3619" y="7523"/>
                  </a:cubicBezTo>
                  <a:cubicBezTo>
                    <a:pt x="3641" y="7464"/>
                    <a:pt x="3646" y="7415"/>
                    <a:pt x="3651" y="7378"/>
                  </a:cubicBezTo>
                  <a:cubicBezTo>
                    <a:pt x="3684" y="7066"/>
                    <a:pt x="3705" y="6824"/>
                    <a:pt x="3727" y="6604"/>
                  </a:cubicBezTo>
                  <a:cubicBezTo>
                    <a:pt x="3737" y="6464"/>
                    <a:pt x="3732" y="6319"/>
                    <a:pt x="3710" y="6179"/>
                  </a:cubicBezTo>
                  <a:cubicBezTo>
                    <a:pt x="3705" y="6147"/>
                    <a:pt x="3705" y="6120"/>
                    <a:pt x="3705" y="6093"/>
                  </a:cubicBezTo>
                  <a:lnTo>
                    <a:pt x="3700" y="5964"/>
                  </a:lnTo>
                  <a:cubicBezTo>
                    <a:pt x="3673" y="5335"/>
                    <a:pt x="3646" y="4674"/>
                    <a:pt x="3673" y="4028"/>
                  </a:cubicBezTo>
                  <a:cubicBezTo>
                    <a:pt x="3684" y="3727"/>
                    <a:pt x="3694" y="3399"/>
                    <a:pt x="3705" y="2996"/>
                  </a:cubicBezTo>
                  <a:cubicBezTo>
                    <a:pt x="3710" y="2787"/>
                    <a:pt x="3705" y="2609"/>
                    <a:pt x="3678" y="2437"/>
                  </a:cubicBezTo>
                  <a:lnTo>
                    <a:pt x="3678" y="2405"/>
                  </a:lnTo>
                  <a:lnTo>
                    <a:pt x="3694" y="2410"/>
                  </a:lnTo>
                  <a:cubicBezTo>
                    <a:pt x="3732" y="2426"/>
                    <a:pt x="3764" y="2432"/>
                    <a:pt x="3807" y="2442"/>
                  </a:cubicBezTo>
                  <a:lnTo>
                    <a:pt x="3888" y="2464"/>
                  </a:lnTo>
                  <a:cubicBezTo>
                    <a:pt x="3909" y="2469"/>
                    <a:pt x="3936" y="2469"/>
                    <a:pt x="3952" y="2475"/>
                  </a:cubicBezTo>
                  <a:cubicBezTo>
                    <a:pt x="3974" y="2479"/>
                    <a:pt x="3994" y="2482"/>
                    <a:pt x="4014" y="2482"/>
                  </a:cubicBezTo>
                  <a:cubicBezTo>
                    <a:pt x="4084" y="2482"/>
                    <a:pt x="4146" y="2452"/>
                    <a:pt x="4205" y="2389"/>
                  </a:cubicBezTo>
                  <a:cubicBezTo>
                    <a:pt x="4221" y="2373"/>
                    <a:pt x="4243" y="2340"/>
                    <a:pt x="4259" y="2324"/>
                  </a:cubicBezTo>
                  <a:cubicBezTo>
                    <a:pt x="4388" y="2141"/>
                    <a:pt x="4479" y="1932"/>
                    <a:pt x="4571" y="1733"/>
                  </a:cubicBezTo>
                  <a:lnTo>
                    <a:pt x="4581" y="1711"/>
                  </a:lnTo>
                  <a:cubicBezTo>
                    <a:pt x="4619" y="1598"/>
                    <a:pt x="4592" y="1555"/>
                    <a:pt x="4528" y="1491"/>
                  </a:cubicBezTo>
                  <a:cubicBezTo>
                    <a:pt x="4452" y="1421"/>
                    <a:pt x="4366" y="1383"/>
                    <a:pt x="4280" y="1351"/>
                  </a:cubicBezTo>
                  <a:lnTo>
                    <a:pt x="4259" y="1340"/>
                  </a:lnTo>
                  <a:cubicBezTo>
                    <a:pt x="4232" y="1330"/>
                    <a:pt x="4205" y="1313"/>
                    <a:pt x="4173" y="1308"/>
                  </a:cubicBezTo>
                  <a:lnTo>
                    <a:pt x="4157" y="1303"/>
                  </a:lnTo>
                  <a:cubicBezTo>
                    <a:pt x="4157" y="1292"/>
                    <a:pt x="4157" y="1292"/>
                    <a:pt x="4162" y="1287"/>
                  </a:cubicBezTo>
                  <a:cubicBezTo>
                    <a:pt x="4167" y="1265"/>
                    <a:pt x="4178" y="1249"/>
                    <a:pt x="4189" y="1233"/>
                  </a:cubicBezTo>
                  <a:cubicBezTo>
                    <a:pt x="4323" y="991"/>
                    <a:pt x="4420" y="738"/>
                    <a:pt x="4501" y="502"/>
                  </a:cubicBezTo>
                  <a:cubicBezTo>
                    <a:pt x="4528" y="426"/>
                    <a:pt x="4549" y="351"/>
                    <a:pt x="4565" y="265"/>
                  </a:cubicBezTo>
                  <a:cubicBezTo>
                    <a:pt x="4587" y="201"/>
                    <a:pt x="4560" y="147"/>
                    <a:pt x="4501" y="104"/>
                  </a:cubicBezTo>
                  <a:cubicBezTo>
                    <a:pt x="4400" y="38"/>
                    <a:pt x="4289" y="1"/>
                    <a:pt x="4176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80" name="Google Shape;480;p11"/>
            <p:cNvGrpSpPr/>
            <p:nvPr/>
          </p:nvGrpSpPr>
          <p:grpSpPr>
            <a:xfrm>
              <a:off x="3439117" y="4222332"/>
              <a:ext cx="725156" cy="703179"/>
              <a:chOff x="5237925" y="1102875"/>
              <a:chExt cx="226025" cy="219175"/>
            </a:xfrm>
          </p:grpSpPr>
          <p:sp>
            <p:nvSpPr>
              <p:cNvPr id="481" name="Google Shape;481;p11"/>
              <p:cNvSpPr/>
              <p:nvPr/>
            </p:nvSpPr>
            <p:spPr>
              <a:xfrm>
                <a:off x="5237925" y="1120200"/>
                <a:ext cx="202575" cy="201850"/>
              </a:xfrm>
              <a:custGeom>
                <a:avLst/>
                <a:gdLst/>
                <a:ahLst/>
                <a:cxnLst/>
                <a:rect l="l" t="t" r="r" b="b"/>
                <a:pathLst>
                  <a:path w="8103" h="8074" extrusionOk="0">
                    <a:moveTo>
                      <a:pt x="3909" y="1880"/>
                    </a:moveTo>
                    <a:cubicBezTo>
                      <a:pt x="3925" y="1880"/>
                      <a:pt x="3947" y="1885"/>
                      <a:pt x="3958" y="1885"/>
                    </a:cubicBezTo>
                    <a:cubicBezTo>
                      <a:pt x="3958" y="2573"/>
                      <a:pt x="3963" y="3256"/>
                      <a:pt x="3963" y="3944"/>
                    </a:cubicBezTo>
                    <a:lnTo>
                      <a:pt x="1974" y="3944"/>
                    </a:lnTo>
                    <a:cubicBezTo>
                      <a:pt x="1974" y="2853"/>
                      <a:pt x="2802" y="1982"/>
                      <a:pt x="3882" y="1885"/>
                    </a:cubicBezTo>
                    <a:cubicBezTo>
                      <a:pt x="3899" y="1885"/>
                      <a:pt x="3904" y="1880"/>
                      <a:pt x="3909" y="1880"/>
                    </a:cubicBezTo>
                    <a:close/>
                    <a:moveTo>
                      <a:pt x="4167" y="1907"/>
                    </a:moveTo>
                    <a:cubicBezTo>
                      <a:pt x="4597" y="1944"/>
                      <a:pt x="5001" y="1971"/>
                      <a:pt x="5345" y="2315"/>
                    </a:cubicBezTo>
                    <a:cubicBezTo>
                      <a:pt x="5721" y="2692"/>
                      <a:pt x="5899" y="3278"/>
                      <a:pt x="5920" y="3799"/>
                    </a:cubicBezTo>
                    <a:lnTo>
                      <a:pt x="5920" y="3934"/>
                    </a:lnTo>
                    <a:cubicBezTo>
                      <a:pt x="5334" y="3934"/>
                      <a:pt x="4743" y="3944"/>
                      <a:pt x="4162" y="3944"/>
                    </a:cubicBezTo>
                    <a:cubicBezTo>
                      <a:pt x="4162" y="3261"/>
                      <a:pt x="4167" y="2584"/>
                      <a:pt x="4167" y="1907"/>
                    </a:cubicBezTo>
                    <a:close/>
                    <a:moveTo>
                      <a:pt x="4162" y="4132"/>
                    </a:moveTo>
                    <a:cubicBezTo>
                      <a:pt x="4743" y="4132"/>
                      <a:pt x="5329" y="4138"/>
                      <a:pt x="5915" y="4138"/>
                    </a:cubicBezTo>
                    <a:cubicBezTo>
                      <a:pt x="5813" y="5084"/>
                      <a:pt x="5157" y="5917"/>
                      <a:pt x="4162" y="6052"/>
                    </a:cubicBezTo>
                    <a:lnTo>
                      <a:pt x="4162" y="6036"/>
                    </a:lnTo>
                    <a:lnTo>
                      <a:pt x="4162" y="4132"/>
                    </a:lnTo>
                    <a:close/>
                    <a:moveTo>
                      <a:pt x="3974" y="4132"/>
                    </a:moveTo>
                    <a:lnTo>
                      <a:pt x="3974" y="6036"/>
                    </a:lnTo>
                    <a:lnTo>
                      <a:pt x="3974" y="6063"/>
                    </a:lnTo>
                    <a:cubicBezTo>
                      <a:pt x="3959" y="6063"/>
                      <a:pt x="3944" y="6063"/>
                      <a:pt x="3930" y="6063"/>
                    </a:cubicBezTo>
                    <a:cubicBezTo>
                      <a:pt x="2892" y="6063"/>
                      <a:pt x="2096" y="5129"/>
                      <a:pt x="1995" y="4132"/>
                    </a:cubicBezTo>
                    <a:close/>
                    <a:moveTo>
                      <a:pt x="4110" y="1"/>
                    </a:moveTo>
                    <a:cubicBezTo>
                      <a:pt x="4087" y="1"/>
                      <a:pt x="4063" y="9"/>
                      <a:pt x="4044" y="25"/>
                    </a:cubicBezTo>
                    <a:cubicBezTo>
                      <a:pt x="3899" y="170"/>
                      <a:pt x="3759" y="326"/>
                      <a:pt x="3630" y="493"/>
                    </a:cubicBezTo>
                    <a:cubicBezTo>
                      <a:pt x="3593" y="546"/>
                      <a:pt x="3646" y="605"/>
                      <a:pt x="3697" y="605"/>
                    </a:cubicBezTo>
                    <a:cubicBezTo>
                      <a:pt x="3713" y="605"/>
                      <a:pt x="3730" y="598"/>
                      <a:pt x="3743" y="584"/>
                    </a:cubicBezTo>
                    <a:cubicBezTo>
                      <a:pt x="3823" y="503"/>
                      <a:pt x="3899" y="423"/>
                      <a:pt x="3974" y="342"/>
                    </a:cubicBezTo>
                    <a:lnTo>
                      <a:pt x="3974" y="342"/>
                    </a:lnTo>
                    <a:cubicBezTo>
                      <a:pt x="3958" y="788"/>
                      <a:pt x="3958" y="1240"/>
                      <a:pt x="3958" y="1692"/>
                    </a:cubicBezTo>
                    <a:cubicBezTo>
                      <a:pt x="3904" y="1697"/>
                      <a:pt x="3845" y="1702"/>
                      <a:pt x="3791" y="1718"/>
                    </a:cubicBezTo>
                    <a:cubicBezTo>
                      <a:pt x="3770" y="1724"/>
                      <a:pt x="3759" y="1729"/>
                      <a:pt x="3748" y="1745"/>
                    </a:cubicBezTo>
                    <a:cubicBezTo>
                      <a:pt x="2925" y="1799"/>
                      <a:pt x="2184" y="2391"/>
                      <a:pt x="1909" y="3170"/>
                    </a:cubicBezTo>
                    <a:cubicBezTo>
                      <a:pt x="1823" y="3417"/>
                      <a:pt x="1780" y="3681"/>
                      <a:pt x="1786" y="3934"/>
                    </a:cubicBezTo>
                    <a:cubicBezTo>
                      <a:pt x="1503" y="3931"/>
                      <a:pt x="1218" y="3923"/>
                      <a:pt x="934" y="3923"/>
                    </a:cubicBezTo>
                    <a:cubicBezTo>
                      <a:pt x="650" y="3923"/>
                      <a:pt x="366" y="3931"/>
                      <a:pt x="87" y="3960"/>
                    </a:cubicBezTo>
                    <a:cubicBezTo>
                      <a:pt x="1" y="3971"/>
                      <a:pt x="1" y="4084"/>
                      <a:pt x="87" y="4095"/>
                    </a:cubicBezTo>
                    <a:cubicBezTo>
                      <a:pt x="390" y="4132"/>
                      <a:pt x="700" y="4142"/>
                      <a:pt x="1010" y="4142"/>
                    </a:cubicBezTo>
                    <a:cubicBezTo>
                      <a:pt x="1276" y="4142"/>
                      <a:pt x="1541" y="4135"/>
                      <a:pt x="1802" y="4132"/>
                    </a:cubicBezTo>
                    <a:cubicBezTo>
                      <a:pt x="1861" y="4788"/>
                      <a:pt x="2184" y="5423"/>
                      <a:pt x="2700" y="5837"/>
                    </a:cubicBezTo>
                    <a:cubicBezTo>
                      <a:pt x="3063" y="6127"/>
                      <a:pt x="3492" y="6273"/>
                      <a:pt x="3927" y="6273"/>
                    </a:cubicBezTo>
                    <a:cubicBezTo>
                      <a:pt x="3943" y="6273"/>
                      <a:pt x="3958" y="6273"/>
                      <a:pt x="3974" y="6272"/>
                    </a:cubicBezTo>
                    <a:lnTo>
                      <a:pt x="3974" y="6272"/>
                    </a:lnTo>
                    <a:cubicBezTo>
                      <a:pt x="3963" y="6853"/>
                      <a:pt x="3936" y="7433"/>
                      <a:pt x="4001" y="8009"/>
                    </a:cubicBezTo>
                    <a:cubicBezTo>
                      <a:pt x="4003" y="8052"/>
                      <a:pt x="4033" y="8073"/>
                      <a:pt x="4064" y="8073"/>
                    </a:cubicBezTo>
                    <a:cubicBezTo>
                      <a:pt x="4095" y="8073"/>
                      <a:pt x="4127" y="8052"/>
                      <a:pt x="4135" y="8009"/>
                    </a:cubicBezTo>
                    <a:cubicBezTo>
                      <a:pt x="4194" y="7433"/>
                      <a:pt x="4167" y="6842"/>
                      <a:pt x="4162" y="6267"/>
                    </a:cubicBezTo>
                    <a:cubicBezTo>
                      <a:pt x="4495" y="6235"/>
                      <a:pt x="4823" y="6111"/>
                      <a:pt x="5119" y="5917"/>
                    </a:cubicBezTo>
                    <a:cubicBezTo>
                      <a:pt x="5732" y="5509"/>
                      <a:pt x="6060" y="4847"/>
                      <a:pt x="6124" y="4143"/>
                    </a:cubicBezTo>
                    <a:cubicBezTo>
                      <a:pt x="6689" y="4143"/>
                      <a:pt x="7253" y="4143"/>
                      <a:pt x="7818" y="4122"/>
                    </a:cubicBezTo>
                    <a:lnTo>
                      <a:pt x="7818" y="4122"/>
                    </a:lnTo>
                    <a:lnTo>
                      <a:pt x="7511" y="4326"/>
                    </a:lnTo>
                    <a:cubicBezTo>
                      <a:pt x="7439" y="4376"/>
                      <a:pt x="7481" y="4476"/>
                      <a:pt x="7552" y="4476"/>
                    </a:cubicBezTo>
                    <a:cubicBezTo>
                      <a:pt x="7565" y="4476"/>
                      <a:pt x="7578" y="4473"/>
                      <a:pt x="7592" y="4466"/>
                    </a:cubicBezTo>
                    <a:cubicBezTo>
                      <a:pt x="7769" y="4385"/>
                      <a:pt x="7925" y="4267"/>
                      <a:pt x="8071" y="4143"/>
                    </a:cubicBezTo>
                    <a:cubicBezTo>
                      <a:pt x="8103" y="4116"/>
                      <a:pt x="8103" y="4057"/>
                      <a:pt x="8071" y="4025"/>
                    </a:cubicBezTo>
                    <a:cubicBezTo>
                      <a:pt x="7925" y="3874"/>
                      <a:pt x="7769" y="3735"/>
                      <a:pt x="7603" y="3606"/>
                    </a:cubicBezTo>
                    <a:cubicBezTo>
                      <a:pt x="7591" y="3597"/>
                      <a:pt x="7578" y="3593"/>
                      <a:pt x="7566" y="3593"/>
                    </a:cubicBezTo>
                    <a:cubicBezTo>
                      <a:pt x="7509" y="3593"/>
                      <a:pt x="7463" y="3674"/>
                      <a:pt x="7511" y="3718"/>
                    </a:cubicBezTo>
                    <a:cubicBezTo>
                      <a:pt x="7592" y="3799"/>
                      <a:pt x="7673" y="3874"/>
                      <a:pt x="7753" y="3950"/>
                    </a:cubicBezTo>
                    <a:cubicBezTo>
                      <a:pt x="7216" y="3934"/>
                      <a:pt x="6673" y="3934"/>
                      <a:pt x="6130" y="3934"/>
                    </a:cubicBezTo>
                    <a:cubicBezTo>
                      <a:pt x="6130" y="3772"/>
                      <a:pt x="6114" y="3606"/>
                      <a:pt x="6087" y="3444"/>
                    </a:cubicBezTo>
                    <a:cubicBezTo>
                      <a:pt x="5918" y="2461"/>
                      <a:pt x="5192" y="1675"/>
                      <a:pt x="4211" y="1675"/>
                    </a:cubicBezTo>
                    <a:cubicBezTo>
                      <a:pt x="4195" y="1675"/>
                      <a:pt x="4179" y="1675"/>
                      <a:pt x="4162" y="1675"/>
                    </a:cubicBezTo>
                    <a:cubicBezTo>
                      <a:pt x="4162" y="1213"/>
                      <a:pt x="4151" y="745"/>
                      <a:pt x="4146" y="278"/>
                    </a:cubicBezTo>
                    <a:lnTo>
                      <a:pt x="4146" y="278"/>
                    </a:lnTo>
                    <a:lnTo>
                      <a:pt x="4350" y="584"/>
                    </a:lnTo>
                    <a:cubicBezTo>
                      <a:pt x="4368" y="611"/>
                      <a:pt x="4394" y="622"/>
                      <a:pt x="4418" y="622"/>
                    </a:cubicBezTo>
                    <a:cubicBezTo>
                      <a:pt x="4472" y="622"/>
                      <a:pt x="4523" y="567"/>
                      <a:pt x="4490" y="503"/>
                    </a:cubicBezTo>
                    <a:cubicBezTo>
                      <a:pt x="4409" y="326"/>
                      <a:pt x="4286" y="170"/>
                      <a:pt x="4167" y="25"/>
                    </a:cubicBezTo>
                    <a:cubicBezTo>
                      <a:pt x="4154" y="9"/>
                      <a:pt x="4132" y="1"/>
                      <a:pt x="4110" y="1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" name="Google Shape;482;p11"/>
              <p:cNvSpPr/>
              <p:nvPr/>
            </p:nvSpPr>
            <p:spPr>
              <a:xfrm>
                <a:off x="5324075" y="1102875"/>
                <a:ext cx="21000" cy="18650"/>
              </a:xfrm>
              <a:custGeom>
                <a:avLst/>
                <a:gdLst/>
                <a:ahLst/>
                <a:cxnLst/>
                <a:rect l="l" t="t" r="r" b="b"/>
                <a:pathLst>
                  <a:path w="840" h="746" extrusionOk="0">
                    <a:moveTo>
                      <a:pt x="761" y="0"/>
                    </a:moveTo>
                    <a:cubicBezTo>
                      <a:pt x="750" y="0"/>
                      <a:pt x="738" y="4"/>
                      <a:pt x="727" y="14"/>
                    </a:cubicBezTo>
                    <a:cubicBezTo>
                      <a:pt x="678" y="57"/>
                      <a:pt x="625" y="100"/>
                      <a:pt x="582" y="137"/>
                    </a:cubicBezTo>
                    <a:cubicBezTo>
                      <a:pt x="565" y="127"/>
                      <a:pt x="544" y="110"/>
                      <a:pt x="533" y="94"/>
                    </a:cubicBezTo>
                    <a:cubicBezTo>
                      <a:pt x="501" y="57"/>
                      <a:pt x="474" y="46"/>
                      <a:pt x="436" y="14"/>
                    </a:cubicBezTo>
                    <a:cubicBezTo>
                      <a:pt x="429" y="6"/>
                      <a:pt x="419" y="3"/>
                      <a:pt x="409" y="3"/>
                    </a:cubicBezTo>
                    <a:cubicBezTo>
                      <a:pt x="383" y="3"/>
                      <a:pt x="356" y="24"/>
                      <a:pt x="372" y="51"/>
                    </a:cubicBezTo>
                    <a:cubicBezTo>
                      <a:pt x="393" y="105"/>
                      <a:pt x="399" y="137"/>
                      <a:pt x="431" y="180"/>
                    </a:cubicBezTo>
                    <a:cubicBezTo>
                      <a:pt x="447" y="191"/>
                      <a:pt x="458" y="213"/>
                      <a:pt x="474" y="229"/>
                    </a:cubicBezTo>
                    <a:cubicBezTo>
                      <a:pt x="431" y="261"/>
                      <a:pt x="399" y="293"/>
                      <a:pt x="356" y="325"/>
                    </a:cubicBezTo>
                    <a:cubicBezTo>
                      <a:pt x="248" y="422"/>
                      <a:pt x="108" y="524"/>
                      <a:pt x="28" y="648"/>
                    </a:cubicBezTo>
                    <a:cubicBezTo>
                      <a:pt x="1" y="693"/>
                      <a:pt x="42" y="746"/>
                      <a:pt x="87" y="746"/>
                    </a:cubicBezTo>
                    <a:cubicBezTo>
                      <a:pt x="96" y="746"/>
                      <a:pt x="105" y="744"/>
                      <a:pt x="114" y="739"/>
                    </a:cubicBezTo>
                    <a:cubicBezTo>
                      <a:pt x="243" y="670"/>
                      <a:pt x="350" y="535"/>
                      <a:pt x="453" y="428"/>
                    </a:cubicBezTo>
                    <a:lnTo>
                      <a:pt x="555" y="325"/>
                    </a:lnTo>
                    <a:cubicBezTo>
                      <a:pt x="597" y="368"/>
                      <a:pt x="650" y="417"/>
                      <a:pt x="707" y="417"/>
                    </a:cubicBezTo>
                    <a:cubicBezTo>
                      <a:pt x="723" y="417"/>
                      <a:pt x="738" y="414"/>
                      <a:pt x="754" y="406"/>
                    </a:cubicBezTo>
                    <a:cubicBezTo>
                      <a:pt x="775" y="401"/>
                      <a:pt x="781" y="379"/>
                      <a:pt x="781" y="363"/>
                    </a:cubicBezTo>
                    <a:cubicBezTo>
                      <a:pt x="786" y="293"/>
                      <a:pt x="721" y="256"/>
                      <a:pt x="668" y="213"/>
                    </a:cubicBezTo>
                    <a:lnTo>
                      <a:pt x="802" y="78"/>
                    </a:lnTo>
                    <a:cubicBezTo>
                      <a:pt x="840" y="49"/>
                      <a:pt x="802" y="0"/>
                      <a:pt x="761" y="0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" name="Google Shape;483;p11"/>
              <p:cNvSpPr/>
              <p:nvPr/>
            </p:nvSpPr>
            <p:spPr>
              <a:xfrm>
                <a:off x="5445500" y="1213775"/>
                <a:ext cx="18450" cy="27500"/>
              </a:xfrm>
              <a:custGeom>
                <a:avLst/>
                <a:gdLst/>
                <a:ahLst/>
                <a:cxnLst/>
                <a:rect l="l" t="t" r="r" b="b"/>
                <a:pathLst>
                  <a:path w="738" h="1100" extrusionOk="0">
                    <a:moveTo>
                      <a:pt x="631" y="1"/>
                    </a:moveTo>
                    <a:cubicBezTo>
                      <a:pt x="604" y="1"/>
                      <a:pt x="575" y="14"/>
                      <a:pt x="553" y="45"/>
                    </a:cubicBezTo>
                    <a:cubicBezTo>
                      <a:pt x="515" y="99"/>
                      <a:pt x="483" y="158"/>
                      <a:pt x="440" y="212"/>
                    </a:cubicBezTo>
                    <a:cubicBezTo>
                      <a:pt x="434" y="207"/>
                      <a:pt x="418" y="196"/>
                      <a:pt x="413" y="191"/>
                    </a:cubicBezTo>
                    <a:cubicBezTo>
                      <a:pt x="348" y="137"/>
                      <a:pt x="273" y="83"/>
                      <a:pt x="198" y="51"/>
                    </a:cubicBezTo>
                    <a:cubicBezTo>
                      <a:pt x="184" y="43"/>
                      <a:pt x="171" y="40"/>
                      <a:pt x="159" y="40"/>
                    </a:cubicBezTo>
                    <a:cubicBezTo>
                      <a:pt x="103" y="40"/>
                      <a:pt x="68" y="111"/>
                      <a:pt x="112" y="164"/>
                    </a:cubicBezTo>
                    <a:cubicBezTo>
                      <a:pt x="165" y="234"/>
                      <a:pt x="230" y="287"/>
                      <a:pt x="300" y="346"/>
                    </a:cubicBezTo>
                    <a:cubicBezTo>
                      <a:pt x="311" y="363"/>
                      <a:pt x="327" y="368"/>
                      <a:pt x="332" y="379"/>
                    </a:cubicBezTo>
                    <a:cubicBezTo>
                      <a:pt x="300" y="443"/>
                      <a:pt x="257" y="502"/>
                      <a:pt x="225" y="561"/>
                    </a:cubicBezTo>
                    <a:cubicBezTo>
                      <a:pt x="139" y="701"/>
                      <a:pt x="15" y="846"/>
                      <a:pt x="4" y="1018"/>
                    </a:cubicBezTo>
                    <a:cubicBezTo>
                      <a:pt x="0" y="1064"/>
                      <a:pt x="46" y="1099"/>
                      <a:pt x="87" y="1099"/>
                    </a:cubicBezTo>
                    <a:cubicBezTo>
                      <a:pt x="100" y="1099"/>
                      <a:pt x="112" y="1096"/>
                      <a:pt x="122" y="1088"/>
                    </a:cubicBezTo>
                    <a:cubicBezTo>
                      <a:pt x="268" y="992"/>
                      <a:pt x="332" y="820"/>
                      <a:pt x="413" y="669"/>
                    </a:cubicBezTo>
                    <a:cubicBezTo>
                      <a:pt x="445" y="610"/>
                      <a:pt x="488" y="551"/>
                      <a:pt x="520" y="481"/>
                    </a:cubicBezTo>
                    <a:cubicBezTo>
                      <a:pt x="579" y="475"/>
                      <a:pt x="622" y="422"/>
                      <a:pt x="596" y="363"/>
                    </a:cubicBezTo>
                    <a:cubicBezTo>
                      <a:pt x="633" y="287"/>
                      <a:pt x="676" y="212"/>
                      <a:pt x="708" y="137"/>
                    </a:cubicBezTo>
                    <a:cubicBezTo>
                      <a:pt x="738" y="60"/>
                      <a:pt x="688" y="1"/>
                      <a:pt x="631" y="1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" name="Google Shape;484;p11"/>
              <p:cNvSpPr/>
              <p:nvPr/>
            </p:nvSpPr>
            <p:spPr>
              <a:xfrm>
                <a:off x="5398825" y="1263700"/>
                <a:ext cx="50025" cy="51575"/>
              </a:xfrm>
              <a:custGeom>
                <a:avLst/>
                <a:gdLst/>
                <a:ahLst/>
                <a:cxnLst/>
                <a:rect l="l" t="t" r="r" b="b"/>
                <a:pathLst>
                  <a:path w="2001" h="2063" extrusionOk="0">
                    <a:moveTo>
                      <a:pt x="1785" y="0"/>
                    </a:moveTo>
                    <a:cubicBezTo>
                      <a:pt x="1750" y="0"/>
                      <a:pt x="1714" y="14"/>
                      <a:pt x="1683" y="48"/>
                    </a:cubicBezTo>
                    <a:cubicBezTo>
                      <a:pt x="1441" y="306"/>
                      <a:pt x="1204" y="559"/>
                      <a:pt x="963" y="817"/>
                    </a:cubicBezTo>
                    <a:cubicBezTo>
                      <a:pt x="764" y="650"/>
                      <a:pt x="565" y="473"/>
                      <a:pt x="371" y="290"/>
                    </a:cubicBezTo>
                    <a:cubicBezTo>
                      <a:pt x="355" y="275"/>
                      <a:pt x="336" y="268"/>
                      <a:pt x="318" y="268"/>
                    </a:cubicBezTo>
                    <a:cubicBezTo>
                      <a:pt x="255" y="268"/>
                      <a:pt x="200" y="350"/>
                      <a:pt x="258" y="409"/>
                    </a:cubicBezTo>
                    <a:cubicBezTo>
                      <a:pt x="446" y="597"/>
                      <a:pt x="640" y="774"/>
                      <a:pt x="833" y="957"/>
                    </a:cubicBezTo>
                    <a:cubicBezTo>
                      <a:pt x="807" y="989"/>
                      <a:pt x="774" y="1016"/>
                      <a:pt x="747" y="1054"/>
                    </a:cubicBezTo>
                    <a:cubicBezTo>
                      <a:pt x="500" y="1323"/>
                      <a:pt x="156" y="1581"/>
                      <a:pt x="27" y="1930"/>
                    </a:cubicBezTo>
                    <a:cubicBezTo>
                      <a:pt x="1" y="2009"/>
                      <a:pt x="71" y="2063"/>
                      <a:pt x="138" y="2063"/>
                    </a:cubicBezTo>
                    <a:cubicBezTo>
                      <a:pt x="154" y="2063"/>
                      <a:pt x="169" y="2060"/>
                      <a:pt x="183" y="2054"/>
                    </a:cubicBezTo>
                    <a:cubicBezTo>
                      <a:pt x="522" y="1892"/>
                      <a:pt x="774" y="1500"/>
                      <a:pt x="1022" y="1226"/>
                    </a:cubicBezTo>
                    <a:cubicBezTo>
                      <a:pt x="1038" y="1204"/>
                      <a:pt x="1059" y="1193"/>
                      <a:pt x="1070" y="1172"/>
                    </a:cubicBezTo>
                    <a:cubicBezTo>
                      <a:pt x="1290" y="1366"/>
                      <a:pt x="1516" y="1602"/>
                      <a:pt x="1785" y="1710"/>
                    </a:cubicBezTo>
                    <a:cubicBezTo>
                      <a:pt x="1798" y="1716"/>
                      <a:pt x="1809" y="1718"/>
                      <a:pt x="1820" y="1718"/>
                    </a:cubicBezTo>
                    <a:cubicBezTo>
                      <a:pt x="1887" y="1718"/>
                      <a:pt x="1913" y="1615"/>
                      <a:pt x="1871" y="1564"/>
                    </a:cubicBezTo>
                    <a:cubicBezTo>
                      <a:pt x="1694" y="1349"/>
                      <a:pt x="1436" y="1188"/>
                      <a:pt x="1210" y="1016"/>
                    </a:cubicBezTo>
                    <a:cubicBezTo>
                      <a:pt x="1441" y="769"/>
                      <a:pt x="1667" y="516"/>
                      <a:pt x="1898" y="263"/>
                    </a:cubicBezTo>
                    <a:cubicBezTo>
                      <a:pt x="2001" y="152"/>
                      <a:pt x="1899" y="0"/>
                      <a:pt x="1785" y="0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" name="Google Shape;485;p11"/>
              <p:cNvSpPr/>
              <p:nvPr/>
            </p:nvSpPr>
            <p:spPr>
              <a:xfrm>
                <a:off x="5246000" y="1191475"/>
                <a:ext cx="9575" cy="16150"/>
              </a:xfrm>
              <a:custGeom>
                <a:avLst/>
                <a:gdLst/>
                <a:ahLst/>
                <a:cxnLst/>
                <a:rect l="l" t="t" r="r" b="b"/>
                <a:pathLst>
                  <a:path w="383" h="646" extrusionOk="0">
                    <a:moveTo>
                      <a:pt x="239" y="0"/>
                    </a:moveTo>
                    <a:cubicBezTo>
                      <a:pt x="199" y="0"/>
                      <a:pt x="159" y="19"/>
                      <a:pt x="135" y="56"/>
                    </a:cubicBezTo>
                    <a:cubicBezTo>
                      <a:pt x="76" y="136"/>
                      <a:pt x="81" y="244"/>
                      <a:pt x="59" y="346"/>
                    </a:cubicBezTo>
                    <a:cubicBezTo>
                      <a:pt x="38" y="437"/>
                      <a:pt x="0" y="518"/>
                      <a:pt x="49" y="609"/>
                    </a:cubicBezTo>
                    <a:cubicBezTo>
                      <a:pt x="58" y="635"/>
                      <a:pt x="81" y="645"/>
                      <a:pt x="106" y="645"/>
                    </a:cubicBezTo>
                    <a:cubicBezTo>
                      <a:pt x="124" y="645"/>
                      <a:pt x="144" y="640"/>
                      <a:pt x="162" y="631"/>
                    </a:cubicBezTo>
                    <a:cubicBezTo>
                      <a:pt x="248" y="599"/>
                      <a:pt x="275" y="475"/>
                      <a:pt x="307" y="389"/>
                    </a:cubicBezTo>
                    <a:cubicBezTo>
                      <a:pt x="344" y="292"/>
                      <a:pt x="382" y="190"/>
                      <a:pt x="355" y="83"/>
                    </a:cubicBezTo>
                    <a:cubicBezTo>
                      <a:pt x="335" y="27"/>
                      <a:pt x="287" y="0"/>
                      <a:pt x="239" y="0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" name="Google Shape;486;p11"/>
              <p:cNvSpPr/>
              <p:nvPr/>
            </p:nvSpPr>
            <p:spPr>
              <a:xfrm>
                <a:off x="5247650" y="1172450"/>
                <a:ext cx="10725" cy="17175"/>
              </a:xfrm>
              <a:custGeom>
                <a:avLst/>
                <a:gdLst/>
                <a:ahLst/>
                <a:cxnLst/>
                <a:rect l="l" t="t" r="r" b="b"/>
                <a:pathLst>
                  <a:path w="429" h="687" extrusionOk="0">
                    <a:moveTo>
                      <a:pt x="156" y="1"/>
                    </a:moveTo>
                    <a:cubicBezTo>
                      <a:pt x="72" y="1"/>
                      <a:pt x="41" y="100"/>
                      <a:pt x="36" y="177"/>
                    </a:cubicBezTo>
                    <a:cubicBezTo>
                      <a:pt x="26" y="322"/>
                      <a:pt x="42" y="446"/>
                      <a:pt x="15" y="580"/>
                    </a:cubicBezTo>
                    <a:cubicBezTo>
                      <a:pt x="1" y="640"/>
                      <a:pt x="47" y="686"/>
                      <a:pt x="94" y="686"/>
                    </a:cubicBezTo>
                    <a:cubicBezTo>
                      <a:pt x="119" y="686"/>
                      <a:pt x="144" y="674"/>
                      <a:pt x="160" y="645"/>
                    </a:cubicBezTo>
                    <a:cubicBezTo>
                      <a:pt x="230" y="516"/>
                      <a:pt x="429" y="64"/>
                      <a:pt x="187" y="5"/>
                    </a:cubicBezTo>
                    <a:cubicBezTo>
                      <a:pt x="176" y="2"/>
                      <a:pt x="166" y="1"/>
                      <a:pt x="156" y="1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" name="Google Shape;487;p11"/>
              <p:cNvSpPr/>
              <p:nvPr/>
            </p:nvSpPr>
            <p:spPr>
              <a:xfrm>
                <a:off x="5247875" y="1145050"/>
                <a:ext cx="6300" cy="15400"/>
              </a:xfrm>
              <a:custGeom>
                <a:avLst/>
                <a:gdLst/>
                <a:ahLst/>
                <a:cxnLst/>
                <a:rect l="l" t="t" r="r" b="b"/>
                <a:pathLst>
                  <a:path w="252" h="616" extrusionOk="0">
                    <a:moveTo>
                      <a:pt x="149" y="1"/>
                    </a:moveTo>
                    <a:cubicBezTo>
                      <a:pt x="106" y="1"/>
                      <a:pt x="61" y="23"/>
                      <a:pt x="44" y="69"/>
                    </a:cubicBezTo>
                    <a:cubicBezTo>
                      <a:pt x="6" y="219"/>
                      <a:pt x="1" y="364"/>
                      <a:pt x="11" y="515"/>
                    </a:cubicBezTo>
                    <a:cubicBezTo>
                      <a:pt x="19" y="582"/>
                      <a:pt x="75" y="616"/>
                      <a:pt x="126" y="616"/>
                    </a:cubicBezTo>
                    <a:cubicBezTo>
                      <a:pt x="178" y="616"/>
                      <a:pt x="226" y="582"/>
                      <a:pt x="221" y="515"/>
                    </a:cubicBezTo>
                    <a:cubicBezTo>
                      <a:pt x="216" y="375"/>
                      <a:pt x="226" y="230"/>
                      <a:pt x="243" y="95"/>
                    </a:cubicBezTo>
                    <a:cubicBezTo>
                      <a:pt x="251" y="33"/>
                      <a:pt x="202" y="1"/>
                      <a:pt x="149" y="1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" name="Google Shape;488;p11"/>
              <p:cNvSpPr/>
              <p:nvPr/>
            </p:nvSpPr>
            <p:spPr>
              <a:xfrm>
                <a:off x="5254050" y="1130175"/>
                <a:ext cx="22350" cy="7525"/>
              </a:xfrm>
              <a:custGeom>
                <a:avLst/>
                <a:gdLst/>
                <a:ahLst/>
                <a:cxnLst/>
                <a:rect l="l" t="t" r="r" b="b"/>
                <a:pathLst>
                  <a:path w="894" h="301" extrusionOk="0">
                    <a:moveTo>
                      <a:pt x="551" y="1"/>
                    </a:moveTo>
                    <a:cubicBezTo>
                      <a:pt x="401" y="1"/>
                      <a:pt x="239" y="34"/>
                      <a:pt x="146" y="56"/>
                    </a:cubicBezTo>
                    <a:cubicBezTo>
                      <a:pt x="0" y="91"/>
                      <a:pt x="52" y="301"/>
                      <a:pt x="187" y="301"/>
                    </a:cubicBezTo>
                    <a:cubicBezTo>
                      <a:pt x="197" y="301"/>
                      <a:pt x="206" y="300"/>
                      <a:pt x="216" y="298"/>
                    </a:cubicBezTo>
                    <a:cubicBezTo>
                      <a:pt x="305" y="277"/>
                      <a:pt x="394" y="262"/>
                      <a:pt x="488" y="262"/>
                    </a:cubicBezTo>
                    <a:cubicBezTo>
                      <a:pt x="513" y="262"/>
                      <a:pt x="539" y="263"/>
                      <a:pt x="565" y="266"/>
                    </a:cubicBezTo>
                    <a:cubicBezTo>
                      <a:pt x="611" y="268"/>
                      <a:pt x="662" y="276"/>
                      <a:pt x="711" y="276"/>
                    </a:cubicBezTo>
                    <a:cubicBezTo>
                      <a:pt x="760" y="276"/>
                      <a:pt x="807" y="268"/>
                      <a:pt x="845" y="239"/>
                    </a:cubicBezTo>
                    <a:cubicBezTo>
                      <a:pt x="877" y="212"/>
                      <a:pt x="893" y="169"/>
                      <a:pt x="872" y="131"/>
                    </a:cubicBezTo>
                    <a:cubicBezTo>
                      <a:pt x="825" y="31"/>
                      <a:pt x="694" y="1"/>
                      <a:pt x="551" y="1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" name="Google Shape;489;p11"/>
              <p:cNvSpPr/>
              <p:nvPr/>
            </p:nvSpPr>
            <p:spPr>
              <a:xfrm>
                <a:off x="5286275" y="1130300"/>
                <a:ext cx="15525" cy="6625"/>
              </a:xfrm>
              <a:custGeom>
                <a:avLst/>
                <a:gdLst/>
                <a:ahLst/>
                <a:cxnLst/>
                <a:rect l="l" t="t" r="r" b="b"/>
                <a:pathLst>
                  <a:path w="621" h="265" extrusionOk="0">
                    <a:moveTo>
                      <a:pt x="436" y="1"/>
                    </a:moveTo>
                    <a:cubicBezTo>
                      <a:pt x="320" y="1"/>
                      <a:pt x="198" y="43"/>
                      <a:pt x="94" y="99"/>
                    </a:cubicBezTo>
                    <a:cubicBezTo>
                      <a:pt x="0" y="141"/>
                      <a:pt x="61" y="265"/>
                      <a:pt x="149" y="265"/>
                    </a:cubicBezTo>
                    <a:cubicBezTo>
                      <a:pt x="162" y="265"/>
                      <a:pt x="176" y="262"/>
                      <a:pt x="190" y="255"/>
                    </a:cubicBezTo>
                    <a:cubicBezTo>
                      <a:pt x="276" y="218"/>
                      <a:pt x="362" y="207"/>
                      <a:pt x="459" y="207"/>
                    </a:cubicBezTo>
                    <a:cubicBezTo>
                      <a:pt x="524" y="207"/>
                      <a:pt x="620" y="169"/>
                      <a:pt x="588" y="83"/>
                    </a:cubicBezTo>
                    <a:cubicBezTo>
                      <a:pt x="577" y="51"/>
                      <a:pt x="551" y="19"/>
                      <a:pt x="518" y="8"/>
                    </a:cubicBezTo>
                    <a:cubicBezTo>
                      <a:pt x="492" y="3"/>
                      <a:pt x="464" y="1"/>
                      <a:pt x="436" y="1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" name="Google Shape;490;p11"/>
              <p:cNvSpPr/>
              <p:nvPr/>
            </p:nvSpPr>
            <p:spPr>
              <a:xfrm>
                <a:off x="5304250" y="1127250"/>
                <a:ext cx="15550" cy="7950"/>
              </a:xfrm>
              <a:custGeom>
                <a:avLst/>
                <a:gdLst/>
                <a:ahLst/>
                <a:cxnLst/>
                <a:rect l="l" t="t" r="r" b="b"/>
                <a:pathLst>
                  <a:path w="622" h="318" extrusionOk="0">
                    <a:moveTo>
                      <a:pt x="453" y="1"/>
                    </a:moveTo>
                    <a:cubicBezTo>
                      <a:pt x="408" y="1"/>
                      <a:pt x="363" y="15"/>
                      <a:pt x="315" y="23"/>
                    </a:cubicBezTo>
                    <a:cubicBezTo>
                      <a:pt x="262" y="39"/>
                      <a:pt x="203" y="49"/>
                      <a:pt x="149" y="66"/>
                    </a:cubicBezTo>
                    <a:cubicBezTo>
                      <a:pt x="0" y="100"/>
                      <a:pt x="48" y="318"/>
                      <a:pt x="183" y="318"/>
                    </a:cubicBezTo>
                    <a:cubicBezTo>
                      <a:pt x="194" y="318"/>
                      <a:pt x="206" y="316"/>
                      <a:pt x="219" y="313"/>
                    </a:cubicBezTo>
                    <a:cubicBezTo>
                      <a:pt x="326" y="286"/>
                      <a:pt x="471" y="281"/>
                      <a:pt x="552" y="200"/>
                    </a:cubicBezTo>
                    <a:cubicBezTo>
                      <a:pt x="622" y="141"/>
                      <a:pt x="579" y="33"/>
                      <a:pt x="498" y="6"/>
                    </a:cubicBezTo>
                    <a:cubicBezTo>
                      <a:pt x="483" y="2"/>
                      <a:pt x="468" y="1"/>
                      <a:pt x="453" y="1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91" name="Google Shape;491;p11"/>
            <p:cNvGrpSpPr/>
            <p:nvPr/>
          </p:nvGrpSpPr>
          <p:grpSpPr>
            <a:xfrm>
              <a:off x="4883887" y="315462"/>
              <a:ext cx="507628" cy="174355"/>
              <a:chOff x="1538650" y="1788750"/>
              <a:chExt cx="184150" cy="63250"/>
            </a:xfrm>
          </p:grpSpPr>
          <p:sp>
            <p:nvSpPr>
              <p:cNvPr id="492" name="Google Shape;492;p11"/>
              <p:cNvSpPr/>
              <p:nvPr/>
            </p:nvSpPr>
            <p:spPr>
              <a:xfrm>
                <a:off x="1538650" y="1788750"/>
                <a:ext cx="162650" cy="50100"/>
              </a:xfrm>
              <a:custGeom>
                <a:avLst/>
                <a:gdLst/>
                <a:ahLst/>
                <a:cxnLst/>
                <a:rect l="l" t="t" r="r" b="b"/>
                <a:pathLst>
                  <a:path w="6506" h="2004" extrusionOk="0">
                    <a:moveTo>
                      <a:pt x="6428" y="0"/>
                    </a:moveTo>
                    <a:cubicBezTo>
                      <a:pt x="6409" y="0"/>
                      <a:pt x="6390" y="6"/>
                      <a:pt x="6371" y="8"/>
                    </a:cubicBezTo>
                    <a:lnTo>
                      <a:pt x="6366" y="8"/>
                    </a:lnTo>
                    <a:cubicBezTo>
                      <a:pt x="6280" y="30"/>
                      <a:pt x="6183" y="52"/>
                      <a:pt x="6091" y="78"/>
                    </a:cubicBezTo>
                    <a:lnTo>
                      <a:pt x="5446" y="256"/>
                    </a:lnTo>
                    <a:cubicBezTo>
                      <a:pt x="5290" y="299"/>
                      <a:pt x="5134" y="347"/>
                      <a:pt x="4984" y="385"/>
                    </a:cubicBezTo>
                    <a:lnTo>
                      <a:pt x="4866" y="417"/>
                    </a:lnTo>
                    <a:cubicBezTo>
                      <a:pt x="4194" y="605"/>
                      <a:pt x="3505" y="793"/>
                      <a:pt x="2823" y="1008"/>
                    </a:cubicBezTo>
                    <a:cubicBezTo>
                      <a:pt x="2538" y="1100"/>
                      <a:pt x="2247" y="1191"/>
                      <a:pt x="1957" y="1277"/>
                    </a:cubicBezTo>
                    <a:cubicBezTo>
                      <a:pt x="1688" y="1369"/>
                      <a:pt x="1414" y="1449"/>
                      <a:pt x="1145" y="1535"/>
                    </a:cubicBezTo>
                    <a:cubicBezTo>
                      <a:pt x="989" y="1584"/>
                      <a:pt x="839" y="1627"/>
                      <a:pt x="688" y="1675"/>
                    </a:cubicBezTo>
                    <a:cubicBezTo>
                      <a:pt x="511" y="1729"/>
                      <a:pt x="344" y="1783"/>
                      <a:pt x="167" y="1836"/>
                    </a:cubicBezTo>
                    <a:cubicBezTo>
                      <a:pt x="161" y="1836"/>
                      <a:pt x="151" y="1842"/>
                      <a:pt x="145" y="1842"/>
                    </a:cubicBezTo>
                    <a:cubicBezTo>
                      <a:pt x="97" y="1858"/>
                      <a:pt x="48" y="1869"/>
                      <a:pt x="16" y="1912"/>
                    </a:cubicBezTo>
                    <a:lnTo>
                      <a:pt x="0" y="1928"/>
                    </a:lnTo>
                    <a:lnTo>
                      <a:pt x="16" y="1949"/>
                    </a:lnTo>
                    <a:cubicBezTo>
                      <a:pt x="43" y="1992"/>
                      <a:pt x="75" y="2003"/>
                      <a:pt x="102" y="2003"/>
                    </a:cubicBezTo>
                    <a:cubicBezTo>
                      <a:pt x="118" y="2003"/>
                      <a:pt x="134" y="2003"/>
                      <a:pt x="145" y="1998"/>
                    </a:cubicBezTo>
                    <a:lnTo>
                      <a:pt x="188" y="1992"/>
                    </a:lnTo>
                    <a:cubicBezTo>
                      <a:pt x="263" y="1976"/>
                      <a:pt x="339" y="1965"/>
                      <a:pt x="414" y="1944"/>
                    </a:cubicBezTo>
                    <a:lnTo>
                      <a:pt x="629" y="1885"/>
                    </a:lnTo>
                    <a:cubicBezTo>
                      <a:pt x="1005" y="1783"/>
                      <a:pt x="1392" y="1675"/>
                      <a:pt x="1774" y="1568"/>
                    </a:cubicBezTo>
                    <a:cubicBezTo>
                      <a:pt x="2151" y="1460"/>
                      <a:pt x="2521" y="1353"/>
                      <a:pt x="2892" y="1245"/>
                    </a:cubicBezTo>
                    <a:cubicBezTo>
                      <a:pt x="3194" y="1132"/>
                      <a:pt x="3495" y="1046"/>
                      <a:pt x="3806" y="955"/>
                    </a:cubicBezTo>
                    <a:cubicBezTo>
                      <a:pt x="3978" y="901"/>
                      <a:pt x="4161" y="858"/>
                      <a:pt x="4339" y="810"/>
                    </a:cubicBezTo>
                    <a:cubicBezTo>
                      <a:pt x="4645" y="729"/>
                      <a:pt x="4968" y="643"/>
                      <a:pt x="5280" y="541"/>
                    </a:cubicBezTo>
                    <a:cubicBezTo>
                      <a:pt x="5376" y="508"/>
                      <a:pt x="5478" y="471"/>
                      <a:pt x="5575" y="444"/>
                    </a:cubicBezTo>
                    <a:lnTo>
                      <a:pt x="6177" y="245"/>
                    </a:lnTo>
                    <a:cubicBezTo>
                      <a:pt x="6253" y="218"/>
                      <a:pt x="6317" y="186"/>
                      <a:pt x="6387" y="159"/>
                    </a:cubicBezTo>
                    <a:cubicBezTo>
                      <a:pt x="6409" y="148"/>
                      <a:pt x="6425" y="138"/>
                      <a:pt x="6446" y="132"/>
                    </a:cubicBezTo>
                    <a:cubicBezTo>
                      <a:pt x="6495" y="111"/>
                      <a:pt x="6505" y="78"/>
                      <a:pt x="6495" y="35"/>
                    </a:cubicBezTo>
                    <a:lnTo>
                      <a:pt x="6495" y="30"/>
                    </a:lnTo>
                    <a:lnTo>
                      <a:pt x="6489" y="25"/>
                    </a:lnTo>
                    <a:cubicBezTo>
                      <a:pt x="6468" y="6"/>
                      <a:pt x="6448" y="0"/>
                      <a:pt x="6428" y="0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" name="Google Shape;493;p11"/>
              <p:cNvSpPr/>
              <p:nvPr/>
            </p:nvSpPr>
            <p:spPr>
              <a:xfrm>
                <a:off x="1603825" y="1813150"/>
                <a:ext cx="113875" cy="26225"/>
              </a:xfrm>
              <a:custGeom>
                <a:avLst/>
                <a:gdLst/>
                <a:ahLst/>
                <a:cxnLst/>
                <a:rect l="l" t="t" r="r" b="b"/>
                <a:pathLst>
                  <a:path w="4555" h="1049" extrusionOk="0">
                    <a:moveTo>
                      <a:pt x="4409" y="0"/>
                    </a:moveTo>
                    <a:lnTo>
                      <a:pt x="4328" y="6"/>
                    </a:lnTo>
                    <a:cubicBezTo>
                      <a:pt x="4237" y="16"/>
                      <a:pt x="4140" y="27"/>
                      <a:pt x="4049" y="43"/>
                    </a:cubicBezTo>
                    <a:cubicBezTo>
                      <a:pt x="3737" y="97"/>
                      <a:pt x="3425" y="156"/>
                      <a:pt x="3070" y="221"/>
                    </a:cubicBezTo>
                    <a:lnTo>
                      <a:pt x="2974" y="242"/>
                    </a:lnTo>
                    <a:cubicBezTo>
                      <a:pt x="2678" y="296"/>
                      <a:pt x="2366" y="355"/>
                      <a:pt x="2065" y="425"/>
                    </a:cubicBezTo>
                    <a:cubicBezTo>
                      <a:pt x="1694" y="506"/>
                      <a:pt x="1307" y="592"/>
                      <a:pt x="834" y="705"/>
                    </a:cubicBezTo>
                    <a:cubicBezTo>
                      <a:pt x="667" y="748"/>
                      <a:pt x="501" y="796"/>
                      <a:pt x="339" y="839"/>
                    </a:cubicBezTo>
                    <a:cubicBezTo>
                      <a:pt x="280" y="855"/>
                      <a:pt x="226" y="877"/>
                      <a:pt x="162" y="887"/>
                    </a:cubicBezTo>
                    <a:lnTo>
                      <a:pt x="151" y="893"/>
                    </a:lnTo>
                    <a:cubicBezTo>
                      <a:pt x="108" y="909"/>
                      <a:pt x="70" y="914"/>
                      <a:pt x="27" y="946"/>
                    </a:cubicBezTo>
                    <a:lnTo>
                      <a:pt x="1" y="973"/>
                    </a:lnTo>
                    <a:lnTo>
                      <a:pt x="44" y="1011"/>
                    </a:lnTo>
                    <a:cubicBezTo>
                      <a:pt x="76" y="1038"/>
                      <a:pt x="92" y="1049"/>
                      <a:pt x="108" y="1049"/>
                    </a:cubicBezTo>
                    <a:lnTo>
                      <a:pt x="124" y="1049"/>
                    </a:lnTo>
                    <a:lnTo>
                      <a:pt x="156" y="1043"/>
                    </a:lnTo>
                    <a:lnTo>
                      <a:pt x="296" y="1022"/>
                    </a:lnTo>
                    <a:cubicBezTo>
                      <a:pt x="452" y="989"/>
                      <a:pt x="608" y="963"/>
                      <a:pt x="764" y="930"/>
                    </a:cubicBezTo>
                    <a:cubicBezTo>
                      <a:pt x="941" y="893"/>
                      <a:pt x="1119" y="855"/>
                      <a:pt x="1302" y="823"/>
                    </a:cubicBezTo>
                    <a:lnTo>
                      <a:pt x="1554" y="774"/>
                    </a:lnTo>
                    <a:cubicBezTo>
                      <a:pt x="2199" y="645"/>
                      <a:pt x="2866" y="516"/>
                      <a:pt x="3511" y="366"/>
                    </a:cubicBezTo>
                    <a:cubicBezTo>
                      <a:pt x="3759" y="301"/>
                      <a:pt x="4006" y="242"/>
                      <a:pt x="4248" y="178"/>
                    </a:cubicBezTo>
                    <a:lnTo>
                      <a:pt x="4474" y="113"/>
                    </a:lnTo>
                    <a:lnTo>
                      <a:pt x="4479" y="113"/>
                    </a:lnTo>
                    <a:cubicBezTo>
                      <a:pt x="4500" y="108"/>
                      <a:pt x="4554" y="102"/>
                      <a:pt x="4554" y="32"/>
                    </a:cubicBezTo>
                    <a:lnTo>
                      <a:pt x="4554" y="0"/>
                    </a:ln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" name="Google Shape;494;p11"/>
              <p:cNvSpPr/>
              <p:nvPr/>
            </p:nvSpPr>
            <p:spPr>
              <a:xfrm>
                <a:off x="1635825" y="1831825"/>
                <a:ext cx="86975" cy="20175"/>
              </a:xfrm>
              <a:custGeom>
                <a:avLst/>
                <a:gdLst/>
                <a:ahLst/>
                <a:cxnLst/>
                <a:rect l="l" t="t" r="r" b="b"/>
                <a:pathLst>
                  <a:path w="3479" h="807" extrusionOk="0">
                    <a:moveTo>
                      <a:pt x="3393" y="1"/>
                    </a:moveTo>
                    <a:cubicBezTo>
                      <a:pt x="3339" y="6"/>
                      <a:pt x="3280" y="11"/>
                      <a:pt x="3226" y="22"/>
                    </a:cubicBezTo>
                    <a:cubicBezTo>
                      <a:pt x="3086" y="38"/>
                      <a:pt x="2936" y="54"/>
                      <a:pt x="2796" y="81"/>
                    </a:cubicBezTo>
                    <a:cubicBezTo>
                      <a:pt x="2446" y="135"/>
                      <a:pt x="2097" y="194"/>
                      <a:pt x="1758" y="264"/>
                    </a:cubicBezTo>
                    <a:cubicBezTo>
                      <a:pt x="1430" y="323"/>
                      <a:pt x="1134" y="377"/>
                      <a:pt x="839" y="452"/>
                    </a:cubicBezTo>
                    <a:cubicBezTo>
                      <a:pt x="672" y="490"/>
                      <a:pt x="505" y="538"/>
                      <a:pt x="344" y="592"/>
                    </a:cubicBezTo>
                    <a:cubicBezTo>
                      <a:pt x="296" y="603"/>
                      <a:pt x="247" y="619"/>
                      <a:pt x="199" y="640"/>
                    </a:cubicBezTo>
                    <a:cubicBezTo>
                      <a:pt x="145" y="651"/>
                      <a:pt x="91" y="673"/>
                      <a:pt x="32" y="737"/>
                    </a:cubicBezTo>
                    <a:lnTo>
                      <a:pt x="0" y="780"/>
                    </a:lnTo>
                    <a:lnTo>
                      <a:pt x="54" y="791"/>
                    </a:lnTo>
                    <a:cubicBezTo>
                      <a:pt x="65" y="791"/>
                      <a:pt x="81" y="802"/>
                      <a:pt x="86" y="802"/>
                    </a:cubicBezTo>
                    <a:cubicBezTo>
                      <a:pt x="108" y="807"/>
                      <a:pt x="118" y="807"/>
                      <a:pt x="134" y="807"/>
                    </a:cubicBezTo>
                    <a:lnTo>
                      <a:pt x="140" y="807"/>
                    </a:lnTo>
                    <a:cubicBezTo>
                      <a:pt x="221" y="802"/>
                      <a:pt x="296" y="785"/>
                      <a:pt x="371" y="780"/>
                    </a:cubicBezTo>
                    <a:cubicBezTo>
                      <a:pt x="457" y="764"/>
                      <a:pt x="538" y="753"/>
                      <a:pt x="624" y="737"/>
                    </a:cubicBezTo>
                    <a:cubicBezTo>
                      <a:pt x="844" y="705"/>
                      <a:pt x="1075" y="673"/>
                      <a:pt x="1301" y="630"/>
                    </a:cubicBezTo>
                    <a:cubicBezTo>
                      <a:pt x="1677" y="565"/>
                      <a:pt x="2065" y="484"/>
                      <a:pt x="2441" y="404"/>
                    </a:cubicBezTo>
                    <a:lnTo>
                      <a:pt x="2495" y="388"/>
                    </a:lnTo>
                    <a:cubicBezTo>
                      <a:pt x="2742" y="334"/>
                      <a:pt x="2979" y="291"/>
                      <a:pt x="3210" y="210"/>
                    </a:cubicBezTo>
                    <a:cubicBezTo>
                      <a:pt x="3280" y="183"/>
                      <a:pt x="3355" y="146"/>
                      <a:pt x="3414" y="119"/>
                    </a:cubicBezTo>
                    <a:cubicBezTo>
                      <a:pt x="3425" y="113"/>
                      <a:pt x="3479" y="87"/>
                      <a:pt x="3468" y="33"/>
                    </a:cubicBezTo>
                    <a:lnTo>
                      <a:pt x="3446" y="11"/>
                    </a:lnTo>
                    <a:lnTo>
                      <a:pt x="3425" y="6"/>
                    </a:lnTo>
                    <a:cubicBezTo>
                      <a:pt x="3419" y="6"/>
                      <a:pt x="3409" y="1"/>
                      <a:pt x="3393" y="1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95" name="Google Shape;495;p11"/>
            <p:cNvGrpSpPr/>
            <p:nvPr/>
          </p:nvGrpSpPr>
          <p:grpSpPr>
            <a:xfrm>
              <a:off x="5825956" y="4352633"/>
              <a:ext cx="144150" cy="212824"/>
              <a:chOff x="5314550" y="2172025"/>
              <a:chExt cx="43975" cy="64925"/>
            </a:xfrm>
          </p:grpSpPr>
          <p:sp>
            <p:nvSpPr>
              <p:cNvPr id="496" name="Google Shape;496;p11"/>
              <p:cNvSpPr/>
              <p:nvPr/>
            </p:nvSpPr>
            <p:spPr>
              <a:xfrm>
                <a:off x="5330950" y="2172025"/>
                <a:ext cx="13725" cy="12425"/>
              </a:xfrm>
              <a:custGeom>
                <a:avLst/>
                <a:gdLst/>
                <a:ahLst/>
                <a:cxnLst/>
                <a:rect l="l" t="t" r="r" b="b"/>
                <a:pathLst>
                  <a:path w="549" h="497" extrusionOk="0">
                    <a:moveTo>
                      <a:pt x="297" y="1"/>
                    </a:moveTo>
                    <a:cubicBezTo>
                      <a:pt x="257" y="1"/>
                      <a:pt x="216" y="11"/>
                      <a:pt x="178" y="32"/>
                    </a:cubicBezTo>
                    <a:cubicBezTo>
                      <a:pt x="172" y="32"/>
                      <a:pt x="161" y="38"/>
                      <a:pt x="156" y="38"/>
                    </a:cubicBezTo>
                    <a:cubicBezTo>
                      <a:pt x="0" y="140"/>
                      <a:pt x="0" y="371"/>
                      <a:pt x="156" y="457"/>
                    </a:cubicBezTo>
                    <a:cubicBezTo>
                      <a:pt x="161" y="457"/>
                      <a:pt x="172" y="462"/>
                      <a:pt x="178" y="462"/>
                    </a:cubicBezTo>
                    <a:cubicBezTo>
                      <a:pt x="216" y="485"/>
                      <a:pt x="258" y="496"/>
                      <a:pt x="298" y="496"/>
                    </a:cubicBezTo>
                    <a:cubicBezTo>
                      <a:pt x="427" y="496"/>
                      <a:pt x="549" y="390"/>
                      <a:pt x="549" y="247"/>
                    </a:cubicBezTo>
                    <a:cubicBezTo>
                      <a:pt x="549" y="104"/>
                      <a:pt x="426" y="1"/>
                      <a:pt x="297" y="1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" name="Google Shape;497;p11"/>
              <p:cNvSpPr/>
              <p:nvPr/>
            </p:nvSpPr>
            <p:spPr>
              <a:xfrm>
                <a:off x="5314550" y="2197000"/>
                <a:ext cx="43975" cy="11075"/>
              </a:xfrm>
              <a:custGeom>
                <a:avLst/>
                <a:gdLst/>
                <a:ahLst/>
                <a:cxnLst/>
                <a:rect l="l" t="t" r="r" b="b"/>
                <a:pathLst>
                  <a:path w="1759" h="443" extrusionOk="0">
                    <a:moveTo>
                      <a:pt x="640" y="16"/>
                    </a:moveTo>
                    <a:cubicBezTo>
                      <a:pt x="482" y="16"/>
                      <a:pt x="325" y="19"/>
                      <a:pt x="167" y="22"/>
                    </a:cubicBezTo>
                    <a:cubicBezTo>
                      <a:pt x="0" y="28"/>
                      <a:pt x="6" y="264"/>
                      <a:pt x="167" y="286"/>
                    </a:cubicBezTo>
                    <a:cubicBezTo>
                      <a:pt x="425" y="313"/>
                      <a:pt x="678" y="340"/>
                      <a:pt x="936" y="372"/>
                    </a:cubicBezTo>
                    <a:cubicBezTo>
                      <a:pt x="1088" y="390"/>
                      <a:pt x="1256" y="443"/>
                      <a:pt x="1417" y="443"/>
                    </a:cubicBezTo>
                    <a:cubicBezTo>
                      <a:pt x="1488" y="443"/>
                      <a:pt x="1558" y="432"/>
                      <a:pt x="1624" y="404"/>
                    </a:cubicBezTo>
                    <a:cubicBezTo>
                      <a:pt x="1742" y="350"/>
                      <a:pt x="1758" y="216"/>
                      <a:pt x="1662" y="146"/>
                    </a:cubicBezTo>
                    <a:cubicBezTo>
                      <a:pt x="1468" y="1"/>
                      <a:pt x="1215" y="28"/>
                      <a:pt x="989" y="22"/>
                    </a:cubicBezTo>
                    <a:cubicBezTo>
                      <a:pt x="871" y="18"/>
                      <a:pt x="755" y="16"/>
                      <a:pt x="640" y="16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" name="Google Shape;498;p11"/>
              <p:cNvSpPr/>
              <p:nvPr/>
            </p:nvSpPr>
            <p:spPr>
              <a:xfrm>
                <a:off x="5329475" y="2225375"/>
                <a:ext cx="12925" cy="11575"/>
              </a:xfrm>
              <a:custGeom>
                <a:avLst/>
                <a:gdLst/>
                <a:ahLst/>
                <a:cxnLst/>
                <a:rect l="l" t="t" r="r" b="b"/>
                <a:pathLst>
                  <a:path w="517" h="463" extrusionOk="0">
                    <a:moveTo>
                      <a:pt x="290" y="0"/>
                    </a:moveTo>
                    <a:cubicBezTo>
                      <a:pt x="248" y="0"/>
                      <a:pt x="207" y="13"/>
                      <a:pt x="167" y="33"/>
                    </a:cubicBezTo>
                    <a:cubicBezTo>
                      <a:pt x="161" y="33"/>
                      <a:pt x="156" y="38"/>
                      <a:pt x="151" y="38"/>
                    </a:cubicBezTo>
                    <a:cubicBezTo>
                      <a:pt x="0" y="102"/>
                      <a:pt x="0" y="361"/>
                      <a:pt x="151" y="425"/>
                    </a:cubicBezTo>
                    <a:cubicBezTo>
                      <a:pt x="156" y="425"/>
                      <a:pt x="161" y="430"/>
                      <a:pt x="167" y="430"/>
                    </a:cubicBezTo>
                    <a:cubicBezTo>
                      <a:pt x="209" y="450"/>
                      <a:pt x="252" y="463"/>
                      <a:pt x="294" y="463"/>
                    </a:cubicBezTo>
                    <a:cubicBezTo>
                      <a:pt x="331" y="463"/>
                      <a:pt x="368" y="453"/>
                      <a:pt x="403" y="430"/>
                    </a:cubicBezTo>
                    <a:cubicBezTo>
                      <a:pt x="478" y="393"/>
                      <a:pt x="516" y="312"/>
                      <a:pt x="516" y="231"/>
                    </a:cubicBezTo>
                    <a:cubicBezTo>
                      <a:pt x="516" y="151"/>
                      <a:pt x="478" y="70"/>
                      <a:pt x="403" y="33"/>
                    </a:cubicBezTo>
                    <a:cubicBezTo>
                      <a:pt x="365" y="10"/>
                      <a:pt x="328" y="0"/>
                      <a:pt x="290" y="0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99" name="Google Shape;499;p11"/>
            <p:cNvSpPr/>
            <p:nvPr/>
          </p:nvSpPr>
          <p:spPr>
            <a:xfrm>
              <a:off x="6881175" y="4482475"/>
              <a:ext cx="167203" cy="219455"/>
            </a:xfrm>
            <a:custGeom>
              <a:avLst/>
              <a:gdLst/>
              <a:ahLst/>
              <a:cxnLst/>
              <a:rect l="l" t="t" r="r" b="b"/>
              <a:pathLst>
                <a:path w="1464" h="1862" extrusionOk="0">
                  <a:moveTo>
                    <a:pt x="742" y="0"/>
                  </a:moveTo>
                  <a:cubicBezTo>
                    <a:pt x="714" y="0"/>
                    <a:pt x="689" y="3"/>
                    <a:pt x="667" y="7"/>
                  </a:cubicBezTo>
                  <a:cubicBezTo>
                    <a:pt x="339" y="50"/>
                    <a:pt x="22" y="426"/>
                    <a:pt x="1" y="787"/>
                  </a:cubicBezTo>
                  <a:cubicBezTo>
                    <a:pt x="1" y="824"/>
                    <a:pt x="28" y="856"/>
                    <a:pt x="65" y="856"/>
                  </a:cubicBezTo>
                  <a:cubicBezTo>
                    <a:pt x="108" y="856"/>
                    <a:pt x="141" y="830"/>
                    <a:pt x="141" y="792"/>
                  </a:cubicBezTo>
                  <a:cubicBezTo>
                    <a:pt x="162" y="507"/>
                    <a:pt x="431" y="184"/>
                    <a:pt x="684" y="147"/>
                  </a:cubicBezTo>
                  <a:cubicBezTo>
                    <a:pt x="700" y="144"/>
                    <a:pt x="716" y="143"/>
                    <a:pt x="731" y="143"/>
                  </a:cubicBezTo>
                  <a:cubicBezTo>
                    <a:pt x="926" y="143"/>
                    <a:pt x="1032" y="326"/>
                    <a:pt x="1087" y="480"/>
                  </a:cubicBezTo>
                  <a:cubicBezTo>
                    <a:pt x="1248" y="937"/>
                    <a:pt x="436" y="1502"/>
                    <a:pt x="108" y="1684"/>
                  </a:cubicBezTo>
                  <a:cubicBezTo>
                    <a:pt x="81" y="1701"/>
                    <a:pt x="65" y="1733"/>
                    <a:pt x="71" y="1760"/>
                  </a:cubicBezTo>
                  <a:cubicBezTo>
                    <a:pt x="81" y="1787"/>
                    <a:pt x="103" y="1813"/>
                    <a:pt x="135" y="1819"/>
                  </a:cubicBezTo>
                  <a:cubicBezTo>
                    <a:pt x="323" y="1851"/>
                    <a:pt x="522" y="1862"/>
                    <a:pt x="710" y="1862"/>
                  </a:cubicBezTo>
                  <a:cubicBezTo>
                    <a:pt x="1076" y="1862"/>
                    <a:pt x="1377" y="1819"/>
                    <a:pt x="1399" y="1813"/>
                  </a:cubicBezTo>
                  <a:cubicBezTo>
                    <a:pt x="1436" y="1808"/>
                    <a:pt x="1463" y="1770"/>
                    <a:pt x="1458" y="1733"/>
                  </a:cubicBezTo>
                  <a:cubicBezTo>
                    <a:pt x="1438" y="1703"/>
                    <a:pt x="1409" y="1678"/>
                    <a:pt x="1376" y="1678"/>
                  </a:cubicBezTo>
                  <a:cubicBezTo>
                    <a:pt x="1373" y="1678"/>
                    <a:pt x="1370" y="1679"/>
                    <a:pt x="1366" y="1679"/>
                  </a:cubicBezTo>
                  <a:cubicBezTo>
                    <a:pt x="1358" y="1679"/>
                    <a:pt x="1061" y="1722"/>
                    <a:pt x="707" y="1722"/>
                  </a:cubicBezTo>
                  <a:cubicBezTo>
                    <a:pt x="593" y="1722"/>
                    <a:pt x="473" y="1718"/>
                    <a:pt x="356" y="1706"/>
                  </a:cubicBezTo>
                  <a:cubicBezTo>
                    <a:pt x="705" y="1486"/>
                    <a:pt x="1409" y="959"/>
                    <a:pt x="1221" y="437"/>
                  </a:cubicBezTo>
                  <a:cubicBezTo>
                    <a:pt x="1094" y="79"/>
                    <a:pt x="887" y="0"/>
                    <a:pt x="742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11"/>
            <p:cNvSpPr/>
            <p:nvPr/>
          </p:nvSpPr>
          <p:spPr>
            <a:xfrm>
              <a:off x="1945625" y="648455"/>
              <a:ext cx="80853" cy="219455"/>
            </a:xfrm>
            <a:custGeom>
              <a:avLst/>
              <a:gdLst/>
              <a:ahLst/>
              <a:cxnLst/>
              <a:rect l="l" t="t" r="r" b="b"/>
              <a:pathLst>
                <a:path w="706" h="1981" extrusionOk="0">
                  <a:moveTo>
                    <a:pt x="583" y="0"/>
                  </a:moveTo>
                  <a:cubicBezTo>
                    <a:pt x="562" y="0"/>
                    <a:pt x="541" y="7"/>
                    <a:pt x="533" y="24"/>
                  </a:cubicBezTo>
                  <a:lnTo>
                    <a:pt x="28" y="637"/>
                  </a:lnTo>
                  <a:cubicBezTo>
                    <a:pt x="1" y="669"/>
                    <a:pt x="6" y="707"/>
                    <a:pt x="33" y="734"/>
                  </a:cubicBezTo>
                  <a:cubicBezTo>
                    <a:pt x="48" y="746"/>
                    <a:pt x="64" y="751"/>
                    <a:pt x="81" y="751"/>
                  </a:cubicBezTo>
                  <a:cubicBezTo>
                    <a:pt x="101" y="751"/>
                    <a:pt x="121" y="743"/>
                    <a:pt x="135" y="728"/>
                  </a:cubicBezTo>
                  <a:lnTo>
                    <a:pt x="533" y="250"/>
                  </a:lnTo>
                  <a:cubicBezTo>
                    <a:pt x="560" y="610"/>
                    <a:pt x="555" y="1104"/>
                    <a:pt x="544" y="1449"/>
                  </a:cubicBezTo>
                  <a:cubicBezTo>
                    <a:pt x="539" y="1949"/>
                    <a:pt x="539" y="1949"/>
                    <a:pt x="592" y="1970"/>
                  </a:cubicBezTo>
                  <a:cubicBezTo>
                    <a:pt x="598" y="1981"/>
                    <a:pt x="614" y="1981"/>
                    <a:pt x="619" y="1981"/>
                  </a:cubicBezTo>
                  <a:cubicBezTo>
                    <a:pt x="641" y="1981"/>
                    <a:pt x="657" y="1970"/>
                    <a:pt x="673" y="1959"/>
                  </a:cubicBezTo>
                  <a:cubicBezTo>
                    <a:pt x="694" y="1938"/>
                    <a:pt x="700" y="1900"/>
                    <a:pt x="684" y="1873"/>
                  </a:cubicBezTo>
                  <a:cubicBezTo>
                    <a:pt x="678" y="1820"/>
                    <a:pt x="678" y="1631"/>
                    <a:pt x="689" y="1454"/>
                  </a:cubicBezTo>
                  <a:cubicBezTo>
                    <a:pt x="694" y="1045"/>
                    <a:pt x="705" y="422"/>
                    <a:pt x="662" y="67"/>
                  </a:cubicBezTo>
                  <a:cubicBezTo>
                    <a:pt x="651" y="35"/>
                    <a:pt x="630" y="13"/>
                    <a:pt x="603" y="2"/>
                  </a:cubicBezTo>
                  <a:cubicBezTo>
                    <a:pt x="597" y="1"/>
                    <a:pt x="590" y="0"/>
                    <a:pt x="583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11"/>
            <p:cNvSpPr/>
            <p:nvPr/>
          </p:nvSpPr>
          <p:spPr>
            <a:xfrm>
              <a:off x="3104341" y="246260"/>
              <a:ext cx="172431" cy="219455"/>
            </a:xfrm>
            <a:custGeom>
              <a:avLst/>
              <a:gdLst/>
              <a:ahLst/>
              <a:cxnLst/>
              <a:rect l="l" t="t" r="r" b="b"/>
              <a:pathLst>
                <a:path w="1173" h="1452" extrusionOk="0">
                  <a:moveTo>
                    <a:pt x="587" y="1"/>
                  </a:moveTo>
                  <a:cubicBezTo>
                    <a:pt x="567" y="1"/>
                    <a:pt x="547" y="2"/>
                    <a:pt x="528" y="5"/>
                  </a:cubicBezTo>
                  <a:cubicBezTo>
                    <a:pt x="366" y="26"/>
                    <a:pt x="232" y="107"/>
                    <a:pt x="114" y="182"/>
                  </a:cubicBezTo>
                  <a:cubicBezTo>
                    <a:pt x="81" y="204"/>
                    <a:pt x="65" y="247"/>
                    <a:pt x="87" y="285"/>
                  </a:cubicBezTo>
                  <a:cubicBezTo>
                    <a:pt x="102" y="307"/>
                    <a:pt x="127" y="319"/>
                    <a:pt x="153" y="319"/>
                  </a:cubicBezTo>
                  <a:cubicBezTo>
                    <a:pt x="165" y="319"/>
                    <a:pt x="177" y="316"/>
                    <a:pt x="189" y="311"/>
                  </a:cubicBezTo>
                  <a:cubicBezTo>
                    <a:pt x="297" y="242"/>
                    <a:pt x="420" y="166"/>
                    <a:pt x="549" y="156"/>
                  </a:cubicBezTo>
                  <a:cubicBezTo>
                    <a:pt x="564" y="153"/>
                    <a:pt x="579" y="152"/>
                    <a:pt x="594" y="152"/>
                  </a:cubicBezTo>
                  <a:cubicBezTo>
                    <a:pt x="692" y="152"/>
                    <a:pt x="798" y="196"/>
                    <a:pt x="840" y="285"/>
                  </a:cubicBezTo>
                  <a:cubicBezTo>
                    <a:pt x="888" y="381"/>
                    <a:pt x="823" y="516"/>
                    <a:pt x="732" y="586"/>
                  </a:cubicBezTo>
                  <a:cubicBezTo>
                    <a:pt x="705" y="580"/>
                    <a:pt x="678" y="580"/>
                    <a:pt x="646" y="580"/>
                  </a:cubicBezTo>
                  <a:cubicBezTo>
                    <a:pt x="624" y="579"/>
                    <a:pt x="601" y="578"/>
                    <a:pt x="579" y="578"/>
                  </a:cubicBezTo>
                  <a:cubicBezTo>
                    <a:pt x="454" y="578"/>
                    <a:pt x="335" y="603"/>
                    <a:pt x="216" y="639"/>
                  </a:cubicBezTo>
                  <a:cubicBezTo>
                    <a:pt x="178" y="650"/>
                    <a:pt x="162" y="677"/>
                    <a:pt x="168" y="715"/>
                  </a:cubicBezTo>
                  <a:cubicBezTo>
                    <a:pt x="168" y="747"/>
                    <a:pt x="194" y="774"/>
                    <a:pt x="227" y="779"/>
                  </a:cubicBezTo>
                  <a:cubicBezTo>
                    <a:pt x="289" y="791"/>
                    <a:pt x="365" y="802"/>
                    <a:pt x="447" y="802"/>
                  </a:cubicBezTo>
                  <a:cubicBezTo>
                    <a:pt x="550" y="802"/>
                    <a:pt x="662" y="785"/>
                    <a:pt x="764" y="731"/>
                  </a:cubicBezTo>
                  <a:cubicBezTo>
                    <a:pt x="840" y="747"/>
                    <a:pt x="915" y="779"/>
                    <a:pt x="947" y="849"/>
                  </a:cubicBezTo>
                  <a:cubicBezTo>
                    <a:pt x="1006" y="946"/>
                    <a:pt x="942" y="1096"/>
                    <a:pt x="850" y="1161"/>
                  </a:cubicBezTo>
                  <a:cubicBezTo>
                    <a:pt x="743" y="1242"/>
                    <a:pt x="603" y="1279"/>
                    <a:pt x="447" y="1295"/>
                  </a:cubicBezTo>
                  <a:cubicBezTo>
                    <a:pt x="396" y="1304"/>
                    <a:pt x="351" y="1308"/>
                    <a:pt x="312" y="1308"/>
                  </a:cubicBezTo>
                  <a:cubicBezTo>
                    <a:pt x="224" y="1308"/>
                    <a:pt x="167" y="1286"/>
                    <a:pt x="141" y="1242"/>
                  </a:cubicBezTo>
                  <a:cubicBezTo>
                    <a:pt x="128" y="1222"/>
                    <a:pt x="105" y="1213"/>
                    <a:pt x="82" y="1213"/>
                  </a:cubicBezTo>
                  <a:cubicBezTo>
                    <a:pt x="67" y="1213"/>
                    <a:pt x="51" y="1217"/>
                    <a:pt x="38" y="1225"/>
                  </a:cubicBezTo>
                  <a:cubicBezTo>
                    <a:pt x="6" y="1242"/>
                    <a:pt x="1" y="1290"/>
                    <a:pt x="17" y="1322"/>
                  </a:cubicBezTo>
                  <a:cubicBezTo>
                    <a:pt x="87" y="1424"/>
                    <a:pt x="205" y="1451"/>
                    <a:pt x="313" y="1451"/>
                  </a:cubicBezTo>
                  <a:cubicBezTo>
                    <a:pt x="366" y="1451"/>
                    <a:pt x="420" y="1446"/>
                    <a:pt x="469" y="1440"/>
                  </a:cubicBezTo>
                  <a:cubicBezTo>
                    <a:pt x="630" y="1414"/>
                    <a:pt x="807" y="1376"/>
                    <a:pt x="942" y="1279"/>
                  </a:cubicBezTo>
                  <a:cubicBezTo>
                    <a:pt x="1081" y="1161"/>
                    <a:pt x="1173" y="946"/>
                    <a:pt x="1076" y="774"/>
                  </a:cubicBezTo>
                  <a:cubicBezTo>
                    <a:pt x="1028" y="704"/>
                    <a:pt x="969" y="650"/>
                    <a:pt x="893" y="618"/>
                  </a:cubicBezTo>
                  <a:cubicBezTo>
                    <a:pt x="985" y="510"/>
                    <a:pt x="1033" y="349"/>
                    <a:pt x="969" y="215"/>
                  </a:cubicBezTo>
                  <a:cubicBezTo>
                    <a:pt x="898" y="69"/>
                    <a:pt x="732" y="1"/>
                    <a:pt x="587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11"/>
            <p:cNvSpPr/>
            <p:nvPr/>
          </p:nvSpPr>
          <p:spPr>
            <a:xfrm>
              <a:off x="4616212" y="648454"/>
              <a:ext cx="127052" cy="219457"/>
            </a:xfrm>
            <a:custGeom>
              <a:avLst/>
              <a:gdLst/>
              <a:ahLst/>
              <a:cxnLst/>
              <a:rect l="l" t="t" r="r" b="b"/>
              <a:pathLst>
                <a:path w="1184" h="2024" extrusionOk="0">
                  <a:moveTo>
                    <a:pt x="662" y="174"/>
                  </a:moveTo>
                  <a:cubicBezTo>
                    <a:pt x="754" y="174"/>
                    <a:pt x="850" y="195"/>
                    <a:pt x="936" y="238"/>
                  </a:cubicBezTo>
                  <a:cubicBezTo>
                    <a:pt x="920" y="443"/>
                    <a:pt x="840" y="669"/>
                    <a:pt x="651" y="771"/>
                  </a:cubicBezTo>
                  <a:cubicBezTo>
                    <a:pt x="610" y="794"/>
                    <a:pt x="559" y="805"/>
                    <a:pt x="506" y="805"/>
                  </a:cubicBezTo>
                  <a:cubicBezTo>
                    <a:pt x="436" y="805"/>
                    <a:pt x="363" y="786"/>
                    <a:pt x="302" y="749"/>
                  </a:cubicBezTo>
                  <a:cubicBezTo>
                    <a:pt x="259" y="722"/>
                    <a:pt x="178" y="658"/>
                    <a:pt x="178" y="545"/>
                  </a:cubicBezTo>
                  <a:cubicBezTo>
                    <a:pt x="178" y="427"/>
                    <a:pt x="264" y="330"/>
                    <a:pt x="345" y="265"/>
                  </a:cubicBezTo>
                  <a:cubicBezTo>
                    <a:pt x="436" y="206"/>
                    <a:pt x="544" y="174"/>
                    <a:pt x="662" y="174"/>
                  </a:cubicBezTo>
                  <a:close/>
                  <a:moveTo>
                    <a:pt x="649" y="0"/>
                  </a:moveTo>
                  <a:cubicBezTo>
                    <a:pt x="504" y="0"/>
                    <a:pt x="361" y="41"/>
                    <a:pt x="243" y="125"/>
                  </a:cubicBezTo>
                  <a:cubicBezTo>
                    <a:pt x="87" y="233"/>
                    <a:pt x="1" y="389"/>
                    <a:pt x="1" y="545"/>
                  </a:cubicBezTo>
                  <a:cubicBezTo>
                    <a:pt x="1" y="685"/>
                    <a:pt x="76" y="814"/>
                    <a:pt x="216" y="900"/>
                  </a:cubicBezTo>
                  <a:cubicBezTo>
                    <a:pt x="304" y="955"/>
                    <a:pt x="404" y="982"/>
                    <a:pt x="502" y="982"/>
                  </a:cubicBezTo>
                  <a:cubicBezTo>
                    <a:pt x="584" y="982"/>
                    <a:pt x="664" y="963"/>
                    <a:pt x="732" y="927"/>
                  </a:cubicBezTo>
                  <a:cubicBezTo>
                    <a:pt x="824" y="878"/>
                    <a:pt x="893" y="819"/>
                    <a:pt x="947" y="744"/>
                  </a:cubicBezTo>
                  <a:lnTo>
                    <a:pt x="979" y="1943"/>
                  </a:lnTo>
                  <a:cubicBezTo>
                    <a:pt x="979" y="1986"/>
                    <a:pt x="1022" y="2023"/>
                    <a:pt x="1071" y="2023"/>
                  </a:cubicBezTo>
                  <a:cubicBezTo>
                    <a:pt x="1114" y="2023"/>
                    <a:pt x="1157" y="1980"/>
                    <a:pt x="1151" y="1932"/>
                  </a:cubicBezTo>
                  <a:lnTo>
                    <a:pt x="1103" y="330"/>
                  </a:lnTo>
                  <a:cubicBezTo>
                    <a:pt x="1125" y="319"/>
                    <a:pt x="1135" y="314"/>
                    <a:pt x="1151" y="298"/>
                  </a:cubicBezTo>
                  <a:cubicBezTo>
                    <a:pt x="1184" y="260"/>
                    <a:pt x="1178" y="206"/>
                    <a:pt x="1146" y="179"/>
                  </a:cubicBezTo>
                  <a:cubicBezTo>
                    <a:pt x="1130" y="169"/>
                    <a:pt x="1119" y="152"/>
                    <a:pt x="1098" y="147"/>
                  </a:cubicBezTo>
                  <a:cubicBezTo>
                    <a:pt x="1092" y="99"/>
                    <a:pt x="1049" y="66"/>
                    <a:pt x="1012" y="66"/>
                  </a:cubicBezTo>
                  <a:cubicBezTo>
                    <a:pt x="996" y="66"/>
                    <a:pt x="990" y="66"/>
                    <a:pt x="974" y="72"/>
                  </a:cubicBezTo>
                  <a:cubicBezTo>
                    <a:pt x="873" y="25"/>
                    <a:pt x="761" y="0"/>
                    <a:pt x="64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11"/>
            <p:cNvSpPr/>
            <p:nvPr/>
          </p:nvSpPr>
          <p:spPr>
            <a:xfrm>
              <a:off x="6953183" y="610431"/>
              <a:ext cx="149303" cy="217403"/>
            </a:xfrm>
            <a:custGeom>
              <a:avLst/>
              <a:gdLst/>
              <a:ahLst/>
              <a:cxnLst/>
              <a:rect l="l" t="t" r="r" b="b"/>
              <a:pathLst>
                <a:path w="1732" h="2522" extrusionOk="0">
                  <a:moveTo>
                    <a:pt x="828" y="156"/>
                  </a:moveTo>
                  <a:cubicBezTo>
                    <a:pt x="973" y="156"/>
                    <a:pt x="1108" y="199"/>
                    <a:pt x="1215" y="285"/>
                  </a:cubicBezTo>
                  <a:cubicBezTo>
                    <a:pt x="1323" y="366"/>
                    <a:pt x="1393" y="479"/>
                    <a:pt x="1398" y="603"/>
                  </a:cubicBezTo>
                  <a:cubicBezTo>
                    <a:pt x="1409" y="855"/>
                    <a:pt x="1156" y="1076"/>
                    <a:pt x="834" y="1092"/>
                  </a:cubicBezTo>
                  <a:cubicBezTo>
                    <a:pt x="511" y="1092"/>
                    <a:pt x="242" y="898"/>
                    <a:pt x="237" y="640"/>
                  </a:cubicBezTo>
                  <a:cubicBezTo>
                    <a:pt x="226" y="522"/>
                    <a:pt x="280" y="398"/>
                    <a:pt x="387" y="312"/>
                  </a:cubicBezTo>
                  <a:cubicBezTo>
                    <a:pt x="495" y="215"/>
                    <a:pt x="645" y="156"/>
                    <a:pt x="801" y="156"/>
                  </a:cubicBezTo>
                  <a:close/>
                  <a:moveTo>
                    <a:pt x="882" y="1226"/>
                  </a:moveTo>
                  <a:cubicBezTo>
                    <a:pt x="1059" y="1226"/>
                    <a:pt x="1231" y="1280"/>
                    <a:pt x="1366" y="1382"/>
                  </a:cubicBezTo>
                  <a:cubicBezTo>
                    <a:pt x="1500" y="1479"/>
                    <a:pt x="1581" y="1624"/>
                    <a:pt x="1586" y="1775"/>
                  </a:cubicBezTo>
                  <a:cubicBezTo>
                    <a:pt x="1586" y="1925"/>
                    <a:pt x="1516" y="2070"/>
                    <a:pt x="1393" y="2189"/>
                  </a:cubicBezTo>
                  <a:cubicBezTo>
                    <a:pt x="1258" y="2301"/>
                    <a:pt x="1081" y="2377"/>
                    <a:pt x="887" y="2382"/>
                  </a:cubicBezTo>
                  <a:cubicBezTo>
                    <a:pt x="879" y="2382"/>
                    <a:pt x="870" y="2382"/>
                    <a:pt x="862" y="2382"/>
                  </a:cubicBezTo>
                  <a:cubicBezTo>
                    <a:pt x="476" y="2382"/>
                    <a:pt x="161" y="2144"/>
                    <a:pt x="145" y="1828"/>
                  </a:cubicBezTo>
                  <a:cubicBezTo>
                    <a:pt x="140" y="1678"/>
                    <a:pt x="210" y="1533"/>
                    <a:pt x="334" y="1420"/>
                  </a:cubicBezTo>
                  <a:cubicBezTo>
                    <a:pt x="468" y="1307"/>
                    <a:pt x="645" y="1232"/>
                    <a:pt x="839" y="1226"/>
                  </a:cubicBezTo>
                  <a:close/>
                  <a:moveTo>
                    <a:pt x="816" y="0"/>
                  </a:moveTo>
                  <a:cubicBezTo>
                    <a:pt x="808" y="0"/>
                    <a:pt x="799" y="0"/>
                    <a:pt x="791" y="0"/>
                  </a:cubicBezTo>
                  <a:cubicBezTo>
                    <a:pt x="602" y="11"/>
                    <a:pt x="425" y="76"/>
                    <a:pt x="296" y="199"/>
                  </a:cubicBezTo>
                  <a:cubicBezTo>
                    <a:pt x="162" y="318"/>
                    <a:pt x="86" y="474"/>
                    <a:pt x="92" y="640"/>
                  </a:cubicBezTo>
                  <a:cubicBezTo>
                    <a:pt x="102" y="871"/>
                    <a:pt x="264" y="1060"/>
                    <a:pt x="484" y="1156"/>
                  </a:cubicBezTo>
                  <a:cubicBezTo>
                    <a:pt x="398" y="1199"/>
                    <a:pt x="307" y="1248"/>
                    <a:pt x="242" y="1312"/>
                  </a:cubicBezTo>
                  <a:cubicBezTo>
                    <a:pt x="81" y="1452"/>
                    <a:pt x="0" y="1640"/>
                    <a:pt x="6" y="1839"/>
                  </a:cubicBezTo>
                  <a:cubicBezTo>
                    <a:pt x="22" y="2221"/>
                    <a:pt x="398" y="2522"/>
                    <a:pt x="855" y="2522"/>
                  </a:cubicBezTo>
                  <a:lnTo>
                    <a:pt x="893" y="2522"/>
                  </a:lnTo>
                  <a:cubicBezTo>
                    <a:pt x="1124" y="2517"/>
                    <a:pt x="1328" y="2431"/>
                    <a:pt x="1489" y="2296"/>
                  </a:cubicBezTo>
                  <a:cubicBezTo>
                    <a:pt x="1651" y="2151"/>
                    <a:pt x="1731" y="1963"/>
                    <a:pt x="1726" y="1769"/>
                  </a:cubicBezTo>
                  <a:cubicBezTo>
                    <a:pt x="1715" y="1570"/>
                    <a:pt x="1613" y="1393"/>
                    <a:pt x="1446" y="1258"/>
                  </a:cubicBezTo>
                  <a:cubicBezTo>
                    <a:pt x="1371" y="1205"/>
                    <a:pt x="1285" y="1156"/>
                    <a:pt x="1188" y="1124"/>
                  </a:cubicBezTo>
                  <a:cubicBezTo>
                    <a:pt x="1403" y="1011"/>
                    <a:pt x="1543" y="807"/>
                    <a:pt x="1538" y="581"/>
                  </a:cubicBezTo>
                  <a:cubicBezTo>
                    <a:pt x="1532" y="414"/>
                    <a:pt x="1452" y="264"/>
                    <a:pt x="1301" y="156"/>
                  </a:cubicBezTo>
                  <a:cubicBezTo>
                    <a:pt x="1168" y="54"/>
                    <a:pt x="995" y="0"/>
                    <a:pt x="816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11"/>
            <p:cNvSpPr/>
            <p:nvPr/>
          </p:nvSpPr>
          <p:spPr>
            <a:xfrm>
              <a:off x="1378123" y="292912"/>
              <a:ext cx="153620" cy="219457"/>
            </a:xfrm>
            <a:custGeom>
              <a:avLst/>
              <a:gdLst/>
              <a:ahLst/>
              <a:cxnLst/>
              <a:rect l="l" t="t" r="r" b="b"/>
              <a:pathLst>
                <a:path w="1501" h="2109" extrusionOk="0">
                  <a:moveTo>
                    <a:pt x="1232" y="1"/>
                  </a:moveTo>
                  <a:cubicBezTo>
                    <a:pt x="915" y="11"/>
                    <a:pt x="205" y="60"/>
                    <a:pt x="200" y="60"/>
                  </a:cubicBezTo>
                  <a:cubicBezTo>
                    <a:pt x="157" y="60"/>
                    <a:pt x="130" y="92"/>
                    <a:pt x="130" y="135"/>
                  </a:cubicBezTo>
                  <a:lnTo>
                    <a:pt x="178" y="1028"/>
                  </a:lnTo>
                  <a:cubicBezTo>
                    <a:pt x="178" y="1049"/>
                    <a:pt x="189" y="1071"/>
                    <a:pt x="210" y="1081"/>
                  </a:cubicBezTo>
                  <a:cubicBezTo>
                    <a:pt x="222" y="1090"/>
                    <a:pt x="234" y="1094"/>
                    <a:pt x="247" y="1094"/>
                  </a:cubicBezTo>
                  <a:cubicBezTo>
                    <a:pt x="257" y="1094"/>
                    <a:pt x="268" y="1092"/>
                    <a:pt x="280" y="1087"/>
                  </a:cubicBezTo>
                  <a:cubicBezTo>
                    <a:pt x="412" y="1043"/>
                    <a:pt x="705" y="959"/>
                    <a:pt x="952" y="959"/>
                  </a:cubicBezTo>
                  <a:cubicBezTo>
                    <a:pt x="1068" y="959"/>
                    <a:pt x="1174" y="978"/>
                    <a:pt x="1248" y="1028"/>
                  </a:cubicBezTo>
                  <a:cubicBezTo>
                    <a:pt x="1334" y="1087"/>
                    <a:pt x="1355" y="1216"/>
                    <a:pt x="1339" y="1318"/>
                  </a:cubicBezTo>
                  <a:cubicBezTo>
                    <a:pt x="1312" y="1576"/>
                    <a:pt x="1124" y="1829"/>
                    <a:pt x="877" y="1920"/>
                  </a:cubicBezTo>
                  <a:cubicBezTo>
                    <a:pt x="796" y="1952"/>
                    <a:pt x="708" y="1967"/>
                    <a:pt x="620" y="1967"/>
                  </a:cubicBezTo>
                  <a:cubicBezTo>
                    <a:pt x="440" y="1967"/>
                    <a:pt x="260" y="1903"/>
                    <a:pt x="130" y="1780"/>
                  </a:cubicBezTo>
                  <a:cubicBezTo>
                    <a:pt x="117" y="1767"/>
                    <a:pt x="99" y="1761"/>
                    <a:pt x="81" y="1761"/>
                  </a:cubicBezTo>
                  <a:cubicBezTo>
                    <a:pt x="61" y="1761"/>
                    <a:pt x="42" y="1769"/>
                    <a:pt x="28" y="1786"/>
                  </a:cubicBezTo>
                  <a:cubicBezTo>
                    <a:pt x="1" y="1812"/>
                    <a:pt x="1" y="1861"/>
                    <a:pt x="38" y="1888"/>
                  </a:cubicBezTo>
                  <a:cubicBezTo>
                    <a:pt x="200" y="2028"/>
                    <a:pt x="415" y="2108"/>
                    <a:pt x="630" y="2108"/>
                  </a:cubicBezTo>
                  <a:cubicBezTo>
                    <a:pt x="726" y="2108"/>
                    <a:pt x="834" y="2087"/>
                    <a:pt x="931" y="2054"/>
                  </a:cubicBezTo>
                  <a:cubicBezTo>
                    <a:pt x="1226" y="1941"/>
                    <a:pt x="1452" y="1651"/>
                    <a:pt x="1490" y="1334"/>
                  </a:cubicBezTo>
                  <a:cubicBezTo>
                    <a:pt x="1501" y="1151"/>
                    <a:pt x="1441" y="995"/>
                    <a:pt x="1329" y="915"/>
                  </a:cubicBezTo>
                  <a:cubicBezTo>
                    <a:pt x="1226" y="845"/>
                    <a:pt x="1087" y="821"/>
                    <a:pt x="941" y="821"/>
                  </a:cubicBezTo>
                  <a:cubicBezTo>
                    <a:pt x="704" y="821"/>
                    <a:pt x="451" y="885"/>
                    <a:pt x="318" y="925"/>
                  </a:cubicBezTo>
                  <a:lnTo>
                    <a:pt x="280" y="194"/>
                  </a:lnTo>
                  <a:cubicBezTo>
                    <a:pt x="468" y="178"/>
                    <a:pt x="984" y="146"/>
                    <a:pt x="1237" y="140"/>
                  </a:cubicBezTo>
                  <a:cubicBezTo>
                    <a:pt x="1280" y="140"/>
                    <a:pt x="1307" y="108"/>
                    <a:pt x="1307" y="65"/>
                  </a:cubicBezTo>
                  <a:cubicBezTo>
                    <a:pt x="1307" y="28"/>
                    <a:pt x="1275" y="1"/>
                    <a:pt x="1232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11"/>
            <p:cNvSpPr/>
            <p:nvPr/>
          </p:nvSpPr>
          <p:spPr>
            <a:xfrm>
              <a:off x="3959875" y="194845"/>
              <a:ext cx="565755" cy="415578"/>
            </a:xfrm>
            <a:custGeom>
              <a:avLst/>
              <a:gdLst/>
              <a:ahLst/>
              <a:cxnLst/>
              <a:rect l="l" t="t" r="r" b="b"/>
              <a:pathLst>
                <a:path w="5915" h="4345" extrusionOk="0">
                  <a:moveTo>
                    <a:pt x="1619" y="1302"/>
                  </a:moveTo>
                  <a:cubicBezTo>
                    <a:pt x="1904" y="1372"/>
                    <a:pt x="2189" y="1415"/>
                    <a:pt x="2495" y="1452"/>
                  </a:cubicBezTo>
                  <a:cubicBezTo>
                    <a:pt x="2640" y="1474"/>
                    <a:pt x="2796" y="1495"/>
                    <a:pt x="2952" y="1522"/>
                  </a:cubicBezTo>
                  <a:cubicBezTo>
                    <a:pt x="2936" y="1549"/>
                    <a:pt x="2920" y="1576"/>
                    <a:pt x="2915" y="1597"/>
                  </a:cubicBezTo>
                  <a:cubicBezTo>
                    <a:pt x="2855" y="1732"/>
                    <a:pt x="2786" y="1872"/>
                    <a:pt x="2764" y="2033"/>
                  </a:cubicBezTo>
                  <a:cubicBezTo>
                    <a:pt x="2748" y="2087"/>
                    <a:pt x="2748" y="2146"/>
                    <a:pt x="2748" y="2199"/>
                  </a:cubicBezTo>
                  <a:cubicBezTo>
                    <a:pt x="2748" y="2226"/>
                    <a:pt x="2775" y="2259"/>
                    <a:pt x="2796" y="2269"/>
                  </a:cubicBezTo>
                  <a:cubicBezTo>
                    <a:pt x="2807" y="2272"/>
                    <a:pt x="2815" y="2273"/>
                    <a:pt x="2823" y="2273"/>
                  </a:cubicBezTo>
                  <a:cubicBezTo>
                    <a:pt x="2831" y="2273"/>
                    <a:pt x="2839" y="2272"/>
                    <a:pt x="2850" y="2269"/>
                  </a:cubicBezTo>
                  <a:cubicBezTo>
                    <a:pt x="2866" y="2259"/>
                    <a:pt x="2882" y="2242"/>
                    <a:pt x="2888" y="2221"/>
                  </a:cubicBezTo>
                  <a:cubicBezTo>
                    <a:pt x="2893" y="2199"/>
                    <a:pt x="2904" y="2189"/>
                    <a:pt x="2909" y="2167"/>
                  </a:cubicBezTo>
                  <a:cubicBezTo>
                    <a:pt x="2920" y="2140"/>
                    <a:pt x="2931" y="2113"/>
                    <a:pt x="2941" y="2087"/>
                  </a:cubicBezTo>
                  <a:lnTo>
                    <a:pt x="2963" y="2033"/>
                  </a:lnTo>
                  <a:lnTo>
                    <a:pt x="3103" y="1689"/>
                  </a:lnTo>
                  <a:cubicBezTo>
                    <a:pt x="3119" y="1656"/>
                    <a:pt x="3135" y="1624"/>
                    <a:pt x="3157" y="1587"/>
                  </a:cubicBezTo>
                  <a:cubicBezTo>
                    <a:pt x="3162" y="1576"/>
                    <a:pt x="3173" y="1570"/>
                    <a:pt x="3178" y="1554"/>
                  </a:cubicBezTo>
                  <a:lnTo>
                    <a:pt x="3226" y="1560"/>
                  </a:lnTo>
                  <a:lnTo>
                    <a:pt x="3366" y="1581"/>
                  </a:lnTo>
                  <a:lnTo>
                    <a:pt x="3511" y="1603"/>
                  </a:lnTo>
                  <a:cubicBezTo>
                    <a:pt x="4140" y="1689"/>
                    <a:pt x="4769" y="1785"/>
                    <a:pt x="5393" y="1877"/>
                  </a:cubicBezTo>
                  <a:cubicBezTo>
                    <a:pt x="5517" y="1898"/>
                    <a:pt x="5619" y="1909"/>
                    <a:pt x="5705" y="1931"/>
                  </a:cubicBezTo>
                  <a:cubicBezTo>
                    <a:pt x="5705" y="1936"/>
                    <a:pt x="5700" y="1936"/>
                    <a:pt x="5700" y="1947"/>
                  </a:cubicBezTo>
                  <a:lnTo>
                    <a:pt x="5689" y="1952"/>
                  </a:lnTo>
                  <a:cubicBezTo>
                    <a:pt x="5678" y="1974"/>
                    <a:pt x="5662" y="1984"/>
                    <a:pt x="5651" y="2001"/>
                  </a:cubicBezTo>
                  <a:cubicBezTo>
                    <a:pt x="5458" y="2221"/>
                    <a:pt x="5275" y="2447"/>
                    <a:pt x="5108" y="2673"/>
                  </a:cubicBezTo>
                  <a:cubicBezTo>
                    <a:pt x="5103" y="2678"/>
                    <a:pt x="5103" y="2683"/>
                    <a:pt x="5092" y="2689"/>
                  </a:cubicBezTo>
                  <a:cubicBezTo>
                    <a:pt x="5070" y="2716"/>
                    <a:pt x="5065" y="2732"/>
                    <a:pt x="5038" y="2732"/>
                  </a:cubicBezTo>
                  <a:cubicBezTo>
                    <a:pt x="5011" y="2732"/>
                    <a:pt x="4990" y="2759"/>
                    <a:pt x="4979" y="2780"/>
                  </a:cubicBezTo>
                  <a:lnTo>
                    <a:pt x="4936" y="2839"/>
                  </a:lnTo>
                  <a:cubicBezTo>
                    <a:pt x="4920" y="2871"/>
                    <a:pt x="4898" y="2898"/>
                    <a:pt x="4872" y="2931"/>
                  </a:cubicBezTo>
                  <a:cubicBezTo>
                    <a:pt x="4839" y="2974"/>
                    <a:pt x="4796" y="3011"/>
                    <a:pt x="4759" y="3060"/>
                  </a:cubicBezTo>
                  <a:cubicBezTo>
                    <a:pt x="4705" y="3113"/>
                    <a:pt x="4640" y="3135"/>
                    <a:pt x="4554" y="3135"/>
                  </a:cubicBezTo>
                  <a:cubicBezTo>
                    <a:pt x="4436" y="3130"/>
                    <a:pt x="4307" y="3108"/>
                    <a:pt x="4194" y="3087"/>
                  </a:cubicBezTo>
                  <a:cubicBezTo>
                    <a:pt x="4146" y="3081"/>
                    <a:pt x="4092" y="3076"/>
                    <a:pt x="4044" y="3060"/>
                  </a:cubicBezTo>
                  <a:cubicBezTo>
                    <a:pt x="3694" y="3006"/>
                    <a:pt x="3345" y="2958"/>
                    <a:pt x="2995" y="2904"/>
                  </a:cubicBezTo>
                  <a:cubicBezTo>
                    <a:pt x="2807" y="2877"/>
                    <a:pt x="2619" y="2845"/>
                    <a:pt x="2436" y="2818"/>
                  </a:cubicBezTo>
                  <a:lnTo>
                    <a:pt x="2269" y="2791"/>
                  </a:lnTo>
                  <a:cubicBezTo>
                    <a:pt x="2151" y="2769"/>
                    <a:pt x="2033" y="2753"/>
                    <a:pt x="1915" y="2737"/>
                  </a:cubicBezTo>
                  <a:cubicBezTo>
                    <a:pt x="1657" y="2699"/>
                    <a:pt x="1398" y="2656"/>
                    <a:pt x="1140" y="2619"/>
                  </a:cubicBezTo>
                  <a:cubicBezTo>
                    <a:pt x="947" y="2592"/>
                    <a:pt x="753" y="2565"/>
                    <a:pt x="565" y="2538"/>
                  </a:cubicBezTo>
                  <a:lnTo>
                    <a:pt x="264" y="2495"/>
                  </a:lnTo>
                  <a:cubicBezTo>
                    <a:pt x="243" y="2495"/>
                    <a:pt x="216" y="2490"/>
                    <a:pt x="194" y="2484"/>
                  </a:cubicBezTo>
                  <a:cubicBezTo>
                    <a:pt x="630" y="2140"/>
                    <a:pt x="1130" y="1732"/>
                    <a:pt x="1619" y="1302"/>
                  </a:cubicBezTo>
                  <a:close/>
                  <a:moveTo>
                    <a:pt x="1565" y="2915"/>
                  </a:moveTo>
                  <a:cubicBezTo>
                    <a:pt x="2350" y="3049"/>
                    <a:pt x="3205" y="3183"/>
                    <a:pt x="4167" y="3318"/>
                  </a:cubicBezTo>
                  <a:cubicBezTo>
                    <a:pt x="4173" y="3318"/>
                    <a:pt x="4173" y="3318"/>
                    <a:pt x="4178" y="3323"/>
                  </a:cubicBezTo>
                  <a:cubicBezTo>
                    <a:pt x="4178" y="3388"/>
                    <a:pt x="4173" y="3452"/>
                    <a:pt x="4167" y="3517"/>
                  </a:cubicBezTo>
                  <a:cubicBezTo>
                    <a:pt x="4162" y="3587"/>
                    <a:pt x="4146" y="3651"/>
                    <a:pt x="4146" y="3721"/>
                  </a:cubicBezTo>
                  <a:lnTo>
                    <a:pt x="4060" y="3764"/>
                  </a:lnTo>
                  <a:lnTo>
                    <a:pt x="4060" y="3710"/>
                  </a:lnTo>
                  <a:lnTo>
                    <a:pt x="4060" y="3673"/>
                  </a:lnTo>
                  <a:lnTo>
                    <a:pt x="4060" y="3624"/>
                  </a:lnTo>
                  <a:lnTo>
                    <a:pt x="4060" y="3544"/>
                  </a:lnTo>
                  <a:cubicBezTo>
                    <a:pt x="4087" y="3533"/>
                    <a:pt x="4087" y="3506"/>
                    <a:pt x="4081" y="3468"/>
                  </a:cubicBezTo>
                  <a:lnTo>
                    <a:pt x="4065" y="3371"/>
                  </a:lnTo>
                  <a:lnTo>
                    <a:pt x="4017" y="3409"/>
                  </a:lnTo>
                  <a:lnTo>
                    <a:pt x="4011" y="3415"/>
                  </a:lnTo>
                  <a:cubicBezTo>
                    <a:pt x="4006" y="3425"/>
                    <a:pt x="3990" y="3431"/>
                    <a:pt x="3990" y="3441"/>
                  </a:cubicBezTo>
                  <a:cubicBezTo>
                    <a:pt x="3979" y="3522"/>
                    <a:pt x="3963" y="3613"/>
                    <a:pt x="3958" y="3694"/>
                  </a:cubicBezTo>
                  <a:cubicBezTo>
                    <a:pt x="3958" y="3710"/>
                    <a:pt x="3952" y="3726"/>
                    <a:pt x="3952" y="3748"/>
                  </a:cubicBezTo>
                  <a:cubicBezTo>
                    <a:pt x="3947" y="3780"/>
                    <a:pt x="3947" y="3807"/>
                    <a:pt x="3936" y="3839"/>
                  </a:cubicBezTo>
                  <a:cubicBezTo>
                    <a:pt x="3936" y="3855"/>
                    <a:pt x="3931" y="3866"/>
                    <a:pt x="3909" y="3866"/>
                  </a:cubicBezTo>
                  <a:cubicBezTo>
                    <a:pt x="3904" y="3845"/>
                    <a:pt x="3904" y="3818"/>
                    <a:pt x="3904" y="3791"/>
                  </a:cubicBezTo>
                  <a:lnTo>
                    <a:pt x="3904" y="3716"/>
                  </a:lnTo>
                  <a:cubicBezTo>
                    <a:pt x="3904" y="3705"/>
                    <a:pt x="3898" y="3683"/>
                    <a:pt x="3898" y="3673"/>
                  </a:cubicBezTo>
                  <a:cubicBezTo>
                    <a:pt x="3893" y="3624"/>
                    <a:pt x="3893" y="3576"/>
                    <a:pt x="3872" y="3511"/>
                  </a:cubicBezTo>
                  <a:lnTo>
                    <a:pt x="3829" y="3404"/>
                  </a:lnTo>
                  <a:lnTo>
                    <a:pt x="3802" y="3517"/>
                  </a:lnTo>
                  <a:cubicBezTo>
                    <a:pt x="3775" y="3624"/>
                    <a:pt x="3769" y="3726"/>
                    <a:pt x="3769" y="3828"/>
                  </a:cubicBezTo>
                  <a:cubicBezTo>
                    <a:pt x="3769" y="3861"/>
                    <a:pt x="3769" y="3893"/>
                    <a:pt x="3764" y="3925"/>
                  </a:cubicBezTo>
                  <a:lnTo>
                    <a:pt x="3759" y="3925"/>
                  </a:lnTo>
                  <a:cubicBezTo>
                    <a:pt x="3743" y="3936"/>
                    <a:pt x="3721" y="3941"/>
                    <a:pt x="3710" y="3947"/>
                  </a:cubicBezTo>
                  <a:cubicBezTo>
                    <a:pt x="3705" y="3952"/>
                    <a:pt x="3689" y="3952"/>
                    <a:pt x="3678" y="3952"/>
                  </a:cubicBezTo>
                  <a:cubicBezTo>
                    <a:pt x="3667" y="3914"/>
                    <a:pt x="3678" y="3871"/>
                    <a:pt x="3678" y="3834"/>
                  </a:cubicBezTo>
                  <a:cubicBezTo>
                    <a:pt x="3683" y="3785"/>
                    <a:pt x="3683" y="3737"/>
                    <a:pt x="3678" y="3683"/>
                  </a:cubicBezTo>
                  <a:lnTo>
                    <a:pt x="3662" y="3592"/>
                  </a:lnTo>
                  <a:lnTo>
                    <a:pt x="3608" y="3673"/>
                  </a:lnTo>
                  <a:cubicBezTo>
                    <a:pt x="3560" y="3737"/>
                    <a:pt x="3554" y="3812"/>
                    <a:pt x="3544" y="3882"/>
                  </a:cubicBezTo>
                  <a:cubicBezTo>
                    <a:pt x="3533" y="3920"/>
                    <a:pt x="3527" y="3963"/>
                    <a:pt x="3517" y="3995"/>
                  </a:cubicBezTo>
                  <a:cubicBezTo>
                    <a:pt x="3415" y="4033"/>
                    <a:pt x="3307" y="4054"/>
                    <a:pt x="3200" y="4070"/>
                  </a:cubicBezTo>
                  <a:lnTo>
                    <a:pt x="3146" y="4076"/>
                  </a:lnTo>
                  <a:cubicBezTo>
                    <a:pt x="3010" y="4096"/>
                    <a:pt x="2876" y="4109"/>
                    <a:pt x="2743" y="4109"/>
                  </a:cubicBezTo>
                  <a:cubicBezTo>
                    <a:pt x="2634" y="4109"/>
                    <a:pt x="2527" y="4101"/>
                    <a:pt x="2420" y="4081"/>
                  </a:cubicBezTo>
                  <a:cubicBezTo>
                    <a:pt x="2103" y="4027"/>
                    <a:pt x="1829" y="3909"/>
                    <a:pt x="1581" y="3710"/>
                  </a:cubicBezTo>
                  <a:cubicBezTo>
                    <a:pt x="1565" y="3699"/>
                    <a:pt x="1554" y="3683"/>
                    <a:pt x="1538" y="3678"/>
                  </a:cubicBezTo>
                  <a:lnTo>
                    <a:pt x="1511" y="3646"/>
                  </a:lnTo>
                  <a:cubicBezTo>
                    <a:pt x="1452" y="3576"/>
                    <a:pt x="1452" y="3576"/>
                    <a:pt x="1463" y="3479"/>
                  </a:cubicBezTo>
                  <a:lnTo>
                    <a:pt x="1463" y="3458"/>
                  </a:lnTo>
                  <a:cubicBezTo>
                    <a:pt x="1485" y="3345"/>
                    <a:pt x="1501" y="3226"/>
                    <a:pt x="1506" y="3119"/>
                  </a:cubicBezTo>
                  <a:cubicBezTo>
                    <a:pt x="1511" y="3065"/>
                    <a:pt x="1517" y="3011"/>
                    <a:pt x="1528" y="2968"/>
                  </a:cubicBezTo>
                  <a:cubicBezTo>
                    <a:pt x="1528" y="2947"/>
                    <a:pt x="1533" y="2931"/>
                    <a:pt x="1533" y="2915"/>
                  </a:cubicBezTo>
                  <a:close/>
                  <a:moveTo>
                    <a:pt x="5017" y="1"/>
                  </a:moveTo>
                  <a:lnTo>
                    <a:pt x="4979" y="11"/>
                  </a:lnTo>
                  <a:cubicBezTo>
                    <a:pt x="4904" y="22"/>
                    <a:pt x="4850" y="65"/>
                    <a:pt x="4812" y="103"/>
                  </a:cubicBezTo>
                  <a:lnTo>
                    <a:pt x="4796" y="108"/>
                  </a:lnTo>
                  <a:cubicBezTo>
                    <a:pt x="4689" y="199"/>
                    <a:pt x="4587" y="291"/>
                    <a:pt x="4479" y="388"/>
                  </a:cubicBezTo>
                  <a:cubicBezTo>
                    <a:pt x="4329" y="522"/>
                    <a:pt x="4167" y="630"/>
                    <a:pt x="3984" y="699"/>
                  </a:cubicBezTo>
                  <a:cubicBezTo>
                    <a:pt x="3845" y="764"/>
                    <a:pt x="3716" y="823"/>
                    <a:pt x="3592" y="888"/>
                  </a:cubicBezTo>
                  <a:cubicBezTo>
                    <a:pt x="3398" y="995"/>
                    <a:pt x="3253" y="1119"/>
                    <a:pt x="3130" y="1264"/>
                  </a:cubicBezTo>
                  <a:cubicBezTo>
                    <a:pt x="3119" y="1280"/>
                    <a:pt x="3108" y="1291"/>
                    <a:pt x="3097" y="1307"/>
                  </a:cubicBezTo>
                  <a:lnTo>
                    <a:pt x="3092" y="1312"/>
                  </a:lnTo>
                  <a:lnTo>
                    <a:pt x="1549" y="1092"/>
                  </a:lnTo>
                  <a:lnTo>
                    <a:pt x="1538" y="1103"/>
                  </a:lnTo>
                  <a:cubicBezTo>
                    <a:pt x="1517" y="1119"/>
                    <a:pt x="1506" y="1140"/>
                    <a:pt x="1490" y="1151"/>
                  </a:cubicBezTo>
                  <a:cubicBezTo>
                    <a:pt x="1458" y="1178"/>
                    <a:pt x="1431" y="1205"/>
                    <a:pt x="1404" y="1226"/>
                  </a:cubicBezTo>
                  <a:cubicBezTo>
                    <a:pt x="1081" y="1468"/>
                    <a:pt x="791" y="1721"/>
                    <a:pt x="447" y="2038"/>
                  </a:cubicBezTo>
                  <a:cubicBezTo>
                    <a:pt x="355" y="2124"/>
                    <a:pt x="269" y="2216"/>
                    <a:pt x="189" y="2302"/>
                  </a:cubicBezTo>
                  <a:cubicBezTo>
                    <a:pt x="162" y="2328"/>
                    <a:pt x="135" y="2355"/>
                    <a:pt x="114" y="2382"/>
                  </a:cubicBezTo>
                  <a:cubicBezTo>
                    <a:pt x="60" y="2436"/>
                    <a:pt x="28" y="2490"/>
                    <a:pt x="6" y="2544"/>
                  </a:cubicBezTo>
                  <a:lnTo>
                    <a:pt x="1" y="2554"/>
                  </a:lnTo>
                  <a:lnTo>
                    <a:pt x="11" y="2570"/>
                  </a:lnTo>
                  <a:cubicBezTo>
                    <a:pt x="33" y="2630"/>
                    <a:pt x="76" y="2635"/>
                    <a:pt x="114" y="2646"/>
                  </a:cubicBezTo>
                  <a:cubicBezTo>
                    <a:pt x="119" y="2646"/>
                    <a:pt x="130" y="2646"/>
                    <a:pt x="135" y="2651"/>
                  </a:cubicBezTo>
                  <a:cubicBezTo>
                    <a:pt x="511" y="2737"/>
                    <a:pt x="888" y="2807"/>
                    <a:pt x="1312" y="2871"/>
                  </a:cubicBezTo>
                  <a:cubicBezTo>
                    <a:pt x="1323" y="2871"/>
                    <a:pt x="1339" y="2877"/>
                    <a:pt x="1355" y="2888"/>
                  </a:cubicBezTo>
                  <a:lnTo>
                    <a:pt x="1366" y="2888"/>
                  </a:lnTo>
                  <a:lnTo>
                    <a:pt x="1366" y="2904"/>
                  </a:lnTo>
                  <a:lnTo>
                    <a:pt x="1366" y="3081"/>
                  </a:lnTo>
                  <a:cubicBezTo>
                    <a:pt x="1366" y="3242"/>
                    <a:pt x="1355" y="3404"/>
                    <a:pt x="1350" y="3565"/>
                  </a:cubicBezTo>
                  <a:cubicBezTo>
                    <a:pt x="1345" y="3683"/>
                    <a:pt x="1382" y="3785"/>
                    <a:pt x="1463" y="3866"/>
                  </a:cubicBezTo>
                  <a:cubicBezTo>
                    <a:pt x="1565" y="3974"/>
                    <a:pt x="1694" y="4070"/>
                    <a:pt x="1829" y="4135"/>
                  </a:cubicBezTo>
                  <a:cubicBezTo>
                    <a:pt x="2044" y="4242"/>
                    <a:pt x="2280" y="4312"/>
                    <a:pt x="2549" y="4328"/>
                  </a:cubicBezTo>
                  <a:cubicBezTo>
                    <a:pt x="2657" y="4345"/>
                    <a:pt x="2753" y="4345"/>
                    <a:pt x="2855" y="4345"/>
                  </a:cubicBezTo>
                  <a:cubicBezTo>
                    <a:pt x="3092" y="4345"/>
                    <a:pt x="3312" y="4318"/>
                    <a:pt x="3517" y="4259"/>
                  </a:cubicBezTo>
                  <a:cubicBezTo>
                    <a:pt x="3775" y="4183"/>
                    <a:pt x="3974" y="4097"/>
                    <a:pt x="4140" y="3979"/>
                  </a:cubicBezTo>
                  <a:cubicBezTo>
                    <a:pt x="4221" y="3925"/>
                    <a:pt x="4296" y="3861"/>
                    <a:pt x="4323" y="3748"/>
                  </a:cubicBezTo>
                  <a:cubicBezTo>
                    <a:pt x="4329" y="3710"/>
                    <a:pt x="4339" y="3678"/>
                    <a:pt x="4350" y="3646"/>
                  </a:cubicBezTo>
                  <a:cubicBezTo>
                    <a:pt x="4361" y="3613"/>
                    <a:pt x="4366" y="3570"/>
                    <a:pt x="4377" y="3538"/>
                  </a:cubicBezTo>
                  <a:cubicBezTo>
                    <a:pt x="4388" y="3490"/>
                    <a:pt x="4393" y="3441"/>
                    <a:pt x="4404" y="3388"/>
                  </a:cubicBezTo>
                  <a:cubicBezTo>
                    <a:pt x="4404" y="3377"/>
                    <a:pt x="4409" y="3361"/>
                    <a:pt x="4409" y="3350"/>
                  </a:cubicBezTo>
                  <a:lnTo>
                    <a:pt x="4474" y="3350"/>
                  </a:lnTo>
                  <a:cubicBezTo>
                    <a:pt x="4538" y="3350"/>
                    <a:pt x="4603" y="3355"/>
                    <a:pt x="4662" y="3355"/>
                  </a:cubicBezTo>
                  <a:cubicBezTo>
                    <a:pt x="4669" y="3356"/>
                    <a:pt x="4675" y="3356"/>
                    <a:pt x="4682" y="3356"/>
                  </a:cubicBezTo>
                  <a:cubicBezTo>
                    <a:pt x="4754" y="3356"/>
                    <a:pt x="4817" y="3329"/>
                    <a:pt x="4872" y="3275"/>
                  </a:cubicBezTo>
                  <a:lnTo>
                    <a:pt x="4952" y="3189"/>
                  </a:lnTo>
                  <a:cubicBezTo>
                    <a:pt x="5033" y="3103"/>
                    <a:pt x="5114" y="3011"/>
                    <a:pt x="5189" y="2925"/>
                  </a:cubicBezTo>
                  <a:cubicBezTo>
                    <a:pt x="5264" y="2845"/>
                    <a:pt x="5350" y="2742"/>
                    <a:pt x="5425" y="2651"/>
                  </a:cubicBezTo>
                  <a:cubicBezTo>
                    <a:pt x="5560" y="2484"/>
                    <a:pt x="5683" y="2323"/>
                    <a:pt x="5807" y="2167"/>
                  </a:cubicBezTo>
                  <a:cubicBezTo>
                    <a:pt x="5845" y="2113"/>
                    <a:pt x="5872" y="2060"/>
                    <a:pt x="5893" y="2006"/>
                  </a:cubicBezTo>
                  <a:cubicBezTo>
                    <a:pt x="5915" y="1936"/>
                    <a:pt x="5909" y="1877"/>
                    <a:pt x="5882" y="1823"/>
                  </a:cubicBezTo>
                  <a:cubicBezTo>
                    <a:pt x="5845" y="1769"/>
                    <a:pt x="5791" y="1737"/>
                    <a:pt x="5726" y="1721"/>
                  </a:cubicBezTo>
                  <a:lnTo>
                    <a:pt x="5667" y="1710"/>
                  </a:lnTo>
                  <a:cubicBezTo>
                    <a:pt x="5415" y="1667"/>
                    <a:pt x="5162" y="1624"/>
                    <a:pt x="4904" y="1587"/>
                  </a:cubicBezTo>
                  <a:cubicBezTo>
                    <a:pt x="4592" y="1544"/>
                    <a:pt x="4275" y="1495"/>
                    <a:pt x="3952" y="1447"/>
                  </a:cubicBezTo>
                  <a:cubicBezTo>
                    <a:pt x="3759" y="1420"/>
                    <a:pt x="3571" y="1393"/>
                    <a:pt x="3372" y="1366"/>
                  </a:cubicBezTo>
                  <a:cubicBezTo>
                    <a:pt x="3361" y="1366"/>
                    <a:pt x="3345" y="1361"/>
                    <a:pt x="3334" y="1355"/>
                  </a:cubicBezTo>
                  <a:cubicBezTo>
                    <a:pt x="3339" y="1334"/>
                    <a:pt x="3361" y="1318"/>
                    <a:pt x="3372" y="1302"/>
                  </a:cubicBezTo>
                  <a:lnTo>
                    <a:pt x="3388" y="1285"/>
                  </a:lnTo>
                  <a:cubicBezTo>
                    <a:pt x="3501" y="1167"/>
                    <a:pt x="3651" y="1065"/>
                    <a:pt x="3812" y="979"/>
                  </a:cubicBezTo>
                  <a:lnTo>
                    <a:pt x="4296" y="737"/>
                  </a:lnTo>
                  <a:lnTo>
                    <a:pt x="4495" y="635"/>
                  </a:lnTo>
                  <a:cubicBezTo>
                    <a:pt x="4647" y="675"/>
                    <a:pt x="4807" y="697"/>
                    <a:pt x="4976" y="697"/>
                  </a:cubicBezTo>
                  <a:cubicBezTo>
                    <a:pt x="5035" y="697"/>
                    <a:pt x="5095" y="694"/>
                    <a:pt x="5157" y="689"/>
                  </a:cubicBezTo>
                  <a:cubicBezTo>
                    <a:pt x="5189" y="689"/>
                    <a:pt x="5221" y="683"/>
                    <a:pt x="5253" y="667"/>
                  </a:cubicBezTo>
                  <a:cubicBezTo>
                    <a:pt x="5269" y="662"/>
                    <a:pt x="5280" y="656"/>
                    <a:pt x="5296" y="640"/>
                  </a:cubicBezTo>
                  <a:cubicBezTo>
                    <a:pt x="5302" y="635"/>
                    <a:pt x="5307" y="635"/>
                    <a:pt x="5318" y="630"/>
                  </a:cubicBezTo>
                  <a:lnTo>
                    <a:pt x="5382" y="581"/>
                  </a:lnTo>
                  <a:lnTo>
                    <a:pt x="5302" y="565"/>
                  </a:lnTo>
                  <a:lnTo>
                    <a:pt x="5140" y="549"/>
                  </a:lnTo>
                  <a:cubicBezTo>
                    <a:pt x="5060" y="538"/>
                    <a:pt x="4984" y="533"/>
                    <a:pt x="4904" y="522"/>
                  </a:cubicBezTo>
                  <a:cubicBezTo>
                    <a:pt x="4947" y="501"/>
                    <a:pt x="4984" y="479"/>
                    <a:pt x="5017" y="468"/>
                  </a:cubicBezTo>
                  <a:cubicBezTo>
                    <a:pt x="5060" y="447"/>
                    <a:pt x="5108" y="425"/>
                    <a:pt x="5151" y="415"/>
                  </a:cubicBezTo>
                  <a:lnTo>
                    <a:pt x="5205" y="393"/>
                  </a:lnTo>
                  <a:cubicBezTo>
                    <a:pt x="5323" y="345"/>
                    <a:pt x="5329" y="345"/>
                    <a:pt x="5393" y="269"/>
                  </a:cubicBezTo>
                  <a:lnTo>
                    <a:pt x="5436" y="232"/>
                  </a:lnTo>
                  <a:lnTo>
                    <a:pt x="5382" y="216"/>
                  </a:lnTo>
                  <a:cubicBezTo>
                    <a:pt x="5377" y="216"/>
                    <a:pt x="5366" y="216"/>
                    <a:pt x="5366" y="210"/>
                  </a:cubicBezTo>
                  <a:cubicBezTo>
                    <a:pt x="5355" y="205"/>
                    <a:pt x="5334" y="205"/>
                    <a:pt x="5323" y="205"/>
                  </a:cubicBezTo>
                  <a:lnTo>
                    <a:pt x="5312" y="205"/>
                  </a:lnTo>
                  <a:cubicBezTo>
                    <a:pt x="5259" y="210"/>
                    <a:pt x="5200" y="216"/>
                    <a:pt x="5146" y="232"/>
                  </a:cubicBezTo>
                  <a:cubicBezTo>
                    <a:pt x="5092" y="242"/>
                    <a:pt x="5033" y="259"/>
                    <a:pt x="4979" y="280"/>
                  </a:cubicBezTo>
                  <a:cubicBezTo>
                    <a:pt x="4936" y="291"/>
                    <a:pt x="4898" y="296"/>
                    <a:pt x="4855" y="312"/>
                  </a:cubicBezTo>
                  <a:lnTo>
                    <a:pt x="4845" y="312"/>
                  </a:lnTo>
                  <a:cubicBezTo>
                    <a:pt x="4855" y="296"/>
                    <a:pt x="4866" y="286"/>
                    <a:pt x="4877" y="269"/>
                  </a:cubicBezTo>
                  <a:cubicBezTo>
                    <a:pt x="4893" y="259"/>
                    <a:pt x="4904" y="237"/>
                    <a:pt x="4920" y="226"/>
                  </a:cubicBezTo>
                  <a:cubicBezTo>
                    <a:pt x="4925" y="216"/>
                    <a:pt x="4931" y="205"/>
                    <a:pt x="4947" y="199"/>
                  </a:cubicBezTo>
                  <a:cubicBezTo>
                    <a:pt x="4979" y="156"/>
                    <a:pt x="5017" y="119"/>
                    <a:pt x="5017" y="44"/>
                  </a:cubicBezTo>
                  <a:lnTo>
                    <a:pt x="5017" y="1"/>
                  </a:ln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06" name="Google Shape;506;p11"/>
            <p:cNvGrpSpPr/>
            <p:nvPr/>
          </p:nvGrpSpPr>
          <p:grpSpPr>
            <a:xfrm>
              <a:off x="1378132" y="4428835"/>
              <a:ext cx="399318" cy="376055"/>
              <a:chOff x="4056900" y="977625"/>
              <a:chExt cx="233875" cy="220250"/>
            </a:xfrm>
          </p:grpSpPr>
          <p:sp>
            <p:nvSpPr>
              <p:cNvPr id="507" name="Google Shape;507;p11"/>
              <p:cNvSpPr/>
              <p:nvPr/>
            </p:nvSpPr>
            <p:spPr>
              <a:xfrm>
                <a:off x="4056900" y="977625"/>
                <a:ext cx="233875" cy="220250"/>
              </a:xfrm>
              <a:custGeom>
                <a:avLst/>
                <a:gdLst/>
                <a:ahLst/>
                <a:cxnLst/>
                <a:rect l="l" t="t" r="r" b="b"/>
                <a:pathLst>
                  <a:path w="9355" h="8810" extrusionOk="0">
                    <a:moveTo>
                      <a:pt x="3162" y="201"/>
                    </a:moveTo>
                    <a:cubicBezTo>
                      <a:pt x="3374" y="237"/>
                      <a:pt x="3598" y="246"/>
                      <a:pt x="3822" y="246"/>
                    </a:cubicBezTo>
                    <a:cubicBezTo>
                      <a:pt x="4028" y="246"/>
                      <a:pt x="4234" y="239"/>
                      <a:pt x="4430" y="239"/>
                    </a:cubicBezTo>
                    <a:lnTo>
                      <a:pt x="7683" y="239"/>
                    </a:lnTo>
                    <a:cubicBezTo>
                      <a:pt x="7938" y="239"/>
                      <a:pt x="8198" y="250"/>
                      <a:pt x="8458" y="250"/>
                    </a:cubicBezTo>
                    <a:cubicBezTo>
                      <a:pt x="8631" y="250"/>
                      <a:pt x="8803" y="245"/>
                      <a:pt x="8973" y="228"/>
                    </a:cubicBezTo>
                    <a:lnTo>
                      <a:pt x="8973" y="228"/>
                    </a:lnTo>
                    <a:cubicBezTo>
                      <a:pt x="8565" y="556"/>
                      <a:pt x="8161" y="895"/>
                      <a:pt x="7742" y="1223"/>
                    </a:cubicBezTo>
                    <a:cubicBezTo>
                      <a:pt x="7350" y="1540"/>
                      <a:pt x="6903" y="1830"/>
                      <a:pt x="6549" y="2185"/>
                    </a:cubicBezTo>
                    <a:cubicBezTo>
                      <a:pt x="6387" y="2142"/>
                      <a:pt x="6205" y="2129"/>
                      <a:pt x="6019" y="2129"/>
                    </a:cubicBezTo>
                    <a:cubicBezTo>
                      <a:pt x="5739" y="2129"/>
                      <a:pt x="5450" y="2158"/>
                      <a:pt x="5205" y="2158"/>
                    </a:cubicBezTo>
                    <a:lnTo>
                      <a:pt x="3237" y="2158"/>
                    </a:lnTo>
                    <a:cubicBezTo>
                      <a:pt x="3237" y="2104"/>
                      <a:pt x="3226" y="2051"/>
                      <a:pt x="3226" y="1991"/>
                    </a:cubicBezTo>
                    <a:cubicBezTo>
                      <a:pt x="3226" y="1956"/>
                      <a:pt x="3203" y="1939"/>
                      <a:pt x="3180" y="1939"/>
                    </a:cubicBezTo>
                    <a:cubicBezTo>
                      <a:pt x="3156" y="1939"/>
                      <a:pt x="3132" y="1956"/>
                      <a:pt x="3129" y="1991"/>
                    </a:cubicBezTo>
                    <a:lnTo>
                      <a:pt x="3108" y="2153"/>
                    </a:lnTo>
                    <a:cubicBezTo>
                      <a:pt x="2627" y="2144"/>
                      <a:pt x="2141" y="2129"/>
                      <a:pt x="1657" y="2129"/>
                    </a:cubicBezTo>
                    <a:cubicBezTo>
                      <a:pt x="1248" y="2129"/>
                      <a:pt x="840" y="2140"/>
                      <a:pt x="441" y="2174"/>
                    </a:cubicBezTo>
                    <a:cubicBezTo>
                      <a:pt x="1301" y="1513"/>
                      <a:pt x="2135" y="841"/>
                      <a:pt x="3049" y="244"/>
                    </a:cubicBezTo>
                    <a:lnTo>
                      <a:pt x="3049" y="244"/>
                    </a:lnTo>
                    <a:cubicBezTo>
                      <a:pt x="3043" y="293"/>
                      <a:pt x="3032" y="346"/>
                      <a:pt x="3027" y="389"/>
                    </a:cubicBezTo>
                    <a:cubicBezTo>
                      <a:pt x="3022" y="465"/>
                      <a:pt x="3006" y="540"/>
                      <a:pt x="3059" y="594"/>
                    </a:cubicBezTo>
                    <a:cubicBezTo>
                      <a:pt x="3067" y="604"/>
                      <a:pt x="3081" y="610"/>
                      <a:pt x="3094" y="610"/>
                    </a:cubicBezTo>
                    <a:cubicBezTo>
                      <a:pt x="3108" y="610"/>
                      <a:pt x="3121" y="604"/>
                      <a:pt x="3129" y="594"/>
                    </a:cubicBezTo>
                    <a:cubicBezTo>
                      <a:pt x="3172" y="534"/>
                      <a:pt x="3162" y="481"/>
                      <a:pt x="3162" y="405"/>
                    </a:cubicBezTo>
                    <a:lnTo>
                      <a:pt x="3162" y="201"/>
                    </a:lnTo>
                    <a:close/>
                    <a:moveTo>
                      <a:pt x="9000" y="513"/>
                    </a:moveTo>
                    <a:cubicBezTo>
                      <a:pt x="8930" y="911"/>
                      <a:pt x="8995" y="1368"/>
                      <a:pt x="8995" y="1728"/>
                    </a:cubicBezTo>
                    <a:lnTo>
                      <a:pt x="8995" y="3395"/>
                    </a:lnTo>
                    <a:cubicBezTo>
                      <a:pt x="8995" y="4368"/>
                      <a:pt x="8936" y="5373"/>
                      <a:pt x="9000" y="6346"/>
                    </a:cubicBezTo>
                    <a:lnTo>
                      <a:pt x="8963" y="6346"/>
                    </a:lnTo>
                    <a:cubicBezTo>
                      <a:pt x="8866" y="6352"/>
                      <a:pt x="8769" y="6357"/>
                      <a:pt x="8672" y="6362"/>
                    </a:cubicBezTo>
                    <a:cubicBezTo>
                      <a:pt x="8613" y="6373"/>
                      <a:pt x="8613" y="6459"/>
                      <a:pt x="8672" y="6459"/>
                    </a:cubicBezTo>
                    <a:cubicBezTo>
                      <a:pt x="8769" y="6465"/>
                      <a:pt x="8866" y="6475"/>
                      <a:pt x="8963" y="6481"/>
                    </a:cubicBezTo>
                    <a:lnTo>
                      <a:pt x="9000" y="6481"/>
                    </a:lnTo>
                    <a:cubicBezTo>
                      <a:pt x="8247" y="7104"/>
                      <a:pt x="7436" y="7701"/>
                      <a:pt x="6764" y="8416"/>
                    </a:cubicBezTo>
                    <a:cubicBezTo>
                      <a:pt x="6844" y="7405"/>
                      <a:pt x="6774" y="6357"/>
                      <a:pt x="6774" y="5352"/>
                    </a:cubicBezTo>
                    <a:lnTo>
                      <a:pt x="6774" y="3755"/>
                    </a:lnTo>
                    <a:cubicBezTo>
                      <a:pt x="6774" y="3309"/>
                      <a:pt x="6871" y="2717"/>
                      <a:pt x="6731" y="2287"/>
                    </a:cubicBezTo>
                    <a:cubicBezTo>
                      <a:pt x="7135" y="2045"/>
                      <a:pt x="7506" y="1723"/>
                      <a:pt x="7866" y="1432"/>
                    </a:cubicBezTo>
                    <a:cubicBezTo>
                      <a:pt x="8247" y="1131"/>
                      <a:pt x="8624" y="819"/>
                      <a:pt x="9000" y="513"/>
                    </a:cubicBezTo>
                    <a:close/>
                    <a:moveTo>
                      <a:pt x="360" y="2400"/>
                    </a:moveTo>
                    <a:lnTo>
                      <a:pt x="360" y="2400"/>
                    </a:lnTo>
                    <a:cubicBezTo>
                      <a:pt x="795" y="2442"/>
                      <a:pt x="1239" y="2454"/>
                      <a:pt x="1684" y="2454"/>
                    </a:cubicBezTo>
                    <a:cubicBezTo>
                      <a:pt x="2153" y="2454"/>
                      <a:pt x="2623" y="2441"/>
                      <a:pt x="3086" y="2432"/>
                    </a:cubicBezTo>
                    <a:cubicBezTo>
                      <a:pt x="3086" y="2481"/>
                      <a:pt x="3086" y="2529"/>
                      <a:pt x="3113" y="2577"/>
                    </a:cubicBezTo>
                    <a:cubicBezTo>
                      <a:pt x="3123" y="2596"/>
                      <a:pt x="3141" y="2604"/>
                      <a:pt x="3159" y="2604"/>
                    </a:cubicBezTo>
                    <a:cubicBezTo>
                      <a:pt x="3179" y="2604"/>
                      <a:pt x="3199" y="2594"/>
                      <a:pt x="3210" y="2577"/>
                    </a:cubicBezTo>
                    <a:cubicBezTo>
                      <a:pt x="3237" y="2529"/>
                      <a:pt x="3242" y="2481"/>
                      <a:pt x="3242" y="2427"/>
                    </a:cubicBezTo>
                    <a:lnTo>
                      <a:pt x="5129" y="2427"/>
                    </a:lnTo>
                    <a:cubicBezTo>
                      <a:pt x="5387" y="2427"/>
                      <a:pt x="5692" y="2459"/>
                      <a:pt x="5988" y="2459"/>
                    </a:cubicBezTo>
                    <a:cubicBezTo>
                      <a:pt x="6172" y="2459"/>
                      <a:pt x="6353" y="2447"/>
                      <a:pt x="6516" y="2405"/>
                    </a:cubicBezTo>
                    <a:lnTo>
                      <a:pt x="6516" y="2405"/>
                    </a:lnTo>
                    <a:cubicBezTo>
                      <a:pt x="6430" y="2803"/>
                      <a:pt x="6500" y="3309"/>
                      <a:pt x="6500" y="3696"/>
                    </a:cubicBezTo>
                    <a:lnTo>
                      <a:pt x="6500" y="5362"/>
                    </a:lnTo>
                    <a:cubicBezTo>
                      <a:pt x="6500" y="5696"/>
                      <a:pt x="6495" y="6024"/>
                      <a:pt x="6489" y="6357"/>
                    </a:cubicBezTo>
                    <a:lnTo>
                      <a:pt x="6414" y="6357"/>
                    </a:lnTo>
                    <a:cubicBezTo>
                      <a:pt x="6328" y="6357"/>
                      <a:pt x="6242" y="6357"/>
                      <a:pt x="6161" y="6368"/>
                    </a:cubicBezTo>
                    <a:cubicBezTo>
                      <a:pt x="6092" y="6373"/>
                      <a:pt x="6086" y="6475"/>
                      <a:pt x="6161" y="6475"/>
                    </a:cubicBezTo>
                    <a:cubicBezTo>
                      <a:pt x="6248" y="6475"/>
                      <a:pt x="6328" y="6475"/>
                      <a:pt x="6414" y="6481"/>
                    </a:cubicBezTo>
                    <a:cubicBezTo>
                      <a:pt x="6436" y="6481"/>
                      <a:pt x="6463" y="6486"/>
                      <a:pt x="6484" y="6486"/>
                    </a:cubicBezTo>
                    <a:cubicBezTo>
                      <a:pt x="6468" y="7174"/>
                      <a:pt x="6463" y="7857"/>
                      <a:pt x="6522" y="8529"/>
                    </a:cubicBezTo>
                    <a:cubicBezTo>
                      <a:pt x="6365" y="8489"/>
                      <a:pt x="6192" y="8477"/>
                      <a:pt x="6015" y="8477"/>
                    </a:cubicBezTo>
                    <a:cubicBezTo>
                      <a:pt x="5736" y="8477"/>
                      <a:pt x="5448" y="8507"/>
                      <a:pt x="5205" y="8507"/>
                    </a:cubicBezTo>
                    <a:lnTo>
                      <a:pt x="3538" y="8507"/>
                    </a:lnTo>
                    <a:cubicBezTo>
                      <a:pt x="2913" y="8507"/>
                      <a:pt x="2275" y="8483"/>
                      <a:pt x="1642" y="8483"/>
                    </a:cubicBezTo>
                    <a:cubicBezTo>
                      <a:pt x="1246" y="8483"/>
                      <a:pt x="851" y="8493"/>
                      <a:pt x="463" y="8524"/>
                    </a:cubicBezTo>
                    <a:cubicBezTo>
                      <a:pt x="500" y="8502"/>
                      <a:pt x="533" y="8481"/>
                      <a:pt x="576" y="8454"/>
                    </a:cubicBezTo>
                    <a:cubicBezTo>
                      <a:pt x="640" y="8421"/>
                      <a:pt x="721" y="8389"/>
                      <a:pt x="769" y="8330"/>
                    </a:cubicBezTo>
                    <a:cubicBezTo>
                      <a:pt x="801" y="8282"/>
                      <a:pt x="791" y="8201"/>
                      <a:pt x="715" y="8201"/>
                    </a:cubicBezTo>
                    <a:cubicBezTo>
                      <a:pt x="629" y="8201"/>
                      <a:pt x="554" y="8260"/>
                      <a:pt x="484" y="8309"/>
                    </a:cubicBezTo>
                    <a:cubicBezTo>
                      <a:pt x="441" y="8341"/>
                      <a:pt x="398" y="8373"/>
                      <a:pt x="360" y="8416"/>
                    </a:cubicBezTo>
                    <a:cubicBezTo>
                      <a:pt x="441" y="7405"/>
                      <a:pt x="371" y="6368"/>
                      <a:pt x="371" y="5357"/>
                    </a:cubicBezTo>
                    <a:lnTo>
                      <a:pt x="371" y="3766"/>
                    </a:lnTo>
                    <a:cubicBezTo>
                      <a:pt x="371" y="3357"/>
                      <a:pt x="452" y="2825"/>
                      <a:pt x="360" y="2400"/>
                    </a:cubicBezTo>
                    <a:close/>
                    <a:moveTo>
                      <a:pt x="8451" y="0"/>
                    </a:moveTo>
                    <a:cubicBezTo>
                      <a:pt x="8191" y="0"/>
                      <a:pt x="7929" y="13"/>
                      <a:pt x="7678" y="13"/>
                    </a:cubicBezTo>
                    <a:lnTo>
                      <a:pt x="4425" y="13"/>
                    </a:lnTo>
                    <a:cubicBezTo>
                      <a:pt x="4222" y="13"/>
                      <a:pt x="4009" y="5"/>
                      <a:pt x="3796" y="5"/>
                    </a:cubicBezTo>
                    <a:cubicBezTo>
                      <a:pt x="3553" y="5"/>
                      <a:pt x="3310" y="15"/>
                      <a:pt x="3081" y="61"/>
                    </a:cubicBezTo>
                    <a:cubicBezTo>
                      <a:pt x="3064" y="44"/>
                      <a:pt x="3040" y="31"/>
                      <a:pt x="3014" y="31"/>
                    </a:cubicBezTo>
                    <a:cubicBezTo>
                      <a:pt x="2999" y="31"/>
                      <a:pt x="2984" y="35"/>
                      <a:pt x="2968" y="45"/>
                    </a:cubicBezTo>
                    <a:cubicBezTo>
                      <a:pt x="2006" y="674"/>
                      <a:pt x="1059" y="1357"/>
                      <a:pt x="258" y="2180"/>
                    </a:cubicBezTo>
                    <a:cubicBezTo>
                      <a:pt x="250" y="2175"/>
                      <a:pt x="241" y="2173"/>
                      <a:pt x="232" y="2173"/>
                    </a:cubicBezTo>
                    <a:cubicBezTo>
                      <a:pt x="206" y="2173"/>
                      <a:pt x="180" y="2189"/>
                      <a:pt x="172" y="2217"/>
                    </a:cubicBezTo>
                    <a:cubicBezTo>
                      <a:pt x="0" y="2637"/>
                      <a:pt x="102" y="3239"/>
                      <a:pt x="102" y="3690"/>
                    </a:cubicBezTo>
                    <a:lnTo>
                      <a:pt x="102" y="5362"/>
                    </a:lnTo>
                    <a:cubicBezTo>
                      <a:pt x="102" y="6438"/>
                      <a:pt x="22" y="7556"/>
                      <a:pt x="129" y="8631"/>
                    </a:cubicBezTo>
                    <a:cubicBezTo>
                      <a:pt x="140" y="8685"/>
                      <a:pt x="172" y="8717"/>
                      <a:pt x="210" y="8723"/>
                    </a:cubicBezTo>
                    <a:cubicBezTo>
                      <a:pt x="226" y="8739"/>
                      <a:pt x="248" y="8744"/>
                      <a:pt x="274" y="8749"/>
                    </a:cubicBezTo>
                    <a:cubicBezTo>
                      <a:pt x="700" y="8792"/>
                      <a:pt x="1135" y="8805"/>
                      <a:pt x="1572" y="8805"/>
                    </a:cubicBezTo>
                    <a:cubicBezTo>
                      <a:pt x="2228" y="8805"/>
                      <a:pt x="2889" y="8776"/>
                      <a:pt x="3538" y="8776"/>
                    </a:cubicBezTo>
                    <a:lnTo>
                      <a:pt x="5129" y="8776"/>
                    </a:lnTo>
                    <a:cubicBezTo>
                      <a:pt x="5385" y="8776"/>
                      <a:pt x="5688" y="8809"/>
                      <a:pt x="5982" y="8809"/>
                    </a:cubicBezTo>
                    <a:cubicBezTo>
                      <a:pt x="6206" y="8809"/>
                      <a:pt x="6425" y="8790"/>
                      <a:pt x="6613" y="8723"/>
                    </a:cubicBezTo>
                    <a:cubicBezTo>
                      <a:pt x="6620" y="8724"/>
                      <a:pt x="6628" y="8725"/>
                      <a:pt x="6636" y="8725"/>
                    </a:cubicBezTo>
                    <a:cubicBezTo>
                      <a:pt x="6672" y="8725"/>
                      <a:pt x="6707" y="8704"/>
                      <a:pt x="6721" y="8669"/>
                    </a:cubicBezTo>
                    <a:cubicBezTo>
                      <a:pt x="7570" y="8131"/>
                      <a:pt x="8323" y="7405"/>
                      <a:pt x="9081" y="6749"/>
                    </a:cubicBezTo>
                    <a:cubicBezTo>
                      <a:pt x="9093" y="6753"/>
                      <a:pt x="9105" y="6754"/>
                      <a:pt x="9117" y="6754"/>
                    </a:cubicBezTo>
                    <a:cubicBezTo>
                      <a:pt x="9167" y="6754"/>
                      <a:pt x="9216" y="6726"/>
                      <a:pt x="9221" y="6653"/>
                    </a:cubicBezTo>
                    <a:lnTo>
                      <a:pt x="9221" y="6620"/>
                    </a:lnTo>
                    <a:cubicBezTo>
                      <a:pt x="9231" y="6615"/>
                      <a:pt x="9237" y="6610"/>
                      <a:pt x="9242" y="6610"/>
                    </a:cubicBezTo>
                    <a:cubicBezTo>
                      <a:pt x="9312" y="6556"/>
                      <a:pt x="9290" y="6481"/>
                      <a:pt x="9242" y="6432"/>
                    </a:cubicBezTo>
                    <a:cubicBezTo>
                      <a:pt x="9323" y="5432"/>
                      <a:pt x="9258" y="4395"/>
                      <a:pt x="9258" y="3389"/>
                    </a:cubicBezTo>
                    <a:lnTo>
                      <a:pt x="9258" y="1793"/>
                    </a:lnTo>
                    <a:cubicBezTo>
                      <a:pt x="9258" y="1330"/>
                      <a:pt x="9355" y="717"/>
                      <a:pt x="9194" y="282"/>
                    </a:cubicBezTo>
                    <a:cubicBezTo>
                      <a:pt x="9194" y="255"/>
                      <a:pt x="9188" y="223"/>
                      <a:pt x="9183" y="196"/>
                    </a:cubicBezTo>
                    <a:cubicBezTo>
                      <a:pt x="9242" y="174"/>
                      <a:pt x="9242" y="67"/>
                      <a:pt x="9178" y="56"/>
                    </a:cubicBezTo>
                    <a:cubicBezTo>
                      <a:pt x="8943" y="12"/>
                      <a:pt x="8697" y="0"/>
                      <a:pt x="8451" y="0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" name="Google Shape;508;p11"/>
              <p:cNvSpPr/>
              <p:nvPr/>
            </p:nvSpPr>
            <p:spPr>
              <a:xfrm>
                <a:off x="4080800" y="1169650"/>
                <a:ext cx="15100" cy="9850"/>
              </a:xfrm>
              <a:custGeom>
                <a:avLst/>
                <a:gdLst/>
                <a:ahLst/>
                <a:cxnLst/>
                <a:rect l="l" t="t" r="r" b="b"/>
                <a:pathLst>
                  <a:path w="604" h="394" extrusionOk="0">
                    <a:moveTo>
                      <a:pt x="530" y="0"/>
                    </a:moveTo>
                    <a:cubicBezTo>
                      <a:pt x="444" y="0"/>
                      <a:pt x="373" y="64"/>
                      <a:pt x="302" y="111"/>
                    </a:cubicBezTo>
                    <a:cubicBezTo>
                      <a:pt x="216" y="171"/>
                      <a:pt x="125" y="224"/>
                      <a:pt x="39" y="300"/>
                    </a:cubicBezTo>
                    <a:cubicBezTo>
                      <a:pt x="0" y="333"/>
                      <a:pt x="35" y="393"/>
                      <a:pt x="82" y="393"/>
                    </a:cubicBezTo>
                    <a:cubicBezTo>
                      <a:pt x="87" y="393"/>
                      <a:pt x="93" y="393"/>
                      <a:pt x="98" y="391"/>
                    </a:cubicBezTo>
                    <a:cubicBezTo>
                      <a:pt x="200" y="364"/>
                      <a:pt x="308" y="310"/>
                      <a:pt x="410" y="257"/>
                    </a:cubicBezTo>
                    <a:cubicBezTo>
                      <a:pt x="501" y="208"/>
                      <a:pt x="593" y="154"/>
                      <a:pt x="603" y="58"/>
                    </a:cubicBezTo>
                    <a:cubicBezTo>
                      <a:pt x="603" y="36"/>
                      <a:pt x="587" y="9"/>
                      <a:pt x="566" y="4"/>
                    </a:cubicBezTo>
                    <a:cubicBezTo>
                      <a:pt x="554" y="1"/>
                      <a:pt x="542" y="0"/>
                      <a:pt x="530" y="0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" name="Google Shape;509;p11"/>
              <p:cNvSpPr/>
              <p:nvPr/>
            </p:nvSpPr>
            <p:spPr>
              <a:xfrm>
                <a:off x="4101025" y="1158625"/>
                <a:ext cx="14900" cy="10075"/>
              </a:xfrm>
              <a:custGeom>
                <a:avLst/>
                <a:gdLst/>
                <a:ahLst/>
                <a:cxnLst/>
                <a:rect l="l" t="t" r="r" b="b"/>
                <a:pathLst>
                  <a:path w="596" h="403" extrusionOk="0">
                    <a:moveTo>
                      <a:pt x="448" y="0"/>
                    </a:moveTo>
                    <a:cubicBezTo>
                      <a:pt x="374" y="0"/>
                      <a:pt x="279" y="74"/>
                      <a:pt x="235" y="106"/>
                    </a:cubicBezTo>
                    <a:cubicBezTo>
                      <a:pt x="149" y="165"/>
                      <a:pt x="47" y="241"/>
                      <a:pt x="15" y="343"/>
                    </a:cubicBezTo>
                    <a:cubicBezTo>
                      <a:pt x="0" y="377"/>
                      <a:pt x="35" y="403"/>
                      <a:pt x="65" y="403"/>
                    </a:cubicBezTo>
                    <a:cubicBezTo>
                      <a:pt x="68" y="403"/>
                      <a:pt x="71" y="402"/>
                      <a:pt x="74" y="402"/>
                    </a:cubicBezTo>
                    <a:cubicBezTo>
                      <a:pt x="181" y="380"/>
                      <a:pt x="284" y="289"/>
                      <a:pt x="375" y="235"/>
                    </a:cubicBezTo>
                    <a:cubicBezTo>
                      <a:pt x="434" y="198"/>
                      <a:pt x="595" y="128"/>
                      <a:pt x="515" y="31"/>
                    </a:cubicBezTo>
                    <a:cubicBezTo>
                      <a:pt x="497" y="9"/>
                      <a:pt x="474" y="0"/>
                      <a:pt x="448" y="0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" name="Google Shape;510;p11"/>
              <p:cNvSpPr/>
              <p:nvPr/>
            </p:nvSpPr>
            <p:spPr>
              <a:xfrm>
                <a:off x="4120050" y="1145800"/>
                <a:ext cx="16425" cy="11000"/>
              </a:xfrm>
              <a:custGeom>
                <a:avLst/>
                <a:gdLst/>
                <a:ahLst/>
                <a:cxnLst/>
                <a:rect l="l" t="t" r="r" b="b"/>
                <a:pathLst>
                  <a:path w="657" h="440" extrusionOk="0">
                    <a:moveTo>
                      <a:pt x="588" y="1"/>
                    </a:moveTo>
                    <a:cubicBezTo>
                      <a:pt x="586" y="1"/>
                      <a:pt x="584" y="1"/>
                      <a:pt x="582" y="1"/>
                    </a:cubicBezTo>
                    <a:cubicBezTo>
                      <a:pt x="480" y="17"/>
                      <a:pt x="410" y="87"/>
                      <a:pt x="324" y="151"/>
                    </a:cubicBezTo>
                    <a:cubicBezTo>
                      <a:pt x="238" y="216"/>
                      <a:pt x="146" y="275"/>
                      <a:pt x="44" y="329"/>
                    </a:cubicBezTo>
                    <a:cubicBezTo>
                      <a:pt x="1" y="363"/>
                      <a:pt x="27" y="440"/>
                      <a:pt x="75" y="440"/>
                    </a:cubicBezTo>
                    <a:cubicBezTo>
                      <a:pt x="81" y="440"/>
                      <a:pt x="86" y="439"/>
                      <a:pt x="93" y="436"/>
                    </a:cubicBezTo>
                    <a:cubicBezTo>
                      <a:pt x="200" y="393"/>
                      <a:pt x="308" y="345"/>
                      <a:pt x="410" y="286"/>
                    </a:cubicBezTo>
                    <a:cubicBezTo>
                      <a:pt x="496" y="232"/>
                      <a:pt x="609" y="178"/>
                      <a:pt x="641" y="76"/>
                    </a:cubicBezTo>
                    <a:cubicBezTo>
                      <a:pt x="656" y="46"/>
                      <a:pt x="623" y="1"/>
                      <a:pt x="588" y="1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" name="Google Shape;511;p11"/>
              <p:cNvSpPr/>
              <p:nvPr/>
            </p:nvSpPr>
            <p:spPr>
              <a:xfrm>
                <a:off x="4157825" y="1135075"/>
                <a:ext cx="23150" cy="4300"/>
              </a:xfrm>
              <a:custGeom>
                <a:avLst/>
                <a:gdLst/>
                <a:ahLst/>
                <a:cxnLst/>
                <a:rect l="l" t="t" r="r" b="b"/>
                <a:pathLst>
                  <a:path w="926" h="172" extrusionOk="0">
                    <a:moveTo>
                      <a:pt x="636" y="1"/>
                    </a:moveTo>
                    <a:cubicBezTo>
                      <a:pt x="588" y="1"/>
                      <a:pt x="539" y="3"/>
                      <a:pt x="490" y="5"/>
                    </a:cubicBezTo>
                    <a:cubicBezTo>
                      <a:pt x="345" y="16"/>
                      <a:pt x="194" y="21"/>
                      <a:pt x="60" y="54"/>
                    </a:cubicBezTo>
                    <a:cubicBezTo>
                      <a:pt x="1" y="80"/>
                      <a:pt x="17" y="156"/>
                      <a:pt x="71" y="161"/>
                    </a:cubicBezTo>
                    <a:cubicBezTo>
                      <a:pt x="131" y="168"/>
                      <a:pt x="192" y="170"/>
                      <a:pt x="252" y="170"/>
                    </a:cubicBezTo>
                    <a:cubicBezTo>
                      <a:pt x="333" y="170"/>
                      <a:pt x="413" y="167"/>
                      <a:pt x="490" y="167"/>
                    </a:cubicBezTo>
                    <a:cubicBezTo>
                      <a:pt x="546" y="167"/>
                      <a:pt x="605" y="171"/>
                      <a:pt x="665" y="171"/>
                    </a:cubicBezTo>
                    <a:cubicBezTo>
                      <a:pt x="732" y="171"/>
                      <a:pt x="801" y="165"/>
                      <a:pt x="866" y="140"/>
                    </a:cubicBezTo>
                    <a:cubicBezTo>
                      <a:pt x="904" y="129"/>
                      <a:pt x="926" y="59"/>
                      <a:pt x="877" y="43"/>
                    </a:cubicBezTo>
                    <a:cubicBezTo>
                      <a:pt x="802" y="9"/>
                      <a:pt x="720" y="1"/>
                      <a:pt x="636" y="1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" name="Google Shape;512;p11"/>
              <p:cNvSpPr/>
              <p:nvPr/>
            </p:nvSpPr>
            <p:spPr>
              <a:xfrm>
                <a:off x="4185525" y="1136325"/>
                <a:ext cx="18425" cy="4425"/>
              </a:xfrm>
              <a:custGeom>
                <a:avLst/>
                <a:gdLst/>
                <a:ahLst/>
                <a:cxnLst/>
                <a:rect l="l" t="t" r="r" b="b"/>
                <a:pathLst>
                  <a:path w="737" h="177" extrusionOk="0">
                    <a:moveTo>
                      <a:pt x="579" y="1"/>
                    </a:moveTo>
                    <a:cubicBezTo>
                      <a:pt x="537" y="1"/>
                      <a:pt x="493" y="7"/>
                      <a:pt x="447" y="9"/>
                    </a:cubicBezTo>
                    <a:cubicBezTo>
                      <a:pt x="328" y="14"/>
                      <a:pt x="199" y="30"/>
                      <a:pt x="81" y="30"/>
                    </a:cubicBezTo>
                    <a:cubicBezTo>
                      <a:pt x="0" y="30"/>
                      <a:pt x="0" y="143"/>
                      <a:pt x="81" y="149"/>
                    </a:cubicBezTo>
                    <a:cubicBezTo>
                      <a:pt x="199" y="165"/>
                      <a:pt x="328" y="176"/>
                      <a:pt x="447" y="176"/>
                    </a:cubicBezTo>
                    <a:cubicBezTo>
                      <a:pt x="468" y="176"/>
                      <a:pt x="490" y="176"/>
                      <a:pt x="512" y="176"/>
                    </a:cubicBezTo>
                    <a:cubicBezTo>
                      <a:pt x="589" y="176"/>
                      <a:pt x="665" y="170"/>
                      <a:pt x="715" y="111"/>
                    </a:cubicBezTo>
                    <a:cubicBezTo>
                      <a:pt x="732" y="90"/>
                      <a:pt x="737" y="57"/>
                      <a:pt x="715" y="41"/>
                    </a:cubicBezTo>
                    <a:cubicBezTo>
                      <a:pt x="674" y="9"/>
                      <a:pt x="629" y="1"/>
                      <a:pt x="579" y="1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" name="Google Shape;513;p11"/>
              <p:cNvSpPr/>
              <p:nvPr/>
            </p:nvSpPr>
            <p:spPr>
              <a:xfrm>
                <a:off x="4231225" y="1135600"/>
                <a:ext cx="15075" cy="4375"/>
              </a:xfrm>
              <a:custGeom>
                <a:avLst/>
                <a:gdLst/>
                <a:ahLst/>
                <a:cxnLst/>
                <a:rect l="l" t="t" r="r" b="b"/>
                <a:pathLst>
                  <a:path w="603" h="175" extrusionOk="0">
                    <a:moveTo>
                      <a:pt x="446" y="0"/>
                    </a:moveTo>
                    <a:cubicBezTo>
                      <a:pt x="408" y="0"/>
                      <a:pt x="369" y="6"/>
                      <a:pt x="328" y="6"/>
                    </a:cubicBezTo>
                    <a:cubicBezTo>
                      <a:pt x="242" y="11"/>
                      <a:pt x="156" y="33"/>
                      <a:pt x="59" y="38"/>
                    </a:cubicBezTo>
                    <a:cubicBezTo>
                      <a:pt x="0" y="49"/>
                      <a:pt x="0" y="129"/>
                      <a:pt x="59" y="135"/>
                    </a:cubicBezTo>
                    <a:cubicBezTo>
                      <a:pt x="145" y="140"/>
                      <a:pt x="231" y="162"/>
                      <a:pt x="328" y="167"/>
                    </a:cubicBezTo>
                    <a:cubicBezTo>
                      <a:pt x="366" y="170"/>
                      <a:pt x="403" y="174"/>
                      <a:pt x="439" y="174"/>
                    </a:cubicBezTo>
                    <a:cubicBezTo>
                      <a:pt x="480" y="174"/>
                      <a:pt x="520" y="168"/>
                      <a:pt x="559" y="146"/>
                    </a:cubicBezTo>
                    <a:cubicBezTo>
                      <a:pt x="602" y="129"/>
                      <a:pt x="602" y="54"/>
                      <a:pt x="559" y="27"/>
                    </a:cubicBezTo>
                    <a:cubicBezTo>
                      <a:pt x="522" y="6"/>
                      <a:pt x="484" y="0"/>
                      <a:pt x="446" y="0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" name="Google Shape;514;p11"/>
              <p:cNvSpPr/>
              <p:nvPr/>
            </p:nvSpPr>
            <p:spPr>
              <a:xfrm>
                <a:off x="4254075" y="1136700"/>
                <a:ext cx="14125" cy="3925"/>
              </a:xfrm>
              <a:custGeom>
                <a:avLst/>
                <a:gdLst/>
                <a:ahLst/>
                <a:cxnLst/>
                <a:rect l="l" t="t" r="r" b="b"/>
                <a:pathLst>
                  <a:path w="565" h="157" extrusionOk="0">
                    <a:moveTo>
                      <a:pt x="422" y="1"/>
                    </a:moveTo>
                    <a:cubicBezTo>
                      <a:pt x="386" y="1"/>
                      <a:pt x="350" y="7"/>
                      <a:pt x="317" y="10"/>
                    </a:cubicBezTo>
                    <a:cubicBezTo>
                      <a:pt x="237" y="15"/>
                      <a:pt x="145" y="15"/>
                      <a:pt x="65" y="15"/>
                    </a:cubicBezTo>
                    <a:cubicBezTo>
                      <a:pt x="11" y="15"/>
                      <a:pt x="0" y="96"/>
                      <a:pt x="54" y="112"/>
                    </a:cubicBezTo>
                    <a:cubicBezTo>
                      <a:pt x="140" y="128"/>
                      <a:pt x="221" y="145"/>
                      <a:pt x="317" y="150"/>
                    </a:cubicBezTo>
                    <a:cubicBezTo>
                      <a:pt x="352" y="152"/>
                      <a:pt x="386" y="156"/>
                      <a:pt x="418" y="156"/>
                    </a:cubicBezTo>
                    <a:cubicBezTo>
                      <a:pt x="463" y="156"/>
                      <a:pt x="504" y="149"/>
                      <a:pt x="538" y="118"/>
                    </a:cubicBezTo>
                    <a:cubicBezTo>
                      <a:pt x="565" y="91"/>
                      <a:pt x="549" y="48"/>
                      <a:pt x="522" y="32"/>
                    </a:cubicBezTo>
                    <a:cubicBezTo>
                      <a:pt x="492" y="7"/>
                      <a:pt x="457" y="1"/>
                      <a:pt x="422" y="1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" name="Google Shape;515;p11"/>
              <p:cNvSpPr/>
              <p:nvPr/>
            </p:nvSpPr>
            <p:spPr>
              <a:xfrm>
                <a:off x="4131900" y="998575"/>
                <a:ext cx="4850" cy="19950"/>
              </a:xfrm>
              <a:custGeom>
                <a:avLst/>
                <a:gdLst/>
                <a:ahLst/>
                <a:cxnLst/>
                <a:rect l="l" t="t" r="r" b="b"/>
                <a:pathLst>
                  <a:path w="194" h="798" extrusionOk="0">
                    <a:moveTo>
                      <a:pt x="82" y="0"/>
                    </a:moveTo>
                    <a:cubicBezTo>
                      <a:pt x="54" y="0"/>
                      <a:pt x="27" y="19"/>
                      <a:pt x="27" y="57"/>
                    </a:cubicBezTo>
                    <a:lnTo>
                      <a:pt x="27" y="455"/>
                    </a:lnTo>
                    <a:cubicBezTo>
                      <a:pt x="27" y="562"/>
                      <a:pt x="0" y="670"/>
                      <a:pt x="54" y="772"/>
                    </a:cubicBezTo>
                    <a:cubicBezTo>
                      <a:pt x="62" y="790"/>
                      <a:pt x="78" y="798"/>
                      <a:pt x="95" y="798"/>
                    </a:cubicBezTo>
                    <a:cubicBezTo>
                      <a:pt x="113" y="798"/>
                      <a:pt x="132" y="788"/>
                      <a:pt x="140" y="772"/>
                    </a:cubicBezTo>
                    <a:cubicBezTo>
                      <a:pt x="194" y="675"/>
                      <a:pt x="183" y="562"/>
                      <a:pt x="172" y="455"/>
                    </a:cubicBezTo>
                    <a:cubicBezTo>
                      <a:pt x="167" y="320"/>
                      <a:pt x="156" y="191"/>
                      <a:pt x="140" y="57"/>
                    </a:cubicBezTo>
                    <a:cubicBezTo>
                      <a:pt x="137" y="19"/>
                      <a:pt x="109" y="0"/>
                      <a:pt x="82" y="0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" name="Google Shape;516;p11"/>
              <p:cNvSpPr/>
              <p:nvPr/>
            </p:nvSpPr>
            <p:spPr>
              <a:xfrm>
                <a:off x="4133225" y="1050000"/>
                <a:ext cx="5425" cy="14000"/>
              </a:xfrm>
              <a:custGeom>
                <a:avLst/>
                <a:gdLst/>
                <a:ahLst/>
                <a:cxnLst/>
                <a:rect l="l" t="t" r="r" b="b"/>
                <a:pathLst>
                  <a:path w="217" h="560" extrusionOk="0">
                    <a:moveTo>
                      <a:pt x="128" y="0"/>
                    </a:moveTo>
                    <a:cubicBezTo>
                      <a:pt x="97" y="0"/>
                      <a:pt x="66" y="21"/>
                      <a:pt x="60" y="59"/>
                    </a:cubicBezTo>
                    <a:cubicBezTo>
                      <a:pt x="49" y="199"/>
                      <a:pt x="1" y="338"/>
                      <a:pt x="22" y="478"/>
                    </a:cubicBezTo>
                    <a:cubicBezTo>
                      <a:pt x="29" y="525"/>
                      <a:pt x="75" y="560"/>
                      <a:pt x="117" y="560"/>
                    </a:cubicBezTo>
                    <a:cubicBezTo>
                      <a:pt x="147" y="560"/>
                      <a:pt x="175" y="542"/>
                      <a:pt x="184" y="500"/>
                    </a:cubicBezTo>
                    <a:cubicBezTo>
                      <a:pt x="216" y="354"/>
                      <a:pt x="184" y="204"/>
                      <a:pt x="184" y="59"/>
                    </a:cubicBezTo>
                    <a:cubicBezTo>
                      <a:pt x="184" y="19"/>
                      <a:pt x="157" y="0"/>
                      <a:pt x="128" y="0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" name="Google Shape;517;p11"/>
              <p:cNvSpPr/>
              <p:nvPr/>
            </p:nvSpPr>
            <p:spPr>
              <a:xfrm>
                <a:off x="4134325" y="1072775"/>
                <a:ext cx="6475" cy="15725"/>
              </a:xfrm>
              <a:custGeom>
                <a:avLst/>
                <a:gdLst/>
                <a:ahLst/>
                <a:cxnLst/>
                <a:rect l="l" t="t" r="r" b="b"/>
                <a:pathLst>
                  <a:path w="259" h="629" extrusionOk="0">
                    <a:moveTo>
                      <a:pt x="115" y="0"/>
                    </a:moveTo>
                    <a:cubicBezTo>
                      <a:pt x="100" y="0"/>
                      <a:pt x="85" y="8"/>
                      <a:pt x="75" y="24"/>
                    </a:cubicBezTo>
                    <a:cubicBezTo>
                      <a:pt x="0" y="159"/>
                      <a:pt x="32" y="411"/>
                      <a:pt x="65" y="556"/>
                    </a:cubicBezTo>
                    <a:cubicBezTo>
                      <a:pt x="70" y="583"/>
                      <a:pt x="97" y="616"/>
                      <a:pt x="134" y="626"/>
                    </a:cubicBezTo>
                    <a:cubicBezTo>
                      <a:pt x="145" y="626"/>
                      <a:pt x="156" y="629"/>
                      <a:pt x="165" y="629"/>
                    </a:cubicBezTo>
                    <a:cubicBezTo>
                      <a:pt x="170" y="629"/>
                      <a:pt x="174" y="628"/>
                      <a:pt x="177" y="626"/>
                    </a:cubicBezTo>
                    <a:cubicBezTo>
                      <a:pt x="220" y="610"/>
                      <a:pt x="247" y="578"/>
                      <a:pt x="247" y="529"/>
                    </a:cubicBezTo>
                    <a:cubicBezTo>
                      <a:pt x="258" y="384"/>
                      <a:pt x="247" y="132"/>
                      <a:pt x="145" y="13"/>
                    </a:cubicBezTo>
                    <a:cubicBezTo>
                      <a:pt x="136" y="4"/>
                      <a:pt x="125" y="0"/>
                      <a:pt x="115" y="0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" name="Google Shape;518;p11"/>
              <p:cNvSpPr/>
              <p:nvPr/>
            </p:nvSpPr>
            <p:spPr>
              <a:xfrm>
                <a:off x="4135125" y="1099800"/>
                <a:ext cx="5400" cy="17825"/>
              </a:xfrm>
              <a:custGeom>
                <a:avLst/>
                <a:gdLst/>
                <a:ahLst/>
                <a:cxnLst/>
                <a:rect l="l" t="t" r="r" b="b"/>
                <a:pathLst>
                  <a:path w="216" h="713" extrusionOk="0">
                    <a:moveTo>
                      <a:pt x="131" y="1"/>
                    </a:moveTo>
                    <a:cubicBezTo>
                      <a:pt x="101" y="1"/>
                      <a:pt x="70" y="21"/>
                      <a:pt x="65" y="61"/>
                    </a:cubicBezTo>
                    <a:cubicBezTo>
                      <a:pt x="54" y="180"/>
                      <a:pt x="33" y="309"/>
                      <a:pt x="27" y="432"/>
                    </a:cubicBezTo>
                    <a:cubicBezTo>
                      <a:pt x="22" y="524"/>
                      <a:pt x="0" y="631"/>
                      <a:pt x="76" y="701"/>
                    </a:cubicBezTo>
                    <a:cubicBezTo>
                      <a:pt x="85" y="708"/>
                      <a:pt x="98" y="712"/>
                      <a:pt x="110" y="712"/>
                    </a:cubicBezTo>
                    <a:cubicBezTo>
                      <a:pt x="118" y="712"/>
                      <a:pt x="126" y="711"/>
                      <a:pt x="135" y="707"/>
                    </a:cubicBezTo>
                    <a:cubicBezTo>
                      <a:pt x="215" y="647"/>
                      <a:pt x="210" y="551"/>
                      <a:pt x="210" y="459"/>
                    </a:cubicBezTo>
                    <a:cubicBezTo>
                      <a:pt x="210" y="325"/>
                      <a:pt x="199" y="196"/>
                      <a:pt x="194" y="61"/>
                    </a:cubicBezTo>
                    <a:cubicBezTo>
                      <a:pt x="191" y="21"/>
                      <a:pt x="162" y="1"/>
                      <a:pt x="131" y="1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" name="Google Shape;519;p11"/>
              <p:cNvSpPr/>
              <p:nvPr/>
            </p:nvSpPr>
            <p:spPr>
              <a:xfrm>
                <a:off x="4135800" y="1123600"/>
                <a:ext cx="6075" cy="14850"/>
              </a:xfrm>
              <a:custGeom>
                <a:avLst/>
                <a:gdLst/>
                <a:ahLst/>
                <a:cxnLst/>
                <a:rect l="l" t="t" r="r" b="b"/>
                <a:pathLst>
                  <a:path w="243" h="594" extrusionOk="0">
                    <a:moveTo>
                      <a:pt x="83" y="1"/>
                    </a:moveTo>
                    <a:cubicBezTo>
                      <a:pt x="50" y="1"/>
                      <a:pt x="16" y="23"/>
                      <a:pt x="16" y="61"/>
                    </a:cubicBezTo>
                    <a:cubicBezTo>
                      <a:pt x="16" y="147"/>
                      <a:pt x="11" y="238"/>
                      <a:pt x="11" y="330"/>
                    </a:cubicBezTo>
                    <a:cubicBezTo>
                      <a:pt x="11" y="410"/>
                      <a:pt x="0" y="491"/>
                      <a:pt x="38" y="561"/>
                    </a:cubicBezTo>
                    <a:cubicBezTo>
                      <a:pt x="50" y="584"/>
                      <a:pt x="71" y="593"/>
                      <a:pt x="92" y="593"/>
                    </a:cubicBezTo>
                    <a:cubicBezTo>
                      <a:pt x="116" y="593"/>
                      <a:pt x="139" y="581"/>
                      <a:pt x="151" y="561"/>
                    </a:cubicBezTo>
                    <a:cubicBezTo>
                      <a:pt x="242" y="427"/>
                      <a:pt x="172" y="195"/>
                      <a:pt x="145" y="50"/>
                    </a:cubicBezTo>
                    <a:cubicBezTo>
                      <a:pt x="138" y="16"/>
                      <a:pt x="111" y="1"/>
                      <a:pt x="83" y="1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" name="Google Shape;520;p11"/>
              <p:cNvSpPr/>
              <p:nvPr/>
            </p:nvSpPr>
            <p:spPr>
              <a:xfrm>
                <a:off x="4144650" y="1136150"/>
                <a:ext cx="9450" cy="4200"/>
              </a:xfrm>
              <a:custGeom>
                <a:avLst/>
                <a:gdLst/>
                <a:ahLst/>
                <a:cxnLst/>
                <a:rect l="l" t="t" r="r" b="b"/>
                <a:pathLst>
                  <a:path w="378" h="168" extrusionOk="0">
                    <a:moveTo>
                      <a:pt x="223" y="0"/>
                    </a:moveTo>
                    <a:cubicBezTo>
                      <a:pt x="168" y="0"/>
                      <a:pt x="110" y="10"/>
                      <a:pt x="60" y="16"/>
                    </a:cubicBezTo>
                    <a:cubicBezTo>
                      <a:pt x="1" y="32"/>
                      <a:pt x="1" y="134"/>
                      <a:pt x="60" y="145"/>
                    </a:cubicBezTo>
                    <a:cubicBezTo>
                      <a:pt x="107" y="154"/>
                      <a:pt x="165" y="167"/>
                      <a:pt x="221" y="167"/>
                    </a:cubicBezTo>
                    <a:cubicBezTo>
                      <a:pt x="263" y="167"/>
                      <a:pt x="302" y="160"/>
                      <a:pt x="334" y="140"/>
                    </a:cubicBezTo>
                    <a:cubicBezTo>
                      <a:pt x="377" y="113"/>
                      <a:pt x="377" y="43"/>
                      <a:pt x="334" y="21"/>
                    </a:cubicBezTo>
                    <a:cubicBezTo>
                      <a:pt x="302" y="5"/>
                      <a:pt x="264" y="0"/>
                      <a:pt x="223" y="0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21" name="Google Shape;521;p11"/>
            <p:cNvSpPr/>
            <p:nvPr/>
          </p:nvSpPr>
          <p:spPr>
            <a:xfrm rot="985451">
              <a:off x="7472281" y="249403"/>
              <a:ext cx="109869" cy="606574"/>
            </a:xfrm>
            <a:custGeom>
              <a:avLst/>
              <a:gdLst/>
              <a:ahLst/>
              <a:cxnLst/>
              <a:rect l="l" t="t" r="r" b="b"/>
              <a:pathLst>
                <a:path w="1453" h="8022" extrusionOk="0">
                  <a:moveTo>
                    <a:pt x="968" y="140"/>
                  </a:moveTo>
                  <a:cubicBezTo>
                    <a:pt x="1006" y="140"/>
                    <a:pt x="1049" y="145"/>
                    <a:pt x="1086" y="161"/>
                  </a:cubicBezTo>
                  <a:cubicBezTo>
                    <a:pt x="1156" y="172"/>
                    <a:pt x="1194" y="220"/>
                    <a:pt x="1194" y="296"/>
                  </a:cubicBezTo>
                  <a:lnTo>
                    <a:pt x="1194" y="317"/>
                  </a:lnTo>
                  <a:cubicBezTo>
                    <a:pt x="1194" y="355"/>
                    <a:pt x="1205" y="403"/>
                    <a:pt x="1205" y="441"/>
                  </a:cubicBezTo>
                  <a:lnTo>
                    <a:pt x="1205" y="489"/>
                  </a:lnTo>
                  <a:cubicBezTo>
                    <a:pt x="1205" y="710"/>
                    <a:pt x="1205" y="936"/>
                    <a:pt x="1194" y="1156"/>
                  </a:cubicBezTo>
                  <a:cubicBezTo>
                    <a:pt x="1189" y="1699"/>
                    <a:pt x="1178" y="2237"/>
                    <a:pt x="1167" y="2780"/>
                  </a:cubicBezTo>
                  <a:cubicBezTo>
                    <a:pt x="1167" y="2941"/>
                    <a:pt x="1162" y="3108"/>
                    <a:pt x="1162" y="3269"/>
                  </a:cubicBezTo>
                  <a:cubicBezTo>
                    <a:pt x="1156" y="3602"/>
                    <a:pt x="1151" y="3952"/>
                    <a:pt x="1151" y="4285"/>
                  </a:cubicBezTo>
                  <a:lnTo>
                    <a:pt x="1151" y="5419"/>
                  </a:lnTo>
                  <a:lnTo>
                    <a:pt x="1151" y="6780"/>
                  </a:lnTo>
                  <a:cubicBezTo>
                    <a:pt x="1151" y="6995"/>
                    <a:pt x="1135" y="7215"/>
                    <a:pt x="1124" y="7425"/>
                  </a:cubicBezTo>
                  <a:cubicBezTo>
                    <a:pt x="1113" y="7516"/>
                    <a:pt x="1108" y="7618"/>
                    <a:pt x="1108" y="7715"/>
                  </a:cubicBezTo>
                  <a:cubicBezTo>
                    <a:pt x="1108" y="7726"/>
                    <a:pt x="1108" y="7747"/>
                    <a:pt x="1103" y="7758"/>
                  </a:cubicBezTo>
                  <a:cubicBezTo>
                    <a:pt x="1085" y="7860"/>
                    <a:pt x="1078" y="7878"/>
                    <a:pt x="1021" y="7878"/>
                  </a:cubicBezTo>
                  <a:cubicBezTo>
                    <a:pt x="1010" y="7878"/>
                    <a:pt x="996" y="7877"/>
                    <a:pt x="979" y="7876"/>
                  </a:cubicBezTo>
                  <a:lnTo>
                    <a:pt x="963" y="7876"/>
                  </a:lnTo>
                  <a:cubicBezTo>
                    <a:pt x="925" y="7876"/>
                    <a:pt x="893" y="7876"/>
                    <a:pt x="866" y="7871"/>
                  </a:cubicBezTo>
                  <a:cubicBezTo>
                    <a:pt x="812" y="7871"/>
                    <a:pt x="753" y="7860"/>
                    <a:pt x="699" y="7860"/>
                  </a:cubicBezTo>
                  <a:cubicBezTo>
                    <a:pt x="640" y="7855"/>
                    <a:pt x="586" y="7849"/>
                    <a:pt x="538" y="7833"/>
                  </a:cubicBezTo>
                  <a:cubicBezTo>
                    <a:pt x="457" y="7806"/>
                    <a:pt x="404" y="7753"/>
                    <a:pt x="382" y="7672"/>
                  </a:cubicBezTo>
                  <a:cubicBezTo>
                    <a:pt x="361" y="7586"/>
                    <a:pt x="355" y="7489"/>
                    <a:pt x="355" y="7366"/>
                  </a:cubicBezTo>
                  <a:lnTo>
                    <a:pt x="382" y="7366"/>
                  </a:lnTo>
                  <a:cubicBezTo>
                    <a:pt x="425" y="7371"/>
                    <a:pt x="463" y="7371"/>
                    <a:pt x="506" y="7371"/>
                  </a:cubicBezTo>
                  <a:cubicBezTo>
                    <a:pt x="576" y="7371"/>
                    <a:pt x="646" y="7371"/>
                    <a:pt x="705" y="7355"/>
                  </a:cubicBezTo>
                  <a:cubicBezTo>
                    <a:pt x="775" y="7349"/>
                    <a:pt x="812" y="7323"/>
                    <a:pt x="845" y="7269"/>
                  </a:cubicBezTo>
                  <a:lnTo>
                    <a:pt x="866" y="7231"/>
                  </a:lnTo>
                  <a:lnTo>
                    <a:pt x="828" y="7215"/>
                  </a:lnTo>
                  <a:cubicBezTo>
                    <a:pt x="818" y="7215"/>
                    <a:pt x="812" y="7210"/>
                    <a:pt x="807" y="7210"/>
                  </a:cubicBezTo>
                  <a:cubicBezTo>
                    <a:pt x="791" y="7204"/>
                    <a:pt x="775" y="7204"/>
                    <a:pt x="758" y="7194"/>
                  </a:cubicBezTo>
                  <a:cubicBezTo>
                    <a:pt x="726" y="7188"/>
                    <a:pt x="683" y="7183"/>
                    <a:pt x="651" y="7183"/>
                  </a:cubicBezTo>
                  <a:cubicBezTo>
                    <a:pt x="586" y="7177"/>
                    <a:pt x="511" y="7161"/>
                    <a:pt x="441" y="7151"/>
                  </a:cubicBezTo>
                  <a:cubicBezTo>
                    <a:pt x="432" y="7147"/>
                    <a:pt x="423" y="7146"/>
                    <a:pt x="414" y="7146"/>
                  </a:cubicBezTo>
                  <a:cubicBezTo>
                    <a:pt x="393" y="7146"/>
                    <a:pt x="374" y="7154"/>
                    <a:pt x="355" y="7161"/>
                  </a:cubicBezTo>
                  <a:cubicBezTo>
                    <a:pt x="345" y="7043"/>
                    <a:pt x="350" y="6844"/>
                    <a:pt x="361" y="6747"/>
                  </a:cubicBezTo>
                  <a:cubicBezTo>
                    <a:pt x="404" y="6737"/>
                    <a:pt x="436" y="6737"/>
                    <a:pt x="484" y="6737"/>
                  </a:cubicBezTo>
                  <a:cubicBezTo>
                    <a:pt x="576" y="6737"/>
                    <a:pt x="678" y="6737"/>
                    <a:pt x="775" y="6683"/>
                  </a:cubicBezTo>
                  <a:cubicBezTo>
                    <a:pt x="785" y="6677"/>
                    <a:pt x="791" y="6667"/>
                    <a:pt x="801" y="6651"/>
                  </a:cubicBezTo>
                  <a:lnTo>
                    <a:pt x="807" y="6645"/>
                  </a:lnTo>
                  <a:lnTo>
                    <a:pt x="834" y="6613"/>
                  </a:lnTo>
                  <a:lnTo>
                    <a:pt x="801" y="6591"/>
                  </a:lnTo>
                  <a:cubicBezTo>
                    <a:pt x="705" y="6543"/>
                    <a:pt x="694" y="6543"/>
                    <a:pt x="371" y="6522"/>
                  </a:cubicBezTo>
                  <a:cubicBezTo>
                    <a:pt x="361" y="6430"/>
                    <a:pt x="361" y="6333"/>
                    <a:pt x="361" y="6242"/>
                  </a:cubicBezTo>
                  <a:lnTo>
                    <a:pt x="361" y="6113"/>
                  </a:lnTo>
                  <a:cubicBezTo>
                    <a:pt x="409" y="6108"/>
                    <a:pt x="457" y="6102"/>
                    <a:pt x="506" y="6102"/>
                  </a:cubicBezTo>
                  <a:cubicBezTo>
                    <a:pt x="619" y="6091"/>
                    <a:pt x="732" y="6081"/>
                    <a:pt x="855" y="6005"/>
                  </a:cubicBezTo>
                  <a:lnTo>
                    <a:pt x="914" y="5968"/>
                  </a:lnTo>
                  <a:lnTo>
                    <a:pt x="845" y="5946"/>
                  </a:lnTo>
                  <a:cubicBezTo>
                    <a:pt x="780" y="5925"/>
                    <a:pt x="726" y="5925"/>
                    <a:pt x="683" y="5925"/>
                  </a:cubicBezTo>
                  <a:lnTo>
                    <a:pt x="382" y="5925"/>
                  </a:lnTo>
                  <a:cubicBezTo>
                    <a:pt x="361" y="5812"/>
                    <a:pt x="355" y="5527"/>
                    <a:pt x="371" y="5392"/>
                  </a:cubicBezTo>
                  <a:lnTo>
                    <a:pt x="382" y="5392"/>
                  </a:lnTo>
                  <a:cubicBezTo>
                    <a:pt x="414" y="5392"/>
                    <a:pt x="452" y="5403"/>
                    <a:pt x="484" y="5403"/>
                  </a:cubicBezTo>
                  <a:lnTo>
                    <a:pt x="753" y="5403"/>
                  </a:lnTo>
                  <a:cubicBezTo>
                    <a:pt x="801" y="5403"/>
                    <a:pt x="866" y="5387"/>
                    <a:pt x="914" y="5323"/>
                  </a:cubicBezTo>
                  <a:lnTo>
                    <a:pt x="947" y="5280"/>
                  </a:lnTo>
                  <a:lnTo>
                    <a:pt x="893" y="5269"/>
                  </a:lnTo>
                  <a:cubicBezTo>
                    <a:pt x="694" y="5226"/>
                    <a:pt x="522" y="5199"/>
                    <a:pt x="361" y="5188"/>
                  </a:cubicBezTo>
                  <a:cubicBezTo>
                    <a:pt x="334" y="5081"/>
                    <a:pt x="323" y="4844"/>
                    <a:pt x="334" y="4710"/>
                  </a:cubicBezTo>
                  <a:lnTo>
                    <a:pt x="345" y="4710"/>
                  </a:lnTo>
                  <a:cubicBezTo>
                    <a:pt x="371" y="4710"/>
                    <a:pt x="404" y="4715"/>
                    <a:pt x="431" y="4715"/>
                  </a:cubicBezTo>
                  <a:cubicBezTo>
                    <a:pt x="477" y="4721"/>
                    <a:pt x="520" y="4724"/>
                    <a:pt x="561" y="4724"/>
                  </a:cubicBezTo>
                  <a:cubicBezTo>
                    <a:pt x="635" y="4724"/>
                    <a:pt x="700" y="4714"/>
                    <a:pt x="758" y="4694"/>
                  </a:cubicBezTo>
                  <a:cubicBezTo>
                    <a:pt x="780" y="4688"/>
                    <a:pt x="801" y="4683"/>
                    <a:pt x="818" y="4667"/>
                  </a:cubicBezTo>
                  <a:cubicBezTo>
                    <a:pt x="828" y="4661"/>
                    <a:pt x="839" y="4656"/>
                    <a:pt x="845" y="4656"/>
                  </a:cubicBezTo>
                  <a:lnTo>
                    <a:pt x="898" y="4629"/>
                  </a:lnTo>
                  <a:lnTo>
                    <a:pt x="855" y="4597"/>
                  </a:lnTo>
                  <a:cubicBezTo>
                    <a:pt x="785" y="4548"/>
                    <a:pt x="710" y="4543"/>
                    <a:pt x="651" y="4543"/>
                  </a:cubicBezTo>
                  <a:cubicBezTo>
                    <a:pt x="624" y="4543"/>
                    <a:pt x="603" y="4543"/>
                    <a:pt x="576" y="4532"/>
                  </a:cubicBezTo>
                  <a:cubicBezTo>
                    <a:pt x="517" y="4522"/>
                    <a:pt x="452" y="4522"/>
                    <a:pt x="388" y="4516"/>
                  </a:cubicBezTo>
                  <a:cubicBezTo>
                    <a:pt x="371" y="4516"/>
                    <a:pt x="345" y="4516"/>
                    <a:pt x="323" y="4505"/>
                  </a:cubicBezTo>
                  <a:cubicBezTo>
                    <a:pt x="318" y="4468"/>
                    <a:pt x="307" y="4425"/>
                    <a:pt x="307" y="4387"/>
                  </a:cubicBezTo>
                  <a:lnTo>
                    <a:pt x="307" y="4339"/>
                  </a:lnTo>
                  <a:lnTo>
                    <a:pt x="307" y="4333"/>
                  </a:lnTo>
                  <a:cubicBezTo>
                    <a:pt x="307" y="4274"/>
                    <a:pt x="301" y="4204"/>
                    <a:pt x="301" y="4145"/>
                  </a:cubicBezTo>
                  <a:lnTo>
                    <a:pt x="301" y="4075"/>
                  </a:lnTo>
                  <a:cubicBezTo>
                    <a:pt x="301" y="4038"/>
                    <a:pt x="296" y="3995"/>
                    <a:pt x="307" y="3962"/>
                  </a:cubicBezTo>
                  <a:cubicBezTo>
                    <a:pt x="355" y="3962"/>
                    <a:pt x="409" y="3968"/>
                    <a:pt x="457" y="3979"/>
                  </a:cubicBezTo>
                  <a:cubicBezTo>
                    <a:pt x="510" y="3984"/>
                    <a:pt x="562" y="3987"/>
                    <a:pt x="615" y="3987"/>
                  </a:cubicBezTo>
                  <a:cubicBezTo>
                    <a:pt x="676" y="3987"/>
                    <a:pt x="738" y="3982"/>
                    <a:pt x="801" y="3968"/>
                  </a:cubicBezTo>
                  <a:lnTo>
                    <a:pt x="818" y="3962"/>
                  </a:lnTo>
                  <a:lnTo>
                    <a:pt x="828" y="3941"/>
                  </a:lnTo>
                  <a:cubicBezTo>
                    <a:pt x="834" y="3925"/>
                    <a:pt x="828" y="3903"/>
                    <a:pt x="818" y="3887"/>
                  </a:cubicBezTo>
                  <a:cubicBezTo>
                    <a:pt x="812" y="3876"/>
                    <a:pt x="801" y="3860"/>
                    <a:pt x="775" y="3860"/>
                  </a:cubicBezTo>
                  <a:cubicBezTo>
                    <a:pt x="651" y="3833"/>
                    <a:pt x="533" y="3806"/>
                    <a:pt x="404" y="3780"/>
                  </a:cubicBezTo>
                  <a:cubicBezTo>
                    <a:pt x="377" y="3774"/>
                    <a:pt x="350" y="3769"/>
                    <a:pt x="323" y="3769"/>
                  </a:cubicBezTo>
                  <a:lnTo>
                    <a:pt x="307" y="3769"/>
                  </a:lnTo>
                  <a:cubicBezTo>
                    <a:pt x="291" y="3661"/>
                    <a:pt x="291" y="3522"/>
                    <a:pt x="301" y="3419"/>
                  </a:cubicBezTo>
                  <a:cubicBezTo>
                    <a:pt x="316" y="3418"/>
                    <a:pt x="330" y="3417"/>
                    <a:pt x="344" y="3417"/>
                  </a:cubicBezTo>
                  <a:cubicBezTo>
                    <a:pt x="378" y="3417"/>
                    <a:pt x="411" y="3421"/>
                    <a:pt x="441" y="3425"/>
                  </a:cubicBezTo>
                  <a:cubicBezTo>
                    <a:pt x="478" y="3427"/>
                    <a:pt x="515" y="3430"/>
                    <a:pt x="553" y="3430"/>
                  </a:cubicBezTo>
                  <a:cubicBezTo>
                    <a:pt x="608" y="3430"/>
                    <a:pt x="663" y="3423"/>
                    <a:pt x="721" y="3398"/>
                  </a:cubicBezTo>
                  <a:lnTo>
                    <a:pt x="764" y="3376"/>
                  </a:lnTo>
                  <a:lnTo>
                    <a:pt x="732" y="3344"/>
                  </a:lnTo>
                  <a:cubicBezTo>
                    <a:pt x="667" y="3280"/>
                    <a:pt x="656" y="3280"/>
                    <a:pt x="495" y="3253"/>
                  </a:cubicBezTo>
                  <a:cubicBezTo>
                    <a:pt x="441" y="3242"/>
                    <a:pt x="398" y="3231"/>
                    <a:pt x="345" y="3226"/>
                  </a:cubicBezTo>
                  <a:lnTo>
                    <a:pt x="301" y="3215"/>
                  </a:lnTo>
                  <a:cubicBezTo>
                    <a:pt x="280" y="3091"/>
                    <a:pt x="291" y="2936"/>
                    <a:pt x="307" y="2839"/>
                  </a:cubicBezTo>
                  <a:cubicBezTo>
                    <a:pt x="350" y="2833"/>
                    <a:pt x="382" y="2833"/>
                    <a:pt x="425" y="2833"/>
                  </a:cubicBezTo>
                  <a:cubicBezTo>
                    <a:pt x="522" y="2828"/>
                    <a:pt x="624" y="2828"/>
                    <a:pt x="726" y="2780"/>
                  </a:cubicBezTo>
                  <a:cubicBezTo>
                    <a:pt x="732" y="2774"/>
                    <a:pt x="737" y="2774"/>
                    <a:pt x="753" y="2769"/>
                  </a:cubicBezTo>
                  <a:lnTo>
                    <a:pt x="839" y="2720"/>
                  </a:lnTo>
                  <a:lnTo>
                    <a:pt x="775" y="2694"/>
                  </a:lnTo>
                  <a:cubicBezTo>
                    <a:pt x="678" y="2661"/>
                    <a:pt x="586" y="2661"/>
                    <a:pt x="495" y="2661"/>
                  </a:cubicBezTo>
                  <a:cubicBezTo>
                    <a:pt x="431" y="2661"/>
                    <a:pt x="371" y="2661"/>
                    <a:pt x="307" y="2640"/>
                  </a:cubicBezTo>
                  <a:cubicBezTo>
                    <a:pt x="291" y="2532"/>
                    <a:pt x="296" y="2323"/>
                    <a:pt x="318" y="2210"/>
                  </a:cubicBezTo>
                  <a:cubicBezTo>
                    <a:pt x="350" y="2204"/>
                    <a:pt x="388" y="2204"/>
                    <a:pt x="431" y="2204"/>
                  </a:cubicBezTo>
                  <a:cubicBezTo>
                    <a:pt x="517" y="2194"/>
                    <a:pt x="613" y="2194"/>
                    <a:pt x="694" y="2140"/>
                  </a:cubicBezTo>
                  <a:cubicBezTo>
                    <a:pt x="705" y="2129"/>
                    <a:pt x="710" y="2113"/>
                    <a:pt x="710" y="2102"/>
                  </a:cubicBezTo>
                  <a:lnTo>
                    <a:pt x="710" y="2097"/>
                  </a:lnTo>
                  <a:lnTo>
                    <a:pt x="721" y="2059"/>
                  </a:lnTo>
                  <a:lnTo>
                    <a:pt x="683" y="2054"/>
                  </a:lnTo>
                  <a:cubicBezTo>
                    <a:pt x="586" y="2022"/>
                    <a:pt x="484" y="2022"/>
                    <a:pt x="388" y="2016"/>
                  </a:cubicBezTo>
                  <a:lnTo>
                    <a:pt x="318" y="2016"/>
                  </a:lnTo>
                  <a:cubicBezTo>
                    <a:pt x="301" y="1973"/>
                    <a:pt x="301" y="1936"/>
                    <a:pt x="307" y="1887"/>
                  </a:cubicBezTo>
                  <a:cubicBezTo>
                    <a:pt x="307" y="1866"/>
                    <a:pt x="318" y="1839"/>
                    <a:pt x="318" y="1817"/>
                  </a:cubicBezTo>
                  <a:lnTo>
                    <a:pt x="318" y="1801"/>
                  </a:lnTo>
                  <a:cubicBezTo>
                    <a:pt x="318" y="1737"/>
                    <a:pt x="318" y="1683"/>
                    <a:pt x="323" y="1624"/>
                  </a:cubicBezTo>
                  <a:cubicBezTo>
                    <a:pt x="339" y="1622"/>
                    <a:pt x="354" y="1621"/>
                    <a:pt x="369" y="1621"/>
                  </a:cubicBezTo>
                  <a:cubicBezTo>
                    <a:pt x="406" y="1621"/>
                    <a:pt x="441" y="1625"/>
                    <a:pt x="479" y="1629"/>
                  </a:cubicBezTo>
                  <a:cubicBezTo>
                    <a:pt x="519" y="1634"/>
                    <a:pt x="560" y="1639"/>
                    <a:pt x="601" y="1639"/>
                  </a:cubicBezTo>
                  <a:cubicBezTo>
                    <a:pt x="646" y="1639"/>
                    <a:pt x="692" y="1633"/>
                    <a:pt x="737" y="1613"/>
                  </a:cubicBezTo>
                  <a:lnTo>
                    <a:pt x="753" y="1602"/>
                  </a:lnTo>
                  <a:lnTo>
                    <a:pt x="758" y="1586"/>
                  </a:lnTo>
                  <a:cubicBezTo>
                    <a:pt x="764" y="1565"/>
                    <a:pt x="764" y="1516"/>
                    <a:pt x="699" y="1495"/>
                  </a:cubicBezTo>
                  <a:cubicBezTo>
                    <a:pt x="613" y="1468"/>
                    <a:pt x="522" y="1452"/>
                    <a:pt x="436" y="1430"/>
                  </a:cubicBezTo>
                  <a:cubicBezTo>
                    <a:pt x="409" y="1425"/>
                    <a:pt x="377" y="1414"/>
                    <a:pt x="350" y="1409"/>
                  </a:cubicBezTo>
                  <a:lnTo>
                    <a:pt x="334" y="1409"/>
                  </a:lnTo>
                  <a:cubicBezTo>
                    <a:pt x="323" y="1301"/>
                    <a:pt x="323" y="1129"/>
                    <a:pt x="334" y="1032"/>
                  </a:cubicBezTo>
                  <a:lnTo>
                    <a:pt x="361" y="1032"/>
                  </a:lnTo>
                  <a:cubicBezTo>
                    <a:pt x="409" y="1038"/>
                    <a:pt x="457" y="1048"/>
                    <a:pt x="506" y="1048"/>
                  </a:cubicBezTo>
                  <a:cubicBezTo>
                    <a:pt x="565" y="1048"/>
                    <a:pt x="619" y="1048"/>
                    <a:pt x="672" y="1032"/>
                  </a:cubicBezTo>
                  <a:cubicBezTo>
                    <a:pt x="737" y="1022"/>
                    <a:pt x="780" y="968"/>
                    <a:pt x="764" y="898"/>
                  </a:cubicBezTo>
                  <a:lnTo>
                    <a:pt x="758" y="871"/>
                  </a:lnTo>
                  <a:lnTo>
                    <a:pt x="732" y="871"/>
                  </a:lnTo>
                  <a:cubicBezTo>
                    <a:pt x="592" y="860"/>
                    <a:pt x="457" y="839"/>
                    <a:pt x="323" y="807"/>
                  </a:cubicBezTo>
                  <a:cubicBezTo>
                    <a:pt x="307" y="731"/>
                    <a:pt x="307" y="651"/>
                    <a:pt x="318" y="548"/>
                  </a:cubicBezTo>
                  <a:cubicBezTo>
                    <a:pt x="323" y="462"/>
                    <a:pt x="345" y="366"/>
                    <a:pt x="361" y="280"/>
                  </a:cubicBezTo>
                  <a:lnTo>
                    <a:pt x="371" y="258"/>
                  </a:lnTo>
                  <a:cubicBezTo>
                    <a:pt x="382" y="177"/>
                    <a:pt x="388" y="172"/>
                    <a:pt x="468" y="172"/>
                  </a:cubicBezTo>
                  <a:cubicBezTo>
                    <a:pt x="608" y="145"/>
                    <a:pt x="785" y="140"/>
                    <a:pt x="968" y="140"/>
                  </a:cubicBezTo>
                  <a:close/>
                  <a:moveTo>
                    <a:pt x="888" y="0"/>
                  </a:moveTo>
                  <a:cubicBezTo>
                    <a:pt x="683" y="5"/>
                    <a:pt x="506" y="22"/>
                    <a:pt x="323" y="38"/>
                  </a:cubicBezTo>
                  <a:cubicBezTo>
                    <a:pt x="86" y="65"/>
                    <a:pt x="81" y="113"/>
                    <a:pt x="76" y="290"/>
                  </a:cubicBezTo>
                  <a:lnTo>
                    <a:pt x="76" y="328"/>
                  </a:lnTo>
                  <a:lnTo>
                    <a:pt x="76" y="425"/>
                  </a:lnTo>
                  <a:lnTo>
                    <a:pt x="76" y="516"/>
                  </a:lnTo>
                  <a:cubicBezTo>
                    <a:pt x="76" y="575"/>
                    <a:pt x="65" y="640"/>
                    <a:pt x="65" y="704"/>
                  </a:cubicBezTo>
                  <a:cubicBezTo>
                    <a:pt x="65" y="774"/>
                    <a:pt x="60" y="839"/>
                    <a:pt x="60" y="909"/>
                  </a:cubicBezTo>
                  <a:cubicBezTo>
                    <a:pt x="60" y="1027"/>
                    <a:pt x="54" y="1156"/>
                    <a:pt x="54" y="1274"/>
                  </a:cubicBezTo>
                  <a:cubicBezTo>
                    <a:pt x="49" y="1452"/>
                    <a:pt x="49" y="1618"/>
                    <a:pt x="43" y="1796"/>
                  </a:cubicBezTo>
                  <a:cubicBezTo>
                    <a:pt x="22" y="2403"/>
                    <a:pt x="0" y="3167"/>
                    <a:pt x="22" y="4091"/>
                  </a:cubicBezTo>
                  <a:lnTo>
                    <a:pt x="33" y="4306"/>
                  </a:lnTo>
                  <a:cubicBezTo>
                    <a:pt x="43" y="4527"/>
                    <a:pt x="49" y="4801"/>
                    <a:pt x="54" y="5086"/>
                  </a:cubicBezTo>
                  <a:cubicBezTo>
                    <a:pt x="60" y="5237"/>
                    <a:pt x="60" y="5376"/>
                    <a:pt x="70" y="5522"/>
                  </a:cubicBezTo>
                  <a:cubicBezTo>
                    <a:pt x="76" y="5806"/>
                    <a:pt x="86" y="6097"/>
                    <a:pt x="86" y="6376"/>
                  </a:cubicBezTo>
                  <a:cubicBezTo>
                    <a:pt x="92" y="6591"/>
                    <a:pt x="86" y="6812"/>
                    <a:pt x="86" y="7022"/>
                  </a:cubicBezTo>
                  <a:lnTo>
                    <a:pt x="86" y="7392"/>
                  </a:lnTo>
                  <a:cubicBezTo>
                    <a:pt x="86" y="7495"/>
                    <a:pt x="92" y="7586"/>
                    <a:pt x="103" y="7672"/>
                  </a:cubicBezTo>
                  <a:cubicBezTo>
                    <a:pt x="113" y="7833"/>
                    <a:pt x="205" y="7941"/>
                    <a:pt x="355" y="7984"/>
                  </a:cubicBezTo>
                  <a:lnTo>
                    <a:pt x="377" y="7989"/>
                  </a:lnTo>
                  <a:cubicBezTo>
                    <a:pt x="398" y="7995"/>
                    <a:pt x="414" y="8005"/>
                    <a:pt x="447" y="8005"/>
                  </a:cubicBezTo>
                  <a:lnTo>
                    <a:pt x="490" y="8005"/>
                  </a:lnTo>
                  <a:cubicBezTo>
                    <a:pt x="624" y="8011"/>
                    <a:pt x="758" y="8016"/>
                    <a:pt x="898" y="8021"/>
                  </a:cubicBezTo>
                  <a:lnTo>
                    <a:pt x="914" y="8021"/>
                  </a:lnTo>
                  <a:cubicBezTo>
                    <a:pt x="1000" y="8021"/>
                    <a:pt x="1081" y="8005"/>
                    <a:pt x="1178" y="7962"/>
                  </a:cubicBezTo>
                  <a:cubicBezTo>
                    <a:pt x="1269" y="7925"/>
                    <a:pt x="1334" y="7849"/>
                    <a:pt x="1350" y="7747"/>
                  </a:cubicBezTo>
                  <a:lnTo>
                    <a:pt x="1355" y="7726"/>
                  </a:lnTo>
                  <a:cubicBezTo>
                    <a:pt x="1366" y="7683"/>
                    <a:pt x="1377" y="7634"/>
                    <a:pt x="1377" y="7581"/>
                  </a:cubicBezTo>
                  <a:lnTo>
                    <a:pt x="1382" y="7392"/>
                  </a:lnTo>
                  <a:cubicBezTo>
                    <a:pt x="1398" y="7172"/>
                    <a:pt x="1409" y="6941"/>
                    <a:pt x="1409" y="6720"/>
                  </a:cubicBezTo>
                  <a:cubicBezTo>
                    <a:pt x="1420" y="6274"/>
                    <a:pt x="1420" y="5833"/>
                    <a:pt x="1420" y="5398"/>
                  </a:cubicBezTo>
                  <a:lnTo>
                    <a:pt x="1420" y="5188"/>
                  </a:lnTo>
                  <a:lnTo>
                    <a:pt x="1420" y="4274"/>
                  </a:lnTo>
                  <a:lnTo>
                    <a:pt x="1420" y="3231"/>
                  </a:lnTo>
                  <a:cubicBezTo>
                    <a:pt x="1420" y="2575"/>
                    <a:pt x="1425" y="2038"/>
                    <a:pt x="1431" y="1527"/>
                  </a:cubicBezTo>
                  <a:cubicBezTo>
                    <a:pt x="1431" y="1301"/>
                    <a:pt x="1436" y="1081"/>
                    <a:pt x="1447" y="860"/>
                  </a:cubicBezTo>
                  <a:cubicBezTo>
                    <a:pt x="1447" y="726"/>
                    <a:pt x="1452" y="591"/>
                    <a:pt x="1452" y="457"/>
                  </a:cubicBezTo>
                  <a:lnTo>
                    <a:pt x="1452" y="269"/>
                  </a:lnTo>
                  <a:lnTo>
                    <a:pt x="1452" y="242"/>
                  </a:lnTo>
                  <a:cubicBezTo>
                    <a:pt x="1447" y="140"/>
                    <a:pt x="1393" y="65"/>
                    <a:pt x="1285" y="32"/>
                  </a:cubicBezTo>
                  <a:cubicBezTo>
                    <a:pt x="1264" y="27"/>
                    <a:pt x="1242" y="22"/>
                    <a:pt x="1215" y="22"/>
                  </a:cubicBezTo>
                  <a:cubicBezTo>
                    <a:pt x="1189" y="22"/>
                    <a:pt x="1162" y="11"/>
                    <a:pt x="1129" y="11"/>
                  </a:cubicBezTo>
                  <a:cubicBezTo>
                    <a:pt x="1049" y="5"/>
                    <a:pt x="968" y="0"/>
                    <a:pt x="888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11"/>
            <p:cNvSpPr/>
            <p:nvPr/>
          </p:nvSpPr>
          <p:spPr>
            <a:xfrm>
              <a:off x="5391513" y="4701931"/>
              <a:ext cx="144150" cy="144094"/>
            </a:xfrm>
            <a:custGeom>
              <a:avLst/>
              <a:gdLst/>
              <a:ahLst/>
              <a:cxnLst/>
              <a:rect l="l" t="t" r="r" b="b"/>
              <a:pathLst>
                <a:path w="1007" h="1007" extrusionOk="0">
                  <a:moveTo>
                    <a:pt x="499" y="0"/>
                  </a:moveTo>
                  <a:cubicBezTo>
                    <a:pt x="467" y="0"/>
                    <a:pt x="432" y="22"/>
                    <a:pt x="429" y="56"/>
                  </a:cubicBezTo>
                  <a:cubicBezTo>
                    <a:pt x="424" y="136"/>
                    <a:pt x="424" y="212"/>
                    <a:pt x="424" y="292"/>
                  </a:cubicBezTo>
                  <a:cubicBezTo>
                    <a:pt x="311" y="298"/>
                    <a:pt x="193" y="303"/>
                    <a:pt x="85" y="325"/>
                  </a:cubicBezTo>
                  <a:cubicBezTo>
                    <a:pt x="0" y="335"/>
                    <a:pt x="20" y="486"/>
                    <a:pt x="102" y="486"/>
                  </a:cubicBezTo>
                  <a:cubicBezTo>
                    <a:pt x="104" y="486"/>
                    <a:pt x="105" y="486"/>
                    <a:pt x="106" y="486"/>
                  </a:cubicBezTo>
                  <a:cubicBezTo>
                    <a:pt x="160" y="483"/>
                    <a:pt x="213" y="482"/>
                    <a:pt x="264" y="482"/>
                  </a:cubicBezTo>
                  <a:cubicBezTo>
                    <a:pt x="316" y="482"/>
                    <a:pt x="367" y="483"/>
                    <a:pt x="418" y="486"/>
                  </a:cubicBezTo>
                  <a:cubicBezTo>
                    <a:pt x="408" y="502"/>
                    <a:pt x="408" y="534"/>
                    <a:pt x="408" y="550"/>
                  </a:cubicBezTo>
                  <a:cubicBezTo>
                    <a:pt x="408" y="690"/>
                    <a:pt x="397" y="835"/>
                    <a:pt x="461" y="959"/>
                  </a:cubicBezTo>
                  <a:cubicBezTo>
                    <a:pt x="479" y="993"/>
                    <a:pt x="509" y="1007"/>
                    <a:pt x="539" y="1007"/>
                  </a:cubicBezTo>
                  <a:cubicBezTo>
                    <a:pt x="580" y="1007"/>
                    <a:pt x="623" y="980"/>
                    <a:pt x="639" y="943"/>
                  </a:cubicBezTo>
                  <a:cubicBezTo>
                    <a:pt x="687" y="808"/>
                    <a:pt x="644" y="658"/>
                    <a:pt x="623" y="523"/>
                  </a:cubicBezTo>
                  <a:lnTo>
                    <a:pt x="623" y="502"/>
                  </a:lnTo>
                  <a:cubicBezTo>
                    <a:pt x="714" y="513"/>
                    <a:pt x="795" y="523"/>
                    <a:pt x="886" y="534"/>
                  </a:cubicBezTo>
                  <a:cubicBezTo>
                    <a:pt x="889" y="535"/>
                    <a:pt x="893" y="535"/>
                    <a:pt x="896" y="535"/>
                  </a:cubicBezTo>
                  <a:cubicBezTo>
                    <a:pt x="994" y="535"/>
                    <a:pt x="1007" y="377"/>
                    <a:pt x="913" y="346"/>
                  </a:cubicBezTo>
                  <a:cubicBezTo>
                    <a:pt x="811" y="308"/>
                    <a:pt x="703" y="298"/>
                    <a:pt x="596" y="292"/>
                  </a:cubicBezTo>
                  <a:cubicBezTo>
                    <a:pt x="585" y="212"/>
                    <a:pt x="569" y="120"/>
                    <a:pt x="553" y="40"/>
                  </a:cubicBezTo>
                  <a:cubicBezTo>
                    <a:pt x="546" y="12"/>
                    <a:pt x="523" y="0"/>
                    <a:pt x="49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11"/>
            <p:cNvSpPr/>
            <p:nvPr/>
          </p:nvSpPr>
          <p:spPr>
            <a:xfrm rot="2700000">
              <a:off x="2448463" y="264343"/>
              <a:ext cx="144149" cy="144095"/>
            </a:xfrm>
            <a:custGeom>
              <a:avLst/>
              <a:gdLst/>
              <a:ahLst/>
              <a:cxnLst/>
              <a:rect l="l" t="t" r="r" b="b"/>
              <a:pathLst>
                <a:path w="1007" h="1007" extrusionOk="0">
                  <a:moveTo>
                    <a:pt x="499" y="0"/>
                  </a:moveTo>
                  <a:cubicBezTo>
                    <a:pt x="467" y="0"/>
                    <a:pt x="432" y="22"/>
                    <a:pt x="429" y="56"/>
                  </a:cubicBezTo>
                  <a:cubicBezTo>
                    <a:pt x="424" y="136"/>
                    <a:pt x="424" y="212"/>
                    <a:pt x="424" y="292"/>
                  </a:cubicBezTo>
                  <a:cubicBezTo>
                    <a:pt x="311" y="298"/>
                    <a:pt x="193" y="303"/>
                    <a:pt x="85" y="325"/>
                  </a:cubicBezTo>
                  <a:cubicBezTo>
                    <a:pt x="0" y="335"/>
                    <a:pt x="20" y="486"/>
                    <a:pt x="102" y="486"/>
                  </a:cubicBezTo>
                  <a:cubicBezTo>
                    <a:pt x="104" y="486"/>
                    <a:pt x="105" y="486"/>
                    <a:pt x="106" y="486"/>
                  </a:cubicBezTo>
                  <a:cubicBezTo>
                    <a:pt x="160" y="483"/>
                    <a:pt x="213" y="482"/>
                    <a:pt x="264" y="482"/>
                  </a:cubicBezTo>
                  <a:cubicBezTo>
                    <a:pt x="316" y="482"/>
                    <a:pt x="367" y="483"/>
                    <a:pt x="418" y="486"/>
                  </a:cubicBezTo>
                  <a:cubicBezTo>
                    <a:pt x="408" y="502"/>
                    <a:pt x="408" y="534"/>
                    <a:pt x="408" y="550"/>
                  </a:cubicBezTo>
                  <a:cubicBezTo>
                    <a:pt x="408" y="690"/>
                    <a:pt x="397" y="835"/>
                    <a:pt x="461" y="959"/>
                  </a:cubicBezTo>
                  <a:cubicBezTo>
                    <a:pt x="479" y="993"/>
                    <a:pt x="509" y="1007"/>
                    <a:pt x="539" y="1007"/>
                  </a:cubicBezTo>
                  <a:cubicBezTo>
                    <a:pt x="580" y="1007"/>
                    <a:pt x="623" y="980"/>
                    <a:pt x="639" y="943"/>
                  </a:cubicBezTo>
                  <a:cubicBezTo>
                    <a:pt x="687" y="808"/>
                    <a:pt x="644" y="658"/>
                    <a:pt x="623" y="523"/>
                  </a:cubicBezTo>
                  <a:lnTo>
                    <a:pt x="623" y="502"/>
                  </a:lnTo>
                  <a:cubicBezTo>
                    <a:pt x="714" y="513"/>
                    <a:pt x="795" y="523"/>
                    <a:pt x="886" y="534"/>
                  </a:cubicBezTo>
                  <a:cubicBezTo>
                    <a:pt x="889" y="535"/>
                    <a:pt x="893" y="535"/>
                    <a:pt x="896" y="535"/>
                  </a:cubicBezTo>
                  <a:cubicBezTo>
                    <a:pt x="994" y="535"/>
                    <a:pt x="1007" y="377"/>
                    <a:pt x="913" y="346"/>
                  </a:cubicBezTo>
                  <a:cubicBezTo>
                    <a:pt x="811" y="308"/>
                    <a:pt x="703" y="298"/>
                    <a:pt x="596" y="292"/>
                  </a:cubicBezTo>
                  <a:cubicBezTo>
                    <a:pt x="585" y="212"/>
                    <a:pt x="569" y="120"/>
                    <a:pt x="553" y="40"/>
                  </a:cubicBezTo>
                  <a:cubicBezTo>
                    <a:pt x="546" y="12"/>
                    <a:pt x="523" y="0"/>
                    <a:pt x="49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13"/>
          <p:cNvSpPr txBox="1">
            <a:spLocks noGrp="1"/>
          </p:cNvSpPr>
          <p:nvPr>
            <p:ph type="title"/>
          </p:nvPr>
        </p:nvSpPr>
        <p:spPr>
          <a:xfrm>
            <a:off x="699899" y="1960601"/>
            <a:ext cx="2567400" cy="73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527" name="Google Shape;527;p13"/>
          <p:cNvSpPr txBox="1">
            <a:spLocks noGrp="1"/>
          </p:cNvSpPr>
          <p:nvPr>
            <p:ph type="title" idx="2" hasCustomPrompt="1"/>
          </p:nvPr>
        </p:nvSpPr>
        <p:spPr>
          <a:xfrm>
            <a:off x="1466621" y="1489963"/>
            <a:ext cx="1033800" cy="618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28" name="Google Shape;528;p13"/>
          <p:cNvSpPr txBox="1">
            <a:spLocks noGrp="1"/>
          </p:cNvSpPr>
          <p:nvPr>
            <p:ph type="title" idx="3"/>
          </p:nvPr>
        </p:nvSpPr>
        <p:spPr>
          <a:xfrm>
            <a:off x="3286200" y="1960600"/>
            <a:ext cx="2569500" cy="73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529" name="Google Shape;529;p13"/>
          <p:cNvSpPr txBox="1">
            <a:spLocks noGrp="1"/>
          </p:cNvSpPr>
          <p:nvPr>
            <p:ph type="title" idx="4" hasCustomPrompt="1"/>
          </p:nvPr>
        </p:nvSpPr>
        <p:spPr>
          <a:xfrm>
            <a:off x="4025212" y="1489963"/>
            <a:ext cx="1033800" cy="618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30" name="Google Shape;530;p13"/>
          <p:cNvSpPr txBox="1">
            <a:spLocks noGrp="1"/>
          </p:cNvSpPr>
          <p:nvPr>
            <p:ph type="title" idx="5"/>
          </p:nvPr>
        </p:nvSpPr>
        <p:spPr>
          <a:xfrm>
            <a:off x="720000" y="474850"/>
            <a:ext cx="77040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31" name="Google Shape;531;p13"/>
          <p:cNvSpPr txBox="1">
            <a:spLocks noGrp="1"/>
          </p:cNvSpPr>
          <p:nvPr>
            <p:ph type="title" idx="6"/>
          </p:nvPr>
        </p:nvSpPr>
        <p:spPr>
          <a:xfrm>
            <a:off x="5874601" y="1960600"/>
            <a:ext cx="2569500" cy="73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532" name="Google Shape;532;p13"/>
          <p:cNvSpPr txBox="1">
            <a:spLocks noGrp="1"/>
          </p:cNvSpPr>
          <p:nvPr>
            <p:ph type="title" idx="7" hasCustomPrompt="1"/>
          </p:nvPr>
        </p:nvSpPr>
        <p:spPr>
          <a:xfrm>
            <a:off x="6583803" y="1413763"/>
            <a:ext cx="1033800" cy="618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33" name="Google Shape;533;p13"/>
          <p:cNvSpPr txBox="1">
            <a:spLocks noGrp="1"/>
          </p:cNvSpPr>
          <p:nvPr>
            <p:ph type="title" idx="8"/>
          </p:nvPr>
        </p:nvSpPr>
        <p:spPr>
          <a:xfrm>
            <a:off x="1991999" y="3284851"/>
            <a:ext cx="2569500" cy="73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534" name="Google Shape;534;p13"/>
          <p:cNvSpPr txBox="1">
            <a:spLocks noGrp="1"/>
          </p:cNvSpPr>
          <p:nvPr>
            <p:ph type="title" idx="9" hasCustomPrompt="1"/>
          </p:nvPr>
        </p:nvSpPr>
        <p:spPr>
          <a:xfrm>
            <a:off x="2745916" y="2817038"/>
            <a:ext cx="1033800" cy="618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35" name="Google Shape;535;p13"/>
          <p:cNvSpPr txBox="1">
            <a:spLocks noGrp="1"/>
          </p:cNvSpPr>
          <p:nvPr>
            <p:ph type="title" idx="13"/>
          </p:nvPr>
        </p:nvSpPr>
        <p:spPr>
          <a:xfrm>
            <a:off x="4580400" y="3284851"/>
            <a:ext cx="2569500" cy="73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536" name="Google Shape;536;p13"/>
          <p:cNvSpPr txBox="1">
            <a:spLocks noGrp="1"/>
          </p:cNvSpPr>
          <p:nvPr>
            <p:ph type="title" idx="14" hasCustomPrompt="1"/>
          </p:nvPr>
        </p:nvSpPr>
        <p:spPr>
          <a:xfrm>
            <a:off x="5304508" y="2817038"/>
            <a:ext cx="1033800" cy="618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grpSp>
        <p:nvGrpSpPr>
          <p:cNvPr id="537" name="Google Shape;537;p13"/>
          <p:cNvGrpSpPr/>
          <p:nvPr/>
        </p:nvGrpSpPr>
        <p:grpSpPr>
          <a:xfrm>
            <a:off x="308313" y="3489344"/>
            <a:ext cx="8423680" cy="1565957"/>
            <a:chOff x="308313" y="3489344"/>
            <a:chExt cx="8423680" cy="1565957"/>
          </a:xfrm>
        </p:grpSpPr>
        <p:grpSp>
          <p:nvGrpSpPr>
            <p:cNvPr id="538" name="Google Shape;538;p13"/>
            <p:cNvGrpSpPr/>
            <p:nvPr/>
          </p:nvGrpSpPr>
          <p:grpSpPr>
            <a:xfrm>
              <a:off x="8444111" y="4168399"/>
              <a:ext cx="229398" cy="358429"/>
              <a:chOff x="1797250" y="785725"/>
              <a:chExt cx="60500" cy="94525"/>
            </a:xfrm>
          </p:grpSpPr>
          <p:sp>
            <p:nvSpPr>
              <p:cNvPr id="539" name="Google Shape;539;p13"/>
              <p:cNvSpPr/>
              <p:nvPr/>
            </p:nvSpPr>
            <p:spPr>
              <a:xfrm>
                <a:off x="1797250" y="785725"/>
                <a:ext cx="60500" cy="94525"/>
              </a:xfrm>
              <a:custGeom>
                <a:avLst/>
                <a:gdLst/>
                <a:ahLst/>
                <a:cxnLst/>
                <a:rect l="l" t="t" r="r" b="b"/>
                <a:pathLst>
                  <a:path w="2420" h="3781" extrusionOk="0">
                    <a:moveTo>
                      <a:pt x="1785" y="565"/>
                    </a:moveTo>
                    <a:lnTo>
                      <a:pt x="1785" y="565"/>
                    </a:lnTo>
                    <a:cubicBezTo>
                      <a:pt x="1742" y="646"/>
                      <a:pt x="1688" y="727"/>
                      <a:pt x="1634" y="807"/>
                    </a:cubicBezTo>
                    <a:lnTo>
                      <a:pt x="1629" y="823"/>
                    </a:lnTo>
                    <a:cubicBezTo>
                      <a:pt x="1559" y="926"/>
                      <a:pt x="1500" y="1033"/>
                      <a:pt x="1430" y="1130"/>
                    </a:cubicBezTo>
                    <a:lnTo>
                      <a:pt x="1382" y="1211"/>
                    </a:lnTo>
                    <a:cubicBezTo>
                      <a:pt x="1366" y="1237"/>
                      <a:pt x="1349" y="1275"/>
                      <a:pt x="1339" y="1302"/>
                    </a:cubicBezTo>
                    <a:lnTo>
                      <a:pt x="1339" y="1307"/>
                    </a:lnTo>
                    <a:cubicBezTo>
                      <a:pt x="1258" y="1463"/>
                      <a:pt x="1269" y="1517"/>
                      <a:pt x="1425" y="1608"/>
                    </a:cubicBezTo>
                    <a:cubicBezTo>
                      <a:pt x="1478" y="1641"/>
                      <a:pt x="1532" y="1668"/>
                      <a:pt x="1581" y="1705"/>
                    </a:cubicBezTo>
                    <a:cubicBezTo>
                      <a:pt x="1634" y="1732"/>
                      <a:pt x="1688" y="1764"/>
                      <a:pt x="1731" y="1797"/>
                    </a:cubicBezTo>
                    <a:cubicBezTo>
                      <a:pt x="1860" y="1877"/>
                      <a:pt x="1973" y="1958"/>
                      <a:pt x="2091" y="2038"/>
                    </a:cubicBezTo>
                    <a:cubicBezTo>
                      <a:pt x="2124" y="2065"/>
                      <a:pt x="2151" y="2098"/>
                      <a:pt x="2183" y="2151"/>
                    </a:cubicBezTo>
                    <a:cubicBezTo>
                      <a:pt x="2215" y="2205"/>
                      <a:pt x="2210" y="2232"/>
                      <a:pt x="2172" y="2286"/>
                    </a:cubicBezTo>
                    <a:cubicBezTo>
                      <a:pt x="2156" y="2302"/>
                      <a:pt x="2134" y="2323"/>
                      <a:pt x="2124" y="2329"/>
                    </a:cubicBezTo>
                    <a:cubicBezTo>
                      <a:pt x="2102" y="2340"/>
                      <a:pt x="2081" y="2361"/>
                      <a:pt x="2065" y="2377"/>
                    </a:cubicBezTo>
                    <a:lnTo>
                      <a:pt x="1747" y="2598"/>
                    </a:lnTo>
                    <a:cubicBezTo>
                      <a:pt x="1430" y="2818"/>
                      <a:pt x="1113" y="3049"/>
                      <a:pt x="801" y="3270"/>
                    </a:cubicBezTo>
                    <a:cubicBezTo>
                      <a:pt x="645" y="3377"/>
                      <a:pt x="484" y="3469"/>
                      <a:pt x="317" y="3549"/>
                    </a:cubicBezTo>
                    <a:cubicBezTo>
                      <a:pt x="317" y="3549"/>
                      <a:pt x="316" y="3549"/>
                      <a:pt x="314" y="3550"/>
                    </a:cubicBezTo>
                    <a:lnTo>
                      <a:pt x="314" y="3550"/>
                    </a:lnTo>
                    <a:cubicBezTo>
                      <a:pt x="510" y="3290"/>
                      <a:pt x="702" y="3030"/>
                      <a:pt x="919" y="2780"/>
                    </a:cubicBezTo>
                    <a:cubicBezTo>
                      <a:pt x="989" y="2689"/>
                      <a:pt x="1070" y="2598"/>
                      <a:pt x="1151" y="2501"/>
                    </a:cubicBezTo>
                    <a:lnTo>
                      <a:pt x="1258" y="2377"/>
                    </a:lnTo>
                    <a:cubicBezTo>
                      <a:pt x="1269" y="2361"/>
                      <a:pt x="1280" y="2350"/>
                      <a:pt x="1290" y="2334"/>
                    </a:cubicBezTo>
                    <a:cubicBezTo>
                      <a:pt x="1333" y="2286"/>
                      <a:pt x="1366" y="2232"/>
                      <a:pt x="1349" y="2178"/>
                    </a:cubicBezTo>
                    <a:cubicBezTo>
                      <a:pt x="1344" y="2135"/>
                      <a:pt x="1312" y="2098"/>
                      <a:pt x="1237" y="2055"/>
                    </a:cubicBezTo>
                    <a:cubicBezTo>
                      <a:pt x="1210" y="2033"/>
                      <a:pt x="1183" y="2028"/>
                      <a:pt x="1156" y="2012"/>
                    </a:cubicBezTo>
                    <a:lnTo>
                      <a:pt x="919" y="1920"/>
                    </a:lnTo>
                    <a:cubicBezTo>
                      <a:pt x="823" y="1877"/>
                      <a:pt x="726" y="1840"/>
                      <a:pt x="624" y="1797"/>
                    </a:cubicBezTo>
                    <a:cubicBezTo>
                      <a:pt x="597" y="1791"/>
                      <a:pt x="575" y="1775"/>
                      <a:pt x="554" y="1764"/>
                    </a:cubicBezTo>
                    <a:lnTo>
                      <a:pt x="538" y="1759"/>
                    </a:lnTo>
                    <a:cubicBezTo>
                      <a:pt x="538" y="1721"/>
                      <a:pt x="559" y="1705"/>
                      <a:pt x="586" y="1678"/>
                    </a:cubicBezTo>
                    <a:lnTo>
                      <a:pt x="613" y="1641"/>
                    </a:lnTo>
                    <a:cubicBezTo>
                      <a:pt x="672" y="1581"/>
                      <a:pt x="731" y="1517"/>
                      <a:pt x="801" y="1452"/>
                    </a:cubicBezTo>
                    <a:cubicBezTo>
                      <a:pt x="925" y="1334"/>
                      <a:pt x="1059" y="1221"/>
                      <a:pt x="1188" y="1103"/>
                    </a:cubicBezTo>
                    <a:lnTo>
                      <a:pt x="1355" y="958"/>
                    </a:lnTo>
                    <a:cubicBezTo>
                      <a:pt x="1403" y="909"/>
                      <a:pt x="1457" y="872"/>
                      <a:pt x="1505" y="823"/>
                    </a:cubicBezTo>
                    <a:cubicBezTo>
                      <a:pt x="1597" y="743"/>
                      <a:pt x="1694" y="657"/>
                      <a:pt x="1785" y="565"/>
                    </a:cubicBezTo>
                    <a:close/>
                    <a:moveTo>
                      <a:pt x="2102" y="1"/>
                    </a:moveTo>
                    <a:lnTo>
                      <a:pt x="2086" y="17"/>
                    </a:lnTo>
                    <a:cubicBezTo>
                      <a:pt x="1989" y="76"/>
                      <a:pt x="1909" y="130"/>
                      <a:pt x="1833" y="194"/>
                    </a:cubicBezTo>
                    <a:cubicBezTo>
                      <a:pt x="1790" y="237"/>
                      <a:pt x="1747" y="275"/>
                      <a:pt x="1699" y="323"/>
                    </a:cubicBezTo>
                    <a:cubicBezTo>
                      <a:pt x="1661" y="356"/>
                      <a:pt x="1618" y="399"/>
                      <a:pt x="1581" y="436"/>
                    </a:cubicBezTo>
                    <a:cubicBezTo>
                      <a:pt x="1484" y="528"/>
                      <a:pt x="1403" y="608"/>
                      <a:pt x="1323" y="678"/>
                    </a:cubicBezTo>
                    <a:lnTo>
                      <a:pt x="1258" y="748"/>
                    </a:lnTo>
                    <a:cubicBezTo>
                      <a:pt x="1231" y="775"/>
                      <a:pt x="1204" y="807"/>
                      <a:pt x="1177" y="829"/>
                    </a:cubicBezTo>
                    <a:cubicBezTo>
                      <a:pt x="1065" y="936"/>
                      <a:pt x="957" y="1038"/>
                      <a:pt x="839" y="1135"/>
                    </a:cubicBezTo>
                    <a:cubicBezTo>
                      <a:pt x="731" y="1232"/>
                      <a:pt x="634" y="1334"/>
                      <a:pt x="527" y="1426"/>
                    </a:cubicBezTo>
                    <a:cubicBezTo>
                      <a:pt x="473" y="1474"/>
                      <a:pt x="419" y="1528"/>
                      <a:pt x="371" y="1587"/>
                    </a:cubicBezTo>
                    <a:cubicBezTo>
                      <a:pt x="328" y="1641"/>
                      <a:pt x="312" y="1700"/>
                      <a:pt x="317" y="1764"/>
                    </a:cubicBezTo>
                    <a:cubicBezTo>
                      <a:pt x="323" y="1823"/>
                      <a:pt x="366" y="1877"/>
                      <a:pt x="419" y="1920"/>
                    </a:cubicBezTo>
                    <a:cubicBezTo>
                      <a:pt x="452" y="1942"/>
                      <a:pt x="489" y="1963"/>
                      <a:pt x="527" y="1979"/>
                    </a:cubicBezTo>
                    <a:cubicBezTo>
                      <a:pt x="608" y="2012"/>
                      <a:pt x="699" y="2055"/>
                      <a:pt x="785" y="2087"/>
                    </a:cubicBezTo>
                    <a:cubicBezTo>
                      <a:pt x="828" y="2098"/>
                      <a:pt x="860" y="2114"/>
                      <a:pt x="903" y="2124"/>
                    </a:cubicBezTo>
                    <a:cubicBezTo>
                      <a:pt x="941" y="2141"/>
                      <a:pt x="989" y="2151"/>
                      <a:pt x="1027" y="2173"/>
                    </a:cubicBezTo>
                    <a:cubicBezTo>
                      <a:pt x="1038" y="2173"/>
                      <a:pt x="1038" y="2178"/>
                      <a:pt x="1043" y="2178"/>
                    </a:cubicBezTo>
                    <a:cubicBezTo>
                      <a:pt x="1054" y="2189"/>
                      <a:pt x="1065" y="2189"/>
                      <a:pt x="1065" y="2194"/>
                    </a:cubicBezTo>
                    <a:cubicBezTo>
                      <a:pt x="1038" y="2227"/>
                      <a:pt x="1011" y="2270"/>
                      <a:pt x="973" y="2302"/>
                    </a:cubicBezTo>
                    <a:cubicBezTo>
                      <a:pt x="903" y="2393"/>
                      <a:pt x="833" y="2490"/>
                      <a:pt x="753" y="2581"/>
                    </a:cubicBezTo>
                    <a:cubicBezTo>
                      <a:pt x="554" y="2823"/>
                      <a:pt x="371" y="3087"/>
                      <a:pt x="194" y="3345"/>
                    </a:cubicBezTo>
                    <a:cubicBezTo>
                      <a:pt x="156" y="3404"/>
                      <a:pt x="108" y="3463"/>
                      <a:pt x="70" y="3533"/>
                    </a:cubicBezTo>
                    <a:lnTo>
                      <a:pt x="59" y="3538"/>
                    </a:lnTo>
                    <a:cubicBezTo>
                      <a:pt x="32" y="3576"/>
                      <a:pt x="0" y="3624"/>
                      <a:pt x="0" y="3678"/>
                    </a:cubicBezTo>
                    <a:lnTo>
                      <a:pt x="0" y="3694"/>
                    </a:lnTo>
                    <a:lnTo>
                      <a:pt x="5" y="3700"/>
                    </a:lnTo>
                    <a:cubicBezTo>
                      <a:pt x="48" y="3754"/>
                      <a:pt x="97" y="3780"/>
                      <a:pt x="156" y="3780"/>
                    </a:cubicBezTo>
                    <a:cubicBezTo>
                      <a:pt x="183" y="3780"/>
                      <a:pt x="210" y="3775"/>
                      <a:pt x="237" y="3764"/>
                    </a:cubicBezTo>
                    <a:cubicBezTo>
                      <a:pt x="301" y="3737"/>
                      <a:pt x="349" y="3721"/>
                      <a:pt x="398" y="3694"/>
                    </a:cubicBezTo>
                    <a:cubicBezTo>
                      <a:pt x="672" y="3549"/>
                      <a:pt x="892" y="3426"/>
                      <a:pt x="1097" y="3280"/>
                    </a:cubicBezTo>
                    <a:cubicBezTo>
                      <a:pt x="1398" y="3065"/>
                      <a:pt x="1710" y="2845"/>
                      <a:pt x="2005" y="2630"/>
                    </a:cubicBezTo>
                    <a:lnTo>
                      <a:pt x="2113" y="2549"/>
                    </a:lnTo>
                    <a:cubicBezTo>
                      <a:pt x="2172" y="2512"/>
                      <a:pt x="2226" y="2463"/>
                      <a:pt x="2274" y="2420"/>
                    </a:cubicBezTo>
                    <a:cubicBezTo>
                      <a:pt x="2301" y="2404"/>
                      <a:pt x="2328" y="2361"/>
                      <a:pt x="2339" y="2323"/>
                    </a:cubicBezTo>
                    <a:lnTo>
                      <a:pt x="2344" y="2302"/>
                    </a:lnTo>
                    <a:cubicBezTo>
                      <a:pt x="2414" y="2162"/>
                      <a:pt x="2419" y="2098"/>
                      <a:pt x="2274" y="1979"/>
                    </a:cubicBezTo>
                    <a:lnTo>
                      <a:pt x="2237" y="1952"/>
                    </a:lnTo>
                    <a:cubicBezTo>
                      <a:pt x="2021" y="1775"/>
                      <a:pt x="1817" y="1630"/>
                      <a:pt x="1602" y="1501"/>
                    </a:cubicBezTo>
                    <a:cubicBezTo>
                      <a:pt x="1581" y="1490"/>
                      <a:pt x="1559" y="1474"/>
                      <a:pt x="1548" y="1463"/>
                    </a:cubicBezTo>
                    <a:lnTo>
                      <a:pt x="1538" y="1452"/>
                    </a:lnTo>
                    <a:cubicBezTo>
                      <a:pt x="1548" y="1442"/>
                      <a:pt x="1548" y="1426"/>
                      <a:pt x="1554" y="1415"/>
                    </a:cubicBezTo>
                    <a:lnTo>
                      <a:pt x="1602" y="1329"/>
                    </a:lnTo>
                    <a:cubicBezTo>
                      <a:pt x="1656" y="1216"/>
                      <a:pt x="1715" y="1108"/>
                      <a:pt x="1774" y="1001"/>
                    </a:cubicBezTo>
                    <a:cubicBezTo>
                      <a:pt x="1833" y="888"/>
                      <a:pt x="1903" y="780"/>
                      <a:pt x="1962" y="673"/>
                    </a:cubicBezTo>
                    <a:lnTo>
                      <a:pt x="2145" y="350"/>
                    </a:lnTo>
                    <a:cubicBezTo>
                      <a:pt x="2172" y="313"/>
                      <a:pt x="2183" y="264"/>
                      <a:pt x="2204" y="216"/>
                    </a:cubicBezTo>
                    <a:cubicBezTo>
                      <a:pt x="2210" y="194"/>
                      <a:pt x="2226" y="178"/>
                      <a:pt x="2231" y="151"/>
                    </a:cubicBezTo>
                    <a:lnTo>
                      <a:pt x="2237" y="130"/>
                    </a:lnTo>
                    <a:lnTo>
                      <a:pt x="2102" y="1"/>
                    </a:ln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" name="Google Shape;540;p13"/>
              <p:cNvSpPr/>
              <p:nvPr/>
            </p:nvSpPr>
            <p:spPr>
              <a:xfrm>
                <a:off x="1836625" y="838075"/>
                <a:ext cx="10375" cy="7500"/>
              </a:xfrm>
              <a:custGeom>
                <a:avLst/>
                <a:gdLst/>
                <a:ahLst/>
                <a:cxnLst/>
                <a:rect l="l" t="t" r="r" b="b"/>
                <a:pathLst>
                  <a:path w="415" h="300" extrusionOk="0">
                    <a:moveTo>
                      <a:pt x="331" y="1"/>
                    </a:moveTo>
                    <a:cubicBezTo>
                      <a:pt x="308" y="1"/>
                      <a:pt x="283" y="7"/>
                      <a:pt x="258" y="20"/>
                    </a:cubicBezTo>
                    <a:cubicBezTo>
                      <a:pt x="178" y="68"/>
                      <a:pt x="92" y="111"/>
                      <a:pt x="33" y="192"/>
                    </a:cubicBezTo>
                    <a:cubicBezTo>
                      <a:pt x="27" y="208"/>
                      <a:pt x="16" y="219"/>
                      <a:pt x="16" y="229"/>
                    </a:cubicBezTo>
                    <a:lnTo>
                      <a:pt x="16" y="240"/>
                    </a:lnTo>
                    <a:lnTo>
                      <a:pt x="0" y="299"/>
                    </a:lnTo>
                    <a:lnTo>
                      <a:pt x="59" y="289"/>
                    </a:lnTo>
                    <a:cubicBezTo>
                      <a:pt x="151" y="262"/>
                      <a:pt x="301" y="186"/>
                      <a:pt x="403" y="106"/>
                    </a:cubicBezTo>
                    <a:cubicBezTo>
                      <a:pt x="414" y="95"/>
                      <a:pt x="414" y="74"/>
                      <a:pt x="414" y="57"/>
                    </a:cubicBezTo>
                    <a:lnTo>
                      <a:pt x="414" y="47"/>
                    </a:lnTo>
                    <a:lnTo>
                      <a:pt x="403" y="30"/>
                    </a:lnTo>
                    <a:cubicBezTo>
                      <a:pt x="383" y="10"/>
                      <a:pt x="358" y="1"/>
                      <a:pt x="331" y="1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" name="Google Shape;541;p13"/>
              <p:cNvSpPr/>
              <p:nvPr/>
            </p:nvSpPr>
            <p:spPr>
              <a:xfrm>
                <a:off x="1838775" y="840825"/>
                <a:ext cx="11450" cy="7825"/>
              </a:xfrm>
              <a:custGeom>
                <a:avLst/>
                <a:gdLst/>
                <a:ahLst/>
                <a:cxnLst/>
                <a:rect l="l" t="t" r="r" b="b"/>
                <a:pathLst>
                  <a:path w="458" h="313" extrusionOk="0">
                    <a:moveTo>
                      <a:pt x="385" y="1"/>
                    </a:moveTo>
                    <a:cubicBezTo>
                      <a:pt x="360" y="1"/>
                      <a:pt x="340" y="13"/>
                      <a:pt x="323" y="23"/>
                    </a:cubicBezTo>
                    <a:lnTo>
                      <a:pt x="301" y="23"/>
                    </a:lnTo>
                    <a:cubicBezTo>
                      <a:pt x="172" y="82"/>
                      <a:pt x="135" y="119"/>
                      <a:pt x="76" y="205"/>
                    </a:cubicBezTo>
                    <a:lnTo>
                      <a:pt x="0" y="313"/>
                    </a:lnTo>
                    <a:lnTo>
                      <a:pt x="113" y="259"/>
                    </a:lnTo>
                    <a:cubicBezTo>
                      <a:pt x="145" y="243"/>
                      <a:pt x="172" y="232"/>
                      <a:pt x="210" y="216"/>
                    </a:cubicBezTo>
                    <a:cubicBezTo>
                      <a:pt x="291" y="184"/>
                      <a:pt x="360" y="152"/>
                      <a:pt x="436" y="98"/>
                    </a:cubicBezTo>
                    <a:cubicBezTo>
                      <a:pt x="457" y="82"/>
                      <a:pt x="452" y="66"/>
                      <a:pt x="452" y="50"/>
                    </a:cubicBezTo>
                    <a:lnTo>
                      <a:pt x="452" y="23"/>
                    </a:lnTo>
                    <a:lnTo>
                      <a:pt x="436" y="17"/>
                    </a:lnTo>
                    <a:cubicBezTo>
                      <a:pt x="417" y="5"/>
                      <a:pt x="401" y="1"/>
                      <a:pt x="385" y="1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2" name="Google Shape;542;p13"/>
              <p:cNvSpPr/>
              <p:nvPr/>
            </p:nvSpPr>
            <p:spPr>
              <a:xfrm>
                <a:off x="1832850" y="836075"/>
                <a:ext cx="9175" cy="5725"/>
              </a:xfrm>
              <a:custGeom>
                <a:avLst/>
                <a:gdLst/>
                <a:ahLst/>
                <a:cxnLst/>
                <a:rect l="l" t="t" r="r" b="b"/>
                <a:pathLst>
                  <a:path w="367" h="229" extrusionOk="0">
                    <a:moveTo>
                      <a:pt x="252" y="1"/>
                    </a:moveTo>
                    <a:cubicBezTo>
                      <a:pt x="241" y="1"/>
                      <a:pt x="230" y="5"/>
                      <a:pt x="216" y="14"/>
                    </a:cubicBezTo>
                    <a:cubicBezTo>
                      <a:pt x="167" y="46"/>
                      <a:pt x="124" y="84"/>
                      <a:pt x="76" y="121"/>
                    </a:cubicBezTo>
                    <a:cubicBezTo>
                      <a:pt x="60" y="132"/>
                      <a:pt x="54" y="137"/>
                      <a:pt x="49" y="154"/>
                    </a:cubicBezTo>
                    <a:cubicBezTo>
                      <a:pt x="49" y="159"/>
                      <a:pt x="44" y="164"/>
                      <a:pt x="44" y="164"/>
                    </a:cubicBezTo>
                    <a:lnTo>
                      <a:pt x="1" y="229"/>
                    </a:lnTo>
                    <a:lnTo>
                      <a:pt x="76" y="213"/>
                    </a:lnTo>
                    <a:cubicBezTo>
                      <a:pt x="210" y="207"/>
                      <a:pt x="237" y="186"/>
                      <a:pt x="339" y="100"/>
                    </a:cubicBezTo>
                    <a:lnTo>
                      <a:pt x="366" y="73"/>
                    </a:lnTo>
                    <a:lnTo>
                      <a:pt x="329" y="46"/>
                    </a:lnTo>
                    <a:cubicBezTo>
                      <a:pt x="293" y="17"/>
                      <a:pt x="274" y="1"/>
                      <a:pt x="252" y="1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43" name="Google Shape;543;p13"/>
            <p:cNvSpPr/>
            <p:nvPr/>
          </p:nvSpPr>
          <p:spPr>
            <a:xfrm>
              <a:off x="8028980" y="4627763"/>
              <a:ext cx="229400" cy="247299"/>
            </a:xfrm>
            <a:custGeom>
              <a:avLst/>
              <a:gdLst/>
              <a:ahLst/>
              <a:cxnLst/>
              <a:rect l="l" t="t" r="r" b="b"/>
              <a:pathLst>
                <a:path w="3345" h="3606" extrusionOk="0">
                  <a:moveTo>
                    <a:pt x="3151" y="815"/>
                  </a:moveTo>
                  <a:lnTo>
                    <a:pt x="3189" y="847"/>
                  </a:lnTo>
                  <a:cubicBezTo>
                    <a:pt x="3173" y="880"/>
                    <a:pt x="3146" y="907"/>
                    <a:pt x="3108" y="939"/>
                  </a:cubicBezTo>
                  <a:lnTo>
                    <a:pt x="3081" y="901"/>
                  </a:lnTo>
                  <a:cubicBezTo>
                    <a:pt x="3097" y="874"/>
                    <a:pt x="3119" y="853"/>
                    <a:pt x="3135" y="831"/>
                  </a:cubicBezTo>
                  <a:cubicBezTo>
                    <a:pt x="3140" y="826"/>
                    <a:pt x="3140" y="815"/>
                    <a:pt x="3151" y="815"/>
                  </a:cubicBezTo>
                  <a:close/>
                  <a:moveTo>
                    <a:pt x="2985" y="998"/>
                  </a:moveTo>
                  <a:lnTo>
                    <a:pt x="3017" y="1041"/>
                  </a:lnTo>
                  <a:lnTo>
                    <a:pt x="2920" y="1127"/>
                  </a:lnTo>
                  <a:lnTo>
                    <a:pt x="2893" y="1084"/>
                  </a:lnTo>
                  <a:cubicBezTo>
                    <a:pt x="2915" y="1052"/>
                    <a:pt x="2942" y="1025"/>
                    <a:pt x="2985" y="998"/>
                  </a:cubicBezTo>
                  <a:close/>
                  <a:moveTo>
                    <a:pt x="2786" y="1181"/>
                  </a:moveTo>
                  <a:cubicBezTo>
                    <a:pt x="2802" y="1186"/>
                    <a:pt x="2807" y="1202"/>
                    <a:pt x="2818" y="1224"/>
                  </a:cubicBezTo>
                  <a:lnTo>
                    <a:pt x="2829" y="1229"/>
                  </a:lnTo>
                  <a:lnTo>
                    <a:pt x="2705" y="1347"/>
                  </a:lnTo>
                  <a:lnTo>
                    <a:pt x="2678" y="1288"/>
                  </a:lnTo>
                  <a:cubicBezTo>
                    <a:pt x="2694" y="1267"/>
                    <a:pt x="2716" y="1256"/>
                    <a:pt x="2726" y="1235"/>
                  </a:cubicBezTo>
                  <a:cubicBezTo>
                    <a:pt x="2748" y="1213"/>
                    <a:pt x="2759" y="1202"/>
                    <a:pt x="2780" y="1186"/>
                  </a:cubicBezTo>
                  <a:lnTo>
                    <a:pt x="2786" y="1181"/>
                  </a:lnTo>
                  <a:close/>
                  <a:moveTo>
                    <a:pt x="2571" y="1390"/>
                  </a:moveTo>
                  <a:cubicBezTo>
                    <a:pt x="2581" y="1396"/>
                    <a:pt x="2587" y="1396"/>
                    <a:pt x="2587" y="1401"/>
                  </a:cubicBezTo>
                  <a:cubicBezTo>
                    <a:pt x="2597" y="1417"/>
                    <a:pt x="2608" y="1428"/>
                    <a:pt x="2619" y="1444"/>
                  </a:cubicBezTo>
                  <a:lnTo>
                    <a:pt x="2528" y="1536"/>
                  </a:lnTo>
                  <a:lnTo>
                    <a:pt x="2479" y="1476"/>
                  </a:lnTo>
                  <a:cubicBezTo>
                    <a:pt x="2506" y="1444"/>
                    <a:pt x="2533" y="1417"/>
                    <a:pt x="2571" y="1390"/>
                  </a:cubicBezTo>
                  <a:close/>
                  <a:moveTo>
                    <a:pt x="2377" y="1579"/>
                  </a:moveTo>
                  <a:lnTo>
                    <a:pt x="2425" y="1632"/>
                  </a:lnTo>
                  <a:cubicBezTo>
                    <a:pt x="2420" y="1643"/>
                    <a:pt x="2409" y="1649"/>
                    <a:pt x="2404" y="1659"/>
                  </a:cubicBezTo>
                  <a:cubicBezTo>
                    <a:pt x="2393" y="1638"/>
                    <a:pt x="2382" y="1616"/>
                    <a:pt x="2372" y="1584"/>
                  </a:cubicBezTo>
                  <a:lnTo>
                    <a:pt x="2377" y="1579"/>
                  </a:lnTo>
                  <a:close/>
                  <a:moveTo>
                    <a:pt x="2275" y="1724"/>
                  </a:moveTo>
                  <a:lnTo>
                    <a:pt x="2302" y="1767"/>
                  </a:lnTo>
                  <a:lnTo>
                    <a:pt x="2296" y="1772"/>
                  </a:lnTo>
                  <a:cubicBezTo>
                    <a:pt x="2286" y="1761"/>
                    <a:pt x="2275" y="1745"/>
                    <a:pt x="2275" y="1724"/>
                  </a:cubicBezTo>
                  <a:close/>
                  <a:moveTo>
                    <a:pt x="1533" y="2299"/>
                  </a:moveTo>
                  <a:lnTo>
                    <a:pt x="1587" y="2390"/>
                  </a:lnTo>
                  <a:cubicBezTo>
                    <a:pt x="1571" y="2423"/>
                    <a:pt x="1544" y="2444"/>
                    <a:pt x="1517" y="2471"/>
                  </a:cubicBezTo>
                  <a:lnTo>
                    <a:pt x="1458" y="2390"/>
                  </a:lnTo>
                  <a:cubicBezTo>
                    <a:pt x="1463" y="2380"/>
                    <a:pt x="1463" y="2380"/>
                    <a:pt x="1468" y="2369"/>
                  </a:cubicBezTo>
                  <a:cubicBezTo>
                    <a:pt x="1490" y="2342"/>
                    <a:pt x="1506" y="2315"/>
                    <a:pt x="1533" y="2299"/>
                  </a:cubicBezTo>
                  <a:close/>
                  <a:moveTo>
                    <a:pt x="1350" y="2519"/>
                  </a:moveTo>
                  <a:cubicBezTo>
                    <a:pt x="1377" y="2541"/>
                    <a:pt x="1399" y="2568"/>
                    <a:pt x="1409" y="2600"/>
                  </a:cubicBezTo>
                  <a:cubicBezTo>
                    <a:pt x="1388" y="2627"/>
                    <a:pt x="1372" y="2654"/>
                    <a:pt x="1350" y="2675"/>
                  </a:cubicBezTo>
                  <a:lnTo>
                    <a:pt x="1302" y="2579"/>
                  </a:lnTo>
                  <a:lnTo>
                    <a:pt x="1350" y="2519"/>
                  </a:lnTo>
                  <a:close/>
                  <a:moveTo>
                    <a:pt x="1194" y="2718"/>
                  </a:moveTo>
                  <a:cubicBezTo>
                    <a:pt x="1216" y="2740"/>
                    <a:pt x="1237" y="2767"/>
                    <a:pt x="1248" y="2788"/>
                  </a:cubicBezTo>
                  <a:cubicBezTo>
                    <a:pt x="1243" y="2794"/>
                    <a:pt x="1243" y="2799"/>
                    <a:pt x="1237" y="2799"/>
                  </a:cubicBezTo>
                  <a:cubicBezTo>
                    <a:pt x="1216" y="2837"/>
                    <a:pt x="1194" y="2864"/>
                    <a:pt x="1167" y="2880"/>
                  </a:cubicBezTo>
                  <a:lnTo>
                    <a:pt x="1130" y="2799"/>
                  </a:lnTo>
                  <a:lnTo>
                    <a:pt x="1194" y="2718"/>
                  </a:lnTo>
                  <a:close/>
                  <a:moveTo>
                    <a:pt x="2968" y="3003"/>
                  </a:moveTo>
                  <a:lnTo>
                    <a:pt x="2968" y="3003"/>
                  </a:lnTo>
                  <a:cubicBezTo>
                    <a:pt x="2985" y="3019"/>
                    <a:pt x="2990" y="3041"/>
                    <a:pt x="2985" y="3068"/>
                  </a:cubicBezTo>
                  <a:lnTo>
                    <a:pt x="2974" y="3089"/>
                  </a:lnTo>
                  <a:lnTo>
                    <a:pt x="2968" y="3089"/>
                  </a:lnTo>
                  <a:lnTo>
                    <a:pt x="2968" y="3084"/>
                  </a:lnTo>
                  <a:cubicBezTo>
                    <a:pt x="2974" y="3057"/>
                    <a:pt x="2974" y="3030"/>
                    <a:pt x="2968" y="3003"/>
                  </a:cubicBezTo>
                  <a:close/>
                  <a:moveTo>
                    <a:pt x="1011" y="2933"/>
                  </a:moveTo>
                  <a:cubicBezTo>
                    <a:pt x="1022" y="2950"/>
                    <a:pt x="1033" y="2955"/>
                    <a:pt x="1038" y="2971"/>
                  </a:cubicBezTo>
                  <a:cubicBezTo>
                    <a:pt x="1054" y="2976"/>
                    <a:pt x="1060" y="2987"/>
                    <a:pt x="1065" y="3003"/>
                  </a:cubicBezTo>
                  <a:lnTo>
                    <a:pt x="1054" y="3014"/>
                  </a:lnTo>
                  <a:cubicBezTo>
                    <a:pt x="1028" y="3041"/>
                    <a:pt x="1006" y="3068"/>
                    <a:pt x="979" y="3095"/>
                  </a:cubicBezTo>
                  <a:lnTo>
                    <a:pt x="974" y="3095"/>
                  </a:lnTo>
                  <a:cubicBezTo>
                    <a:pt x="958" y="3068"/>
                    <a:pt x="947" y="3041"/>
                    <a:pt x="947" y="3009"/>
                  </a:cubicBezTo>
                  <a:lnTo>
                    <a:pt x="1011" y="2933"/>
                  </a:lnTo>
                  <a:close/>
                  <a:moveTo>
                    <a:pt x="2813" y="2982"/>
                  </a:moveTo>
                  <a:cubicBezTo>
                    <a:pt x="2818" y="2987"/>
                    <a:pt x="2829" y="3003"/>
                    <a:pt x="2834" y="3014"/>
                  </a:cubicBezTo>
                  <a:cubicBezTo>
                    <a:pt x="2850" y="3041"/>
                    <a:pt x="2866" y="3084"/>
                    <a:pt x="2915" y="3095"/>
                  </a:cubicBezTo>
                  <a:cubicBezTo>
                    <a:pt x="2893" y="3106"/>
                    <a:pt x="2882" y="3116"/>
                    <a:pt x="2866" y="3132"/>
                  </a:cubicBezTo>
                  <a:cubicBezTo>
                    <a:pt x="2856" y="3143"/>
                    <a:pt x="2839" y="3149"/>
                    <a:pt x="2834" y="3159"/>
                  </a:cubicBezTo>
                  <a:cubicBezTo>
                    <a:pt x="2833" y="3160"/>
                    <a:pt x="2833" y="3160"/>
                    <a:pt x="2832" y="3160"/>
                  </a:cubicBezTo>
                  <a:cubicBezTo>
                    <a:pt x="2827" y="3160"/>
                    <a:pt x="2822" y="3147"/>
                    <a:pt x="2813" y="3138"/>
                  </a:cubicBezTo>
                  <a:cubicBezTo>
                    <a:pt x="2807" y="3122"/>
                    <a:pt x="2802" y="3116"/>
                    <a:pt x="2802" y="3106"/>
                  </a:cubicBezTo>
                  <a:cubicBezTo>
                    <a:pt x="2786" y="3089"/>
                    <a:pt x="2780" y="3068"/>
                    <a:pt x="2769" y="3052"/>
                  </a:cubicBezTo>
                  <a:cubicBezTo>
                    <a:pt x="2769" y="3041"/>
                    <a:pt x="2759" y="3041"/>
                    <a:pt x="2759" y="3036"/>
                  </a:cubicBezTo>
                  <a:lnTo>
                    <a:pt x="2813" y="2982"/>
                  </a:lnTo>
                  <a:close/>
                  <a:moveTo>
                    <a:pt x="1103" y="197"/>
                  </a:moveTo>
                  <a:cubicBezTo>
                    <a:pt x="1146" y="251"/>
                    <a:pt x="1173" y="321"/>
                    <a:pt x="1200" y="380"/>
                  </a:cubicBezTo>
                  <a:cubicBezTo>
                    <a:pt x="1221" y="482"/>
                    <a:pt x="1264" y="579"/>
                    <a:pt x="1296" y="670"/>
                  </a:cubicBezTo>
                  <a:cubicBezTo>
                    <a:pt x="1307" y="713"/>
                    <a:pt x="1329" y="756"/>
                    <a:pt x="1345" y="799"/>
                  </a:cubicBezTo>
                  <a:lnTo>
                    <a:pt x="1388" y="912"/>
                  </a:lnTo>
                  <a:cubicBezTo>
                    <a:pt x="1431" y="1020"/>
                    <a:pt x="1468" y="1127"/>
                    <a:pt x="1517" y="1235"/>
                  </a:cubicBezTo>
                  <a:cubicBezTo>
                    <a:pt x="1538" y="1283"/>
                    <a:pt x="1565" y="1337"/>
                    <a:pt x="1614" y="1390"/>
                  </a:cubicBezTo>
                  <a:cubicBezTo>
                    <a:pt x="1639" y="1426"/>
                    <a:pt x="1669" y="1446"/>
                    <a:pt x="1702" y="1446"/>
                  </a:cubicBezTo>
                  <a:cubicBezTo>
                    <a:pt x="1725" y="1446"/>
                    <a:pt x="1749" y="1437"/>
                    <a:pt x="1775" y="1417"/>
                  </a:cubicBezTo>
                  <a:cubicBezTo>
                    <a:pt x="1829" y="1380"/>
                    <a:pt x="1882" y="1342"/>
                    <a:pt x="1925" y="1294"/>
                  </a:cubicBezTo>
                  <a:cubicBezTo>
                    <a:pt x="2076" y="1143"/>
                    <a:pt x="2216" y="987"/>
                    <a:pt x="2366" y="826"/>
                  </a:cubicBezTo>
                  <a:lnTo>
                    <a:pt x="2485" y="692"/>
                  </a:lnTo>
                  <a:cubicBezTo>
                    <a:pt x="2511" y="659"/>
                    <a:pt x="2544" y="622"/>
                    <a:pt x="2571" y="595"/>
                  </a:cubicBezTo>
                  <a:cubicBezTo>
                    <a:pt x="2614" y="546"/>
                    <a:pt x="2662" y="503"/>
                    <a:pt x="2700" y="455"/>
                  </a:cubicBezTo>
                  <a:cubicBezTo>
                    <a:pt x="2721" y="433"/>
                    <a:pt x="2743" y="423"/>
                    <a:pt x="2759" y="401"/>
                  </a:cubicBezTo>
                  <a:lnTo>
                    <a:pt x="2775" y="390"/>
                  </a:lnTo>
                  <a:cubicBezTo>
                    <a:pt x="2861" y="433"/>
                    <a:pt x="2920" y="503"/>
                    <a:pt x="2985" y="573"/>
                  </a:cubicBezTo>
                  <a:cubicBezTo>
                    <a:pt x="2963" y="638"/>
                    <a:pt x="2920" y="681"/>
                    <a:pt x="2882" y="729"/>
                  </a:cubicBezTo>
                  <a:lnTo>
                    <a:pt x="2877" y="745"/>
                  </a:lnTo>
                  <a:cubicBezTo>
                    <a:pt x="2646" y="998"/>
                    <a:pt x="2399" y="1235"/>
                    <a:pt x="2167" y="1455"/>
                  </a:cubicBezTo>
                  <a:lnTo>
                    <a:pt x="2135" y="1487"/>
                  </a:lnTo>
                  <a:lnTo>
                    <a:pt x="2054" y="1573"/>
                  </a:lnTo>
                  <a:cubicBezTo>
                    <a:pt x="1995" y="1632"/>
                    <a:pt x="1979" y="1708"/>
                    <a:pt x="2017" y="1778"/>
                  </a:cubicBezTo>
                  <a:cubicBezTo>
                    <a:pt x="2054" y="1858"/>
                    <a:pt x="2087" y="1928"/>
                    <a:pt x="2130" y="1982"/>
                  </a:cubicBezTo>
                  <a:cubicBezTo>
                    <a:pt x="2205" y="2089"/>
                    <a:pt x="2275" y="2197"/>
                    <a:pt x="2350" y="2299"/>
                  </a:cubicBezTo>
                  <a:cubicBezTo>
                    <a:pt x="2404" y="2380"/>
                    <a:pt x="2463" y="2460"/>
                    <a:pt x="2517" y="2541"/>
                  </a:cubicBezTo>
                  <a:cubicBezTo>
                    <a:pt x="2565" y="2606"/>
                    <a:pt x="2608" y="2675"/>
                    <a:pt x="2651" y="2740"/>
                  </a:cubicBezTo>
                  <a:lnTo>
                    <a:pt x="2700" y="2815"/>
                  </a:lnTo>
                  <a:cubicBezTo>
                    <a:pt x="2624" y="2917"/>
                    <a:pt x="2528" y="3014"/>
                    <a:pt x="2425" y="3079"/>
                  </a:cubicBezTo>
                  <a:cubicBezTo>
                    <a:pt x="2356" y="3009"/>
                    <a:pt x="2296" y="2928"/>
                    <a:pt x="2237" y="2815"/>
                  </a:cubicBezTo>
                  <a:cubicBezTo>
                    <a:pt x="2194" y="2735"/>
                    <a:pt x="2151" y="2654"/>
                    <a:pt x="2108" y="2573"/>
                  </a:cubicBezTo>
                  <a:cubicBezTo>
                    <a:pt x="2054" y="2466"/>
                    <a:pt x="1995" y="2358"/>
                    <a:pt x="1942" y="2256"/>
                  </a:cubicBezTo>
                  <a:cubicBezTo>
                    <a:pt x="1909" y="2192"/>
                    <a:pt x="1861" y="2122"/>
                    <a:pt x="1807" y="2046"/>
                  </a:cubicBezTo>
                  <a:cubicBezTo>
                    <a:pt x="1775" y="2003"/>
                    <a:pt x="1726" y="1976"/>
                    <a:pt x="1667" y="1966"/>
                  </a:cubicBezTo>
                  <a:cubicBezTo>
                    <a:pt x="1661" y="1965"/>
                    <a:pt x="1654" y="1965"/>
                    <a:pt x="1648" y="1965"/>
                  </a:cubicBezTo>
                  <a:cubicBezTo>
                    <a:pt x="1591" y="1965"/>
                    <a:pt x="1539" y="1985"/>
                    <a:pt x="1495" y="2014"/>
                  </a:cubicBezTo>
                  <a:cubicBezTo>
                    <a:pt x="1468" y="2036"/>
                    <a:pt x="1452" y="2063"/>
                    <a:pt x="1436" y="2073"/>
                  </a:cubicBezTo>
                  <a:cubicBezTo>
                    <a:pt x="1372" y="2154"/>
                    <a:pt x="1307" y="2229"/>
                    <a:pt x="1243" y="2310"/>
                  </a:cubicBezTo>
                  <a:cubicBezTo>
                    <a:pt x="1130" y="2444"/>
                    <a:pt x="1006" y="2584"/>
                    <a:pt x="899" y="2735"/>
                  </a:cubicBezTo>
                  <a:cubicBezTo>
                    <a:pt x="823" y="2831"/>
                    <a:pt x="737" y="2933"/>
                    <a:pt x="657" y="3036"/>
                  </a:cubicBezTo>
                  <a:cubicBezTo>
                    <a:pt x="624" y="3079"/>
                    <a:pt x="592" y="3116"/>
                    <a:pt x="549" y="3154"/>
                  </a:cubicBezTo>
                  <a:lnTo>
                    <a:pt x="528" y="3175"/>
                  </a:lnTo>
                  <a:cubicBezTo>
                    <a:pt x="442" y="3111"/>
                    <a:pt x="377" y="3030"/>
                    <a:pt x="307" y="2950"/>
                  </a:cubicBezTo>
                  <a:lnTo>
                    <a:pt x="275" y="2907"/>
                  </a:lnTo>
                  <a:cubicBezTo>
                    <a:pt x="270" y="2896"/>
                    <a:pt x="259" y="2880"/>
                    <a:pt x="275" y="2874"/>
                  </a:cubicBezTo>
                  <a:lnTo>
                    <a:pt x="280" y="2858"/>
                  </a:lnTo>
                  <a:cubicBezTo>
                    <a:pt x="307" y="2821"/>
                    <a:pt x="329" y="2778"/>
                    <a:pt x="361" y="2745"/>
                  </a:cubicBezTo>
                  <a:cubicBezTo>
                    <a:pt x="657" y="2412"/>
                    <a:pt x="888" y="2154"/>
                    <a:pt x="1103" y="1912"/>
                  </a:cubicBezTo>
                  <a:cubicBezTo>
                    <a:pt x="1237" y="1767"/>
                    <a:pt x="1248" y="1745"/>
                    <a:pt x="1302" y="1611"/>
                  </a:cubicBezTo>
                  <a:lnTo>
                    <a:pt x="1307" y="1589"/>
                  </a:lnTo>
                  <a:lnTo>
                    <a:pt x="1296" y="1579"/>
                  </a:lnTo>
                  <a:cubicBezTo>
                    <a:pt x="1264" y="1541"/>
                    <a:pt x="1243" y="1498"/>
                    <a:pt x="1237" y="1450"/>
                  </a:cubicBezTo>
                  <a:cubicBezTo>
                    <a:pt x="1210" y="1283"/>
                    <a:pt x="1167" y="1084"/>
                    <a:pt x="1119" y="896"/>
                  </a:cubicBezTo>
                  <a:cubicBezTo>
                    <a:pt x="1092" y="804"/>
                    <a:pt x="1060" y="718"/>
                    <a:pt x="1028" y="627"/>
                  </a:cubicBezTo>
                  <a:cubicBezTo>
                    <a:pt x="1022" y="600"/>
                    <a:pt x="1006" y="584"/>
                    <a:pt x="1001" y="557"/>
                  </a:cubicBezTo>
                  <a:cubicBezTo>
                    <a:pt x="979" y="493"/>
                    <a:pt x="952" y="433"/>
                    <a:pt x="925" y="374"/>
                  </a:cubicBezTo>
                  <a:cubicBezTo>
                    <a:pt x="920" y="353"/>
                    <a:pt x="904" y="331"/>
                    <a:pt x="899" y="315"/>
                  </a:cubicBezTo>
                  <a:cubicBezTo>
                    <a:pt x="968" y="267"/>
                    <a:pt x="1033" y="235"/>
                    <a:pt x="1103" y="197"/>
                  </a:cubicBezTo>
                  <a:close/>
                  <a:moveTo>
                    <a:pt x="834" y="3149"/>
                  </a:moveTo>
                  <a:lnTo>
                    <a:pt x="872" y="3218"/>
                  </a:lnTo>
                  <a:lnTo>
                    <a:pt x="823" y="3272"/>
                  </a:lnTo>
                  <a:lnTo>
                    <a:pt x="791" y="3197"/>
                  </a:lnTo>
                  <a:cubicBezTo>
                    <a:pt x="796" y="3186"/>
                    <a:pt x="813" y="3170"/>
                    <a:pt x="818" y="3165"/>
                  </a:cubicBezTo>
                  <a:cubicBezTo>
                    <a:pt x="818" y="3159"/>
                    <a:pt x="823" y="3159"/>
                    <a:pt x="834" y="3149"/>
                  </a:cubicBezTo>
                  <a:close/>
                  <a:moveTo>
                    <a:pt x="2651" y="3138"/>
                  </a:moveTo>
                  <a:lnTo>
                    <a:pt x="2667" y="3149"/>
                  </a:lnTo>
                  <a:cubicBezTo>
                    <a:pt x="2694" y="3186"/>
                    <a:pt x="2721" y="3213"/>
                    <a:pt x="2743" y="3245"/>
                  </a:cubicBezTo>
                  <a:lnTo>
                    <a:pt x="2743" y="3267"/>
                  </a:lnTo>
                  <a:lnTo>
                    <a:pt x="2689" y="3294"/>
                  </a:lnTo>
                  <a:cubicBezTo>
                    <a:pt x="2667" y="3251"/>
                    <a:pt x="2646" y="3202"/>
                    <a:pt x="2624" y="3149"/>
                  </a:cubicBezTo>
                  <a:lnTo>
                    <a:pt x="2651" y="3138"/>
                  </a:lnTo>
                  <a:close/>
                  <a:moveTo>
                    <a:pt x="2554" y="3304"/>
                  </a:moveTo>
                  <a:cubicBezTo>
                    <a:pt x="2565" y="3321"/>
                    <a:pt x="2571" y="3337"/>
                    <a:pt x="2587" y="3353"/>
                  </a:cubicBezTo>
                  <a:lnTo>
                    <a:pt x="2597" y="3374"/>
                  </a:lnTo>
                  <a:lnTo>
                    <a:pt x="2592" y="3385"/>
                  </a:lnTo>
                  <a:cubicBezTo>
                    <a:pt x="2571" y="3353"/>
                    <a:pt x="2560" y="3326"/>
                    <a:pt x="2554" y="3304"/>
                  </a:cubicBezTo>
                  <a:close/>
                  <a:moveTo>
                    <a:pt x="673" y="3321"/>
                  </a:moveTo>
                  <a:cubicBezTo>
                    <a:pt x="689" y="3331"/>
                    <a:pt x="705" y="3353"/>
                    <a:pt x="716" y="3380"/>
                  </a:cubicBezTo>
                  <a:lnTo>
                    <a:pt x="683" y="3412"/>
                  </a:lnTo>
                  <a:cubicBezTo>
                    <a:pt x="673" y="3390"/>
                    <a:pt x="657" y="3369"/>
                    <a:pt x="651" y="3337"/>
                  </a:cubicBezTo>
                  <a:lnTo>
                    <a:pt x="673" y="3321"/>
                  </a:lnTo>
                  <a:close/>
                  <a:moveTo>
                    <a:pt x="1232" y="1"/>
                  </a:moveTo>
                  <a:cubicBezTo>
                    <a:pt x="1216" y="1"/>
                    <a:pt x="1199" y="3"/>
                    <a:pt x="1183" y="9"/>
                  </a:cubicBezTo>
                  <a:cubicBezTo>
                    <a:pt x="1114" y="30"/>
                    <a:pt x="1060" y="57"/>
                    <a:pt x="1011" y="84"/>
                  </a:cubicBezTo>
                  <a:cubicBezTo>
                    <a:pt x="952" y="122"/>
                    <a:pt x="899" y="154"/>
                    <a:pt x="845" y="186"/>
                  </a:cubicBezTo>
                  <a:cubicBezTo>
                    <a:pt x="818" y="202"/>
                    <a:pt x="796" y="218"/>
                    <a:pt x="770" y="235"/>
                  </a:cubicBezTo>
                  <a:cubicBezTo>
                    <a:pt x="646" y="315"/>
                    <a:pt x="624" y="347"/>
                    <a:pt x="657" y="498"/>
                  </a:cubicBezTo>
                  <a:cubicBezTo>
                    <a:pt x="657" y="503"/>
                    <a:pt x="657" y="509"/>
                    <a:pt x="662" y="514"/>
                  </a:cubicBezTo>
                  <a:lnTo>
                    <a:pt x="662" y="525"/>
                  </a:lnTo>
                  <a:cubicBezTo>
                    <a:pt x="726" y="751"/>
                    <a:pt x="791" y="971"/>
                    <a:pt x="877" y="1175"/>
                  </a:cubicBezTo>
                  <a:cubicBezTo>
                    <a:pt x="925" y="1283"/>
                    <a:pt x="958" y="1390"/>
                    <a:pt x="1006" y="1503"/>
                  </a:cubicBezTo>
                  <a:cubicBezTo>
                    <a:pt x="1022" y="1552"/>
                    <a:pt x="1038" y="1589"/>
                    <a:pt x="1054" y="1638"/>
                  </a:cubicBezTo>
                  <a:lnTo>
                    <a:pt x="1011" y="1692"/>
                  </a:lnTo>
                  <a:cubicBezTo>
                    <a:pt x="974" y="1740"/>
                    <a:pt x="931" y="1794"/>
                    <a:pt x="888" y="1842"/>
                  </a:cubicBezTo>
                  <a:cubicBezTo>
                    <a:pt x="807" y="1933"/>
                    <a:pt x="716" y="2025"/>
                    <a:pt x="635" y="2122"/>
                  </a:cubicBezTo>
                  <a:cubicBezTo>
                    <a:pt x="538" y="2229"/>
                    <a:pt x="442" y="2342"/>
                    <a:pt x="339" y="2450"/>
                  </a:cubicBezTo>
                  <a:cubicBezTo>
                    <a:pt x="270" y="2541"/>
                    <a:pt x="189" y="2632"/>
                    <a:pt x="97" y="2740"/>
                  </a:cubicBezTo>
                  <a:cubicBezTo>
                    <a:pt x="65" y="2783"/>
                    <a:pt x="44" y="2821"/>
                    <a:pt x="28" y="2858"/>
                  </a:cubicBezTo>
                  <a:cubicBezTo>
                    <a:pt x="1" y="2907"/>
                    <a:pt x="6" y="2966"/>
                    <a:pt x="38" y="3009"/>
                  </a:cubicBezTo>
                  <a:cubicBezTo>
                    <a:pt x="135" y="3122"/>
                    <a:pt x="248" y="3235"/>
                    <a:pt x="382" y="3358"/>
                  </a:cubicBezTo>
                  <a:cubicBezTo>
                    <a:pt x="393" y="3364"/>
                    <a:pt x="409" y="3380"/>
                    <a:pt x="420" y="3380"/>
                  </a:cubicBezTo>
                  <a:cubicBezTo>
                    <a:pt x="463" y="3380"/>
                    <a:pt x="485" y="3412"/>
                    <a:pt x="517" y="3460"/>
                  </a:cubicBezTo>
                  <a:cubicBezTo>
                    <a:pt x="522" y="3471"/>
                    <a:pt x="538" y="3487"/>
                    <a:pt x="544" y="3493"/>
                  </a:cubicBezTo>
                  <a:cubicBezTo>
                    <a:pt x="549" y="3498"/>
                    <a:pt x="554" y="3514"/>
                    <a:pt x="565" y="3519"/>
                  </a:cubicBezTo>
                  <a:cubicBezTo>
                    <a:pt x="571" y="3536"/>
                    <a:pt x="576" y="3546"/>
                    <a:pt x="592" y="3562"/>
                  </a:cubicBezTo>
                  <a:lnTo>
                    <a:pt x="619" y="3606"/>
                  </a:lnTo>
                  <a:lnTo>
                    <a:pt x="646" y="3595"/>
                  </a:lnTo>
                  <a:cubicBezTo>
                    <a:pt x="726" y="3552"/>
                    <a:pt x="786" y="3493"/>
                    <a:pt x="839" y="3439"/>
                  </a:cubicBezTo>
                  <a:lnTo>
                    <a:pt x="850" y="3428"/>
                  </a:lnTo>
                  <a:cubicBezTo>
                    <a:pt x="952" y="3321"/>
                    <a:pt x="1054" y="3202"/>
                    <a:pt x="1157" y="3095"/>
                  </a:cubicBezTo>
                  <a:cubicBezTo>
                    <a:pt x="1200" y="3052"/>
                    <a:pt x="1243" y="2998"/>
                    <a:pt x="1291" y="2950"/>
                  </a:cubicBezTo>
                  <a:lnTo>
                    <a:pt x="1302" y="2933"/>
                  </a:lnTo>
                  <a:cubicBezTo>
                    <a:pt x="1323" y="2907"/>
                    <a:pt x="1334" y="2896"/>
                    <a:pt x="1361" y="2896"/>
                  </a:cubicBezTo>
                  <a:cubicBezTo>
                    <a:pt x="1382" y="2896"/>
                    <a:pt x="1404" y="2874"/>
                    <a:pt x="1404" y="2869"/>
                  </a:cubicBezTo>
                  <a:cubicBezTo>
                    <a:pt x="1409" y="2853"/>
                    <a:pt x="1415" y="2842"/>
                    <a:pt x="1415" y="2831"/>
                  </a:cubicBezTo>
                  <a:cubicBezTo>
                    <a:pt x="1415" y="2815"/>
                    <a:pt x="1425" y="2799"/>
                    <a:pt x="1442" y="2783"/>
                  </a:cubicBezTo>
                  <a:cubicBezTo>
                    <a:pt x="1458" y="2767"/>
                    <a:pt x="1463" y="2761"/>
                    <a:pt x="1468" y="2745"/>
                  </a:cubicBezTo>
                  <a:lnTo>
                    <a:pt x="1517" y="2697"/>
                  </a:lnTo>
                  <a:cubicBezTo>
                    <a:pt x="1544" y="2681"/>
                    <a:pt x="1571" y="2654"/>
                    <a:pt x="1592" y="2611"/>
                  </a:cubicBezTo>
                  <a:cubicBezTo>
                    <a:pt x="1603" y="2579"/>
                    <a:pt x="1630" y="2552"/>
                    <a:pt x="1657" y="2525"/>
                  </a:cubicBezTo>
                  <a:cubicBezTo>
                    <a:pt x="1673" y="2514"/>
                    <a:pt x="1678" y="2498"/>
                    <a:pt x="1694" y="2487"/>
                  </a:cubicBezTo>
                  <a:lnTo>
                    <a:pt x="1721" y="2460"/>
                  </a:lnTo>
                  <a:lnTo>
                    <a:pt x="1726" y="2466"/>
                  </a:lnTo>
                  <a:cubicBezTo>
                    <a:pt x="1737" y="2493"/>
                    <a:pt x="1753" y="2519"/>
                    <a:pt x="1775" y="2546"/>
                  </a:cubicBezTo>
                  <a:lnTo>
                    <a:pt x="1834" y="2665"/>
                  </a:lnTo>
                  <a:cubicBezTo>
                    <a:pt x="1866" y="2740"/>
                    <a:pt x="1909" y="2810"/>
                    <a:pt x="1947" y="2880"/>
                  </a:cubicBezTo>
                  <a:cubicBezTo>
                    <a:pt x="1995" y="2971"/>
                    <a:pt x="2049" y="3041"/>
                    <a:pt x="2087" y="3111"/>
                  </a:cubicBezTo>
                  <a:cubicBezTo>
                    <a:pt x="2130" y="3170"/>
                    <a:pt x="2189" y="3245"/>
                    <a:pt x="2275" y="3278"/>
                  </a:cubicBezTo>
                  <a:lnTo>
                    <a:pt x="2286" y="3299"/>
                  </a:lnTo>
                  <a:cubicBezTo>
                    <a:pt x="2296" y="3321"/>
                    <a:pt x="2302" y="3337"/>
                    <a:pt x="2318" y="3358"/>
                  </a:cubicBezTo>
                  <a:cubicBezTo>
                    <a:pt x="2329" y="3385"/>
                    <a:pt x="2350" y="3412"/>
                    <a:pt x="2372" y="3439"/>
                  </a:cubicBezTo>
                  <a:cubicBezTo>
                    <a:pt x="2399" y="3471"/>
                    <a:pt x="2425" y="3498"/>
                    <a:pt x="2447" y="3519"/>
                  </a:cubicBezTo>
                  <a:cubicBezTo>
                    <a:pt x="2466" y="3539"/>
                    <a:pt x="2487" y="3547"/>
                    <a:pt x="2508" y="3547"/>
                  </a:cubicBezTo>
                  <a:cubicBezTo>
                    <a:pt x="2534" y="3547"/>
                    <a:pt x="2560" y="3535"/>
                    <a:pt x="2587" y="3514"/>
                  </a:cubicBezTo>
                  <a:cubicBezTo>
                    <a:pt x="2597" y="3498"/>
                    <a:pt x="2608" y="3482"/>
                    <a:pt x="2614" y="3466"/>
                  </a:cubicBezTo>
                  <a:lnTo>
                    <a:pt x="2614" y="3460"/>
                  </a:lnTo>
                  <a:cubicBezTo>
                    <a:pt x="2678" y="3433"/>
                    <a:pt x="2732" y="3385"/>
                    <a:pt x="2780" y="3321"/>
                  </a:cubicBezTo>
                  <a:cubicBezTo>
                    <a:pt x="2856" y="3278"/>
                    <a:pt x="2909" y="3218"/>
                    <a:pt x="2963" y="3165"/>
                  </a:cubicBezTo>
                  <a:lnTo>
                    <a:pt x="3022" y="3106"/>
                  </a:lnTo>
                  <a:cubicBezTo>
                    <a:pt x="3065" y="3084"/>
                    <a:pt x="3092" y="3057"/>
                    <a:pt x="3103" y="3025"/>
                  </a:cubicBezTo>
                  <a:cubicBezTo>
                    <a:pt x="3119" y="2987"/>
                    <a:pt x="3097" y="2955"/>
                    <a:pt x="3081" y="2923"/>
                  </a:cubicBezTo>
                  <a:cubicBezTo>
                    <a:pt x="3049" y="2864"/>
                    <a:pt x="3011" y="2810"/>
                    <a:pt x="2974" y="2756"/>
                  </a:cubicBezTo>
                  <a:lnTo>
                    <a:pt x="2942" y="2708"/>
                  </a:lnTo>
                  <a:cubicBezTo>
                    <a:pt x="2931" y="2686"/>
                    <a:pt x="2915" y="2665"/>
                    <a:pt x="2904" y="2654"/>
                  </a:cubicBezTo>
                  <a:cubicBezTo>
                    <a:pt x="2888" y="2638"/>
                    <a:pt x="2877" y="2622"/>
                    <a:pt x="2861" y="2606"/>
                  </a:cubicBezTo>
                  <a:cubicBezTo>
                    <a:pt x="2850" y="2584"/>
                    <a:pt x="2834" y="2563"/>
                    <a:pt x="2823" y="2541"/>
                  </a:cubicBezTo>
                  <a:cubicBezTo>
                    <a:pt x="2802" y="2514"/>
                    <a:pt x="2786" y="2487"/>
                    <a:pt x="2769" y="2455"/>
                  </a:cubicBezTo>
                  <a:cubicBezTo>
                    <a:pt x="2705" y="2374"/>
                    <a:pt x="2646" y="2288"/>
                    <a:pt x="2587" y="2208"/>
                  </a:cubicBezTo>
                  <a:cubicBezTo>
                    <a:pt x="2538" y="2143"/>
                    <a:pt x="2490" y="2079"/>
                    <a:pt x="2436" y="2014"/>
                  </a:cubicBezTo>
                  <a:lnTo>
                    <a:pt x="2420" y="1993"/>
                  </a:lnTo>
                  <a:cubicBezTo>
                    <a:pt x="2382" y="1955"/>
                    <a:pt x="2356" y="1912"/>
                    <a:pt x="2339" y="1874"/>
                  </a:cubicBezTo>
                  <a:lnTo>
                    <a:pt x="2458" y="1751"/>
                  </a:lnTo>
                  <a:cubicBezTo>
                    <a:pt x="2538" y="1670"/>
                    <a:pt x="2619" y="1600"/>
                    <a:pt x="2700" y="1520"/>
                  </a:cubicBezTo>
                  <a:cubicBezTo>
                    <a:pt x="2877" y="1342"/>
                    <a:pt x="3054" y="1154"/>
                    <a:pt x="3259" y="955"/>
                  </a:cubicBezTo>
                  <a:lnTo>
                    <a:pt x="3269" y="939"/>
                  </a:lnTo>
                  <a:cubicBezTo>
                    <a:pt x="3307" y="912"/>
                    <a:pt x="3339" y="874"/>
                    <a:pt x="3345" y="810"/>
                  </a:cubicBezTo>
                  <a:lnTo>
                    <a:pt x="3345" y="799"/>
                  </a:lnTo>
                  <a:lnTo>
                    <a:pt x="3312" y="767"/>
                  </a:lnTo>
                  <a:cubicBezTo>
                    <a:pt x="3318" y="729"/>
                    <a:pt x="3296" y="713"/>
                    <a:pt x="3286" y="686"/>
                  </a:cubicBezTo>
                  <a:lnTo>
                    <a:pt x="3269" y="670"/>
                  </a:lnTo>
                  <a:cubicBezTo>
                    <a:pt x="3259" y="659"/>
                    <a:pt x="3243" y="643"/>
                    <a:pt x="3237" y="632"/>
                  </a:cubicBezTo>
                  <a:cubicBezTo>
                    <a:pt x="3151" y="450"/>
                    <a:pt x="2990" y="347"/>
                    <a:pt x="2861" y="288"/>
                  </a:cubicBezTo>
                  <a:cubicBezTo>
                    <a:pt x="2823" y="267"/>
                    <a:pt x="2775" y="261"/>
                    <a:pt x="2726" y="245"/>
                  </a:cubicBezTo>
                  <a:cubicBezTo>
                    <a:pt x="2715" y="243"/>
                    <a:pt x="2704" y="243"/>
                    <a:pt x="2694" y="243"/>
                  </a:cubicBezTo>
                  <a:cubicBezTo>
                    <a:pt x="2643" y="243"/>
                    <a:pt x="2600" y="263"/>
                    <a:pt x="2560" y="294"/>
                  </a:cubicBezTo>
                  <a:lnTo>
                    <a:pt x="2554" y="299"/>
                  </a:lnTo>
                  <a:cubicBezTo>
                    <a:pt x="2517" y="337"/>
                    <a:pt x="2485" y="369"/>
                    <a:pt x="2458" y="401"/>
                  </a:cubicBezTo>
                  <a:lnTo>
                    <a:pt x="2151" y="745"/>
                  </a:lnTo>
                  <a:cubicBezTo>
                    <a:pt x="2033" y="874"/>
                    <a:pt x="1920" y="993"/>
                    <a:pt x="1807" y="1122"/>
                  </a:cubicBezTo>
                  <a:cubicBezTo>
                    <a:pt x="1791" y="1143"/>
                    <a:pt x="1775" y="1154"/>
                    <a:pt x="1753" y="1175"/>
                  </a:cubicBezTo>
                  <a:cubicBezTo>
                    <a:pt x="1748" y="1159"/>
                    <a:pt x="1737" y="1143"/>
                    <a:pt x="1737" y="1127"/>
                  </a:cubicBezTo>
                  <a:cubicBezTo>
                    <a:pt x="1721" y="1052"/>
                    <a:pt x="1700" y="976"/>
                    <a:pt x="1678" y="912"/>
                  </a:cubicBezTo>
                  <a:lnTo>
                    <a:pt x="1651" y="815"/>
                  </a:lnTo>
                  <a:cubicBezTo>
                    <a:pt x="1592" y="611"/>
                    <a:pt x="1533" y="433"/>
                    <a:pt x="1463" y="278"/>
                  </a:cubicBezTo>
                  <a:cubicBezTo>
                    <a:pt x="1431" y="213"/>
                    <a:pt x="1399" y="143"/>
                    <a:pt x="1356" y="79"/>
                  </a:cubicBezTo>
                  <a:cubicBezTo>
                    <a:pt x="1327" y="26"/>
                    <a:pt x="1280" y="1"/>
                    <a:pt x="1232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44" name="Google Shape;544;p13"/>
            <p:cNvGrpSpPr/>
            <p:nvPr/>
          </p:nvGrpSpPr>
          <p:grpSpPr>
            <a:xfrm>
              <a:off x="7473409" y="4083381"/>
              <a:ext cx="399333" cy="528468"/>
              <a:chOff x="2017525" y="1295000"/>
              <a:chExt cx="132550" cy="175425"/>
            </a:xfrm>
          </p:grpSpPr>
          <p:sp>
            <p:nvSpPr>
              <p:cNvPr id="545" name="Google Shape;545;p13"/>
              <p:cNvSpPr/>
              <p:nvPr/>
            </p:nvSpPr>
            <p:spPr>
              <a:xfrm>
                <a:off x="2017525" y="1295000"/>
                <a:ext cx="132550" cy="175425"/>
              </a:xfrm>
              <a:custGeom>
                <a:avLst/>
                <a:gdLst/>
                <a:ahLst/>
                <a:cxnLst/>
                <a:rect l="l" t="t" r="r" b="b"/>
                <a:pathLst>
                  <a:path w="5302" h="7017" extrusionOk="0">
                    <a:moveTo>
                      <a:pt x="1485" y="425"/>
                    </a:moveTo>
                    <a:lnTo>
                      <a:pt x="1538" y="479"/>
                    </a:lnTo>
                    <a:cubicBezTo>
                      <a:pt x="1598" y="538"/>
                      <a:pt x="1662" y="592"/>
                      <a:pt x="1727" y="646"/>
                    </a:cubicBezTo>
                    <a:cubicBezTo>
                      <a:pt x="2157" y="974"/>
                      <a:pt x="2571" y="1221"/>
                      <a:pt x="3006" y="1398"/>
                    </a:cubicBezTo>
                    <a:cubicBezTo>
                      <a:pt x="3399" y="1560"/>
                      <a:pt x="3818" y="1667"/>
                      <a:pt x="4178" y="1748"/>
                    </a:cubicBezTo>
                    <a:cubicBezTo>
                      <a:pt x="4253" y="1759"/>
                      <a:pt x="4329" y="1775"/>
                      <a:pt x="4393" y="1780"/>
                    </a:cubicBezTo>
                    <a:cubicBezTo>
                      <a:pt x="4415" y="1780"/>
                      <a:pt x="4442" y="1786"/>
                      <a:pt x="4463" y="1786"/>
                    </a:cubicBezTo>
                    <a:lnTo>
                      <a:pt x="4474" y="1786"/>
                    </a:lnTo>
                    <a:cubicBezTo>
                      <a:pt x="4463" y="1796"/>
                      <a:pt x="4458" y="1807"/>
                      <a:pt x="4447" y="1818"/>
                    </a:cubicBezTo>
                    <a:cubicBezTo>
                      <a:pt x="4436" y="1855"/>
                      <a:pt x="4415" y="1909"/>
                      <a:pt x="4399" y="1958"/>
                    </a:cubicBezTo>
                    <a:cubicBezTo>
                      <a:pt x="4356" y="2124"/>
                      <a:pt x="4307" y="2318"/>
                      <a:pt x="4259" y="2501"/>
                    </a:cubicBezTo>
                    <a:cubicBezTo>
                      <a:pt x="4200" y="2743"/>
                      <a:pt x="4140" y="2990"/>
                      <a:pt x="4087" y="3232"/>
                    </a:cubicBezTo>
                    <a:cubicBezTo>
                      <a:pt x="3985" y="3657"/>
                      <a:pt x="3877" y="4092"/>
                      <a:pt x="3770" y="4522"/>
                    </a:cubicBezTo>
                    <a:cubicBezTo>
                      <a:pt x="3684" y="4882"/>
                      <a:pt x="3587" y="5243"/>
                      <a:pt x="3495" y="5592"/>
                    </a:cubicBezTo>
                    <a:cubicBezTo>
                      <a:pt x="3436" y="5834"/>
                      <a:pt x="3366" y="6076"/>
                      <a:pt x="3307" y="6318"/>
                    </a:cubicBezTo>
                    <a:cubicBezTo>
                      <a:pt x="3280" y="6415"/>
                      <a:pt x="3259" y="6511"/>
                      <a:pt x="3248" y="6608"/>
                    </a:cubicBezTo>
                    <a:cubicBezTo>
                      <a:pt x="3237" y="6656"/>
                      <a:pt x="3227" y="6694"/>
                      <a:pt x="3221" y="6742"/>
                    </a:cubicBezTo>
                    <a:cubicBezTo>
                      <a:pt x="3210" y="6759"/>
                      <a:pt x="3210" y="6780"/>
                      <a:pt x="3205" y="6802"/>
                    </a:cubicBezTo>
                    <a:lnTo>
                      <a:pt x="3205" y="6807"/>
                    </a:lnTo>
                    <a:cubicBezTo>
                      <a:pt x="3173" y="6807"/>
                      <a:pt x="3141" y="6818"/>
                      <a:pt x="3103" y="6818"/>
                    </a:cubicBezTo>
                    <a:lnTo>
                      <a:pt x="3022" y="6823"/>
                    </a:lnTo>
                    <a:cubicBezTo>
                      <a:pt x="2943" y="6830"/>
                      <a:pt x="2864" y="6833"/>
                      <a:pt x="2785" y="6833"/>
                    </a:cubicBezTo>
                    <a:cubicBezTo>
                      <a:pt x="2549" y="6833"/>
                      <a:pt x="2314" y="6803"/>
                      <a:pt x="2076" y="6742"/>
                    </a:cubicBezTo>
                    <a:cubicBezTo>
                      <a:pt x="1700" y="6640"/>
                      <a:pt x="1323" y="6506"/>
                      <a:pt x="963" y="6372"/>
                    </a:cubicBezTo>
                    <a:lnTo>
                      <a:pt x="920" y="6355"/>
                    </a:lnTo>
                    <a:cubicBezTo>
                      <a:pt x="882" y="6345"/>
                      <a:pt x="834" y="6318"/>
                      <a:pt x="791" y="6286"/>
                    </a:cubicBezTo>
                    <a:cubicBezTo>
                      <a:pt x="619" y="6140"/>
                      <a:pt x="479" y="5968"/>
                      <a:pt x="372" y="5775"/>
                    </a:cubicBezTo>
                    <a:cubicBezTo>
                      <a:pt x="296" y="5640"/>
                      <a:pt x="270" y="5511"/>
                      <a:pt x="275" y="5377"/>
                    </a:cubicBezTo>
                    <a:cubicBezTo>
                      <a:pt x="280" y="5259"/>
                      <a:pt x="296" y="5156"/>
                      <a:pt x="318" y="5060"/>
                    </a:cubicBezTo>
                    <a:cubicBezTo>
                      <a:pt x="350" y="4893"/>
                      <a:pt x="388" y="4726"/>
                      <a:pt x="431" y="4554"/>
                    </a:cubicBezTo>
                    <a:cubicBezTo>
                      <a:pt x="463" y="4420"/>
                      <a:pt x="490" y="4286"/>
                      <a:pt x="517" y="4151"/>
                    </a:cubicBezTo>
                    <a:cubicBezTo>
                      <a:pt x="748" y="3119"/>
                      <a:pt x="1028" y="2097"/>
                      <a:pt x="1270" y="1232"/>
                    </a:cubicBezTo>
                    <a:cubicBezTo>
                      <a:pt x="1286" y="1178"/>
                      <a:pt x="1302" y="1124"/>
                      <a:pt x="1318" y="1071"/>
                    </a:cubicBezTo>
                    <a:cubicBezTo>
                      <a:pt x="1377" y="855"/>
                      <a:pt x="1447" y="640"/>
                      <a:pt x="1485" y="425"/>
                    </a:cubicBezTo>
                    <a:close/>
                    <a:moveTo>
                      <a:pt x="2487" y="0"/>
                    </a:moveTo>
                    <a:cubicBezTo>
                      <a:pt x="2126" y="0"/>
                      <a:pt x="1798" y="55"/>
                      <a:pt x="1485" y="173"/>
                    </a:cubicBezTo>
                    <a:cubicBezTo>
                      <a:pt x="1420" y="200"/>
                      <a:pt x="1372" y="248"/>
                      <a:pt x="1345" y="307"/>
                    </a:cubicBezTo>
                    <a:lnTo>
                      <a:pt x="1339" y="334"/>
                    </a:lnTo>
                    <a:cubicBezTo>
                      <a:pt x="1318" y="382"/>
                      <a:pt x="1296" y="431"/>
                      <a:pt x="1286" y="479"/>
                    </a:cubicBezTo>
                    <a:lnTo>
                      <a:pt x="1221" y="657"/>
                    </a:lnTo>
                    <a:lnTo>
                      <a:pt x="1184" y="780"/>
                    </a:lnTo>
                    <a:cubicBezTo>
                      <a:pt x="942" y="1527"/>
                      <a:pt x="727" y="2318"/>
                      <a:pt x="512" y="3210"/>
                    </a:cubicBezTo>
                    <a:cubicBezTo>
                      <a:pt x="452" y="3452"/>
                      <a:pt x="399" y="3705"/>
                      <a:pt x="345" y="3947"/>
                    </a:cubicBezTo>
                    <a:cubicBezTo>
                      <a:pt x="302" y="4113"/>
                      <a:pt x="270" y="4286"/>
                      <a:pt x="227" y="4458"/>
                    </a:cubicBezTo>
                    <a:cubicBezTo>
                      <a:pt x="200" y="4570"/>
                      <a:pt x="173" y="4683"/>
                      <a:pt x="146" y="4791"/>
                    </a:cubicBezTo>
                    <a:cubicBezTo>
                      <a:pt x="119" y="4915"/>
                      <a:pt x="87" y="5033"/>
                      <a:pt x="60" y="5162"/>
                    </a:cubicBezTo>
                    <a:cubicBezTo>
                      <a:pt x="1" y="5425"/>
                      <a:pt x="49" y="5683"/>
                      <a:pt x="210" y="5925"/>
                    </a:cubicBezTo>
                    <a:cubicBezTo>
                      <a:pt x="468" y="6329"/>
                      <a:pt x="829" y="6597"/>
                      <a:pt x="1264" y="6726"/>
                    </a:cubicBezTo>
                    <a:cubicBezTo>
                      <a:pt x="1571" y="6812"/>
                      <a:pt x="1904" y="6893"/>
                      <a:pt x="2286" y="6968"/>
                    </a:cubicBezTo>
                    <a:cubicBezTo>
                      <a:pt x="2447" y="7001"/>
                      <a:pt x="2608" y="7017"/>
                      <a:pt x="2775" y="7017"/>
                    </a:cubicBezTo>
                    <a:lnTo>
                      <a:pt x="2877" y="7017"/>
                    </a:lnTo>
                    <a:cubicBezTo>
                      <a:pt x="2952" y="7017"/>
                      <a:pt x="3017" y="7001"/>
                      <a:pt x="3087" y="6995"/>
                    </a:cubicBezTo>
                    <a:cubicBezTo>
                      <a:pt x="3119" y="6990"/>
                      <a:pt x="3151" y="6990"/>
                      <a:pt x="3184" y="6984"/>
                    </a:cubicBezTo>
                    <a:cubicBezTo>
                      <a:pt x="3302" y="6968"/>
                      <a:pt x="3372" y="6904"/>
                      <a:pt x="3409" y="6780"/>
                    </a:cubicBezTo>
                    <a:lnTo>
                      <a:pt x="3425" y="6726"/>
                    </a:lnTo>
                    <a:lnTo>
                      <a:pt x="3490" y="6527"/>
                    </a:lnTo>
                    <a:lnTo>
                      <a:pt x="3560" y="6286"/>
                    </a:lnTo>
                    <a:cubicBezTo>
                      <a:pt x="3667" y="5877"/>
                      <a:pt x="3780" y="5452"/>
                      <a:pt x="3882" y="5033"/>
                    </a:cubicBezTo>
                    <a:cubicBezTo>
                      <a:pt x="3990" y="4624"/>
                      <a:pt x="4114" y="4140"/>
                      <a:pt x="4227" y="3651"/>
                    </a:cubicBezTo>
                    <a:cubicBezTo>
                      <a:pt x="4345" y="3124"/>
                      <a:pt x="4452" y="2576"/>
                      <a:pt x="4554" y="1979"/>
                    </a:cubicBezTo>
                    <a:cubicBezTo>
                      <a:pt x="4560" y="1931"/>
                      <a:pt x="4571" y="1882"/>
                      <a:pt x="4571" y="1834"/>
                    </a:cubicBezTo>
                    <a:cubicBezTo>
                      <a:pt x="4576" y="1786"/>
                      <a:pt x="4549" y="1775"/>
                      <a:pt x="4528" y="1759"/>
                    </a:cubicBezTo>
                    <a:cubicBezTo>
                      <a:pt x="4533" y="1753"/>
                      <a:pt x="4544" y="1748"/>
                      <a:pt x="4544" y="1732"/>
                    </a:cubicBezTo>
                    <a:lnTo>
                      <a:pt x="4549" y="1710"/>
                    </a:lnTo>
                    <a:lnTo>
                      <a:pt x="4522" y="1694"/>
                    </a:lnTo>
                    <a:cubicBezTo>
                      <a:pt x="4517" y="1689"/>
                      <a:pt x="4506" y="1689"/>
                      <a:pt x="4501" y="1678"/>
                    </a:cubicBezTo>
                    <a:cubicBezTo>
                      <a:pt x="4490" y="1673"/>
                      <a:pt x="4468" y="1662"/>
                      <a:pt x="4447" y="1651"/>
                    </a:cubicBezTo>
                    <a:lnTo>
                      <a:pt x="4318" y="1608"/>
                    </a:lnTo>
                    <a:cubicBezTo>
                      <a:pt x="4200" y="1560"/>
                      <a:pt x="4071" y="1511"/>
                      <a:pt x="3947" y="1463"/>
                    </a:cubicBezTo>
                    <a:cubicBezTo>
                      <a:pt x="3802" y="1420"/>
                      <a:pt x="3657" y="1372"/>
                      <a:pt x="3511" y="1323"/>
                    </a:cubicBezTo>
                    <a:cubicBezTo>
                      <a:pt x="3377" y="1286"/>
                      <a:pt x="3237" y="1237"/>
                      <a:pt x="3103" y="1189"/>
                    </a:cubicBezTo>
                    <a:cubicBezTo>
                      <a:pt x="2641" y="1033"/>
                      <a:pt x="2232" y="786"/>
                      <a:pt x="1834" y="511"/>
                    </a:cubicBezTo>
                    <a:lnTo>
                      <a:pt x="1834" y="511"/>
                    </a:lnTo>
                    <a:cubicBezTo>
                      <a:pt x="2264" y="678"/>
                      <a:pt x="2759" y="866"/>
                      <a:pt x="3280" y="1006"/>
                    </a:cubicBezTo>
                    <a:lnTo>
                      <a:pt x="3345" y="1027"/>
                    </a:lnTo>
                    <a:cubicBezTo>
                      <a:pt x="3614" y="1103"/>
                      <a:pt x="3882" y="1178"/>
                      <a:pt x="4157" y="1243"/>
                    </a:cubicBezTo>
                    <a:cubicBezTo>
                      <a:pt x="4227" y="1259"/>
                      <a:pt x="4286" y="1269"/>
                      <a:pt x="4356" y="1275"/>
                    </a:cubicBezTo>
                    <a:lnTo>
                      <a:pt x="4372" y="1275"/>
                    </a:lnTo>
                    <a:lnTo>
                      <a:pt x="4361" y="1291"/>
                    </a:lnTo>
                    <a:lnTo>
                      <a:pt x="4415" y="1291"/>
                    </a:lnTo>
                    <a:lnTo>
                      <a:pt x="4420" y="1323"/>
                    </a:lnTo>
                    <a:lnTo>
                      <a:pt x="4452" y="1291"/>
                    </a:lnTo>
                    <a:lnTo>
                      <a:pt x="4463" y="1291"/>
                    </a:lnTo>
                    <a:lnTo>
                      <a:pt x="4463" y="1286"/>
                    </a:lnTo>
                    <a:lnTo>
                      <a:pt x="4517" y="1232"/>
                    </a:lnTo>
                    <a:lnTo>
                      <a:pt x="4468" y="1221"/>
                    </a:lnTo>
                    <a:cubicBezTo>
                      <a:pt x="4447" y="1189"/>
                      <a:pt x="4409" y="1178"/>
                      <a:pt x="4382" y="1178"/>
                    </a:cubicBezTo>
                    <a:cubicBezTo>
                      <a:pt x="4372" y="1178"/>
                      <a:pt x="4366" y="1178"/>
                      <a:pt x="4361" y="1167"/>
                    </a:cubicBezTo>
                    <a:cubicBezTo>
                      <a:pt x="3909" y="1017"/>
                      <a:pt x="3431" y="861"/>
                      <a:pt x="2893" y="678"/>
                    </a:cubicBezTo>
                    <a:cubicBezTo>
                      <a:pt x="2748" y="630"/>
                      <a:pt x="2592" y="576"/>
                      <a:pt x="2447" y="533"/>
                    </a:cubicBezTo>
                    <a:lnTo>
                      <a:pt x="2399" y="517"/>
                    </a:lnTo>
                    <a:lnTo>
                      <a:pt x="2399" y="517"/>
                    </a:lnTo>
                    <a:cubicBezTo>
                      <a:pt x="2485" y="533"/>
                      <a:pt x="2571" y="549"/>
                      <a:pt x="2651" y="571"/>
                    </a:cubicBezTo>
                    <a:cubicBezTo>
                      <a:pt x="2888" y="630"/>
                      <a:pt x="3130" y="694"/>
                      <a:pt x="3366" y="748"/>
                    </a:cubicBezTo>
                    <a:cubicBezTo>
                      <a:pt x="3511" y="786"/>
                      <a:pt x="3662" y="818"/>
                      <a:pt x="3818" y="861"/>
                    </a:cubicBezTo>
                    <a:cubicBezTo>
                      <a:pt x="3942" y="893"/>
                      <a:pt x="4071" y="920"/>
                      <a:pt x="4200" y="947"/>
                    </a:cubicBezTo>
                    <a:lnTo>
                      <a:pt x="4210" y="947"/>
                    </a:lnTo>
                    <a:cubicBezTo>
                      <a:pt x="4229" y="952"/>
                      <a:pt x="4243" y="955"/>
                      <a:pt x="4256" y="955"/>
                    </a:cubicBezTo>
                    <a:cubicBezTo>
                      <a:pt x="4281" y="955"/>
                      <a:pt x="4301" y="947"/>
                      <a:pt x="4339" y="936"/>
                    </a:cubicBezTo>
                    <a:lnTo>
                      <a:pt x="4425" y="898"/>
                    </a:lnTo>
                    <a:lnTo>
                      <a:pt x="4339" y="866"/>
                    </a:lnTo>
                    <a:cubicBezTo>
                      <a:pt x="4329" y="861"/>
                      <a:pt x="4313" y="855"/>
                      <a:pt x="4302" y="855"/>
                    </a:cubicBezTo>
                    <a:cubicBezTo>
                      <a:pt x="4264" y="839"/>
                      <a:pt x="4237" y="834"/>
                      <a:pt x="4210" y="818"/>
                    </a:cubicBezTo>
                    <a:cubicBezTo>
                      <a:pt x="4092" y="786"/>
                      <a:pt x="3968" y="753"/>
                      <a:pt x="3856" y="710"/>
                    </a:cubicBezTo>
                    <a:cubicBezTo>
                      <a:pt x="3533" y="619"/>
                      <a:pt x="3189" y="517"/>
                      <a:pt x="2861" y="425"/>
                    </a:cubicBezTo>
                    <a:cubicBezTo>
                      <a:pt x="2581" y="350"/>
                      <a:pt x="2296" y="302"/>
                      <a:pt x="2049" y="269"/>
                    </a:cubicBezTo>
                    <a:cubicBezTo>
                      <a:pt x="2196" y="249"/>
                      <a:pt x="2344" y="232"/>
                      <a:pt x="2489" y="232"/>
                    </a:cubicBezTo>
                    <a:cubicBezTo>
                      <a:pt x="2534" y="232"/>
                      <a:pt x="2579" y="233"/>
                      <a:pt x="2624" y="237"/>
                    </a:cubicBezTo>
                    <a:cubicBezTo>
                      <a:pt x="2850" y="253"/>
                      <a:pt x="3065" y="280"/>
                      <a:pt x="3259" y="318"/>
                    </a:cubicBezTo>
                    <a:cubicBezTo>
                      <a:pt x="3468" y="355"/>
                      <a:pt x="3678" y="404"/>
                      <a:pt x="3877" y="452"/>
                    </a:cubicBezTo>
                    <a:cubicBezTo>
                      <a:pt x="3952" y="468"/>
                      <a:pt x="4017" y="484"/>
                      <a:pt x="4092" y="506"/>
                    </a:cubicBezTo>
                    <a:lnTo>
                      <a:pt x="4119" y="511"/>
                    </a:lnTo>
                    <a:cubicBezTo>
                      <a:pt x="4178" y="522"/>
                      <a:pt x="4248" y="538"/>
                      <a:pt x="4307" y="565"/>
                    </a:cubicBezTo>
                    <a:cubicBezTo>
                      <a:pt x="4490" y="630"/>
                      <a:pt x="4673" y="710"/>
                      <a:pt x="4845" y="780"/>
                    </a:cubicBezTo>
                    <a:lnTo>
                      <a:pt x="4904" y="807"/>
                    </a:lnTo>
                    <a:cubicBezTo>
                      <a:pt x="4952" y="829"/>
                      <a:pt x="4995" y="845"/>
                      <a:pt x="5038" y="866"/>
                    </a:cubicBezTo>
                    <a:lnTo>
                      <a:pt x="5076" y="882"/>
                    </a:lnTo>
                    <a:cubicBezTo>
                      <a:pt x="5076" y="888"/>
                      <a:pt x="5065" y="893"/>
                      <a:pt x="5065" y="898"/>
                    </a:cubicBezTo>
                    <a:cubicBezTo>
                      <a:pt x="5054" y="941"/>
                      <a:pt x="5038" y="974"/>
                      <a:pt x="5033" y="1006"/>
                    </a:cubicBezTo>
                    <a:cubicBezTo>
                      <a:pt x="5022" y="1071"/>
                      <a:pt x="5006" y="1135"/>
                      <a:pt x="5001" y="1210"/>
                    </a:cubicBezTo>
                    <a:cubicBezTo>
                      <a:pt x="5001" y="1232"/>
                      <a:pt x="5006" y="1248"/>
                      <a:pt x="5022" y="1269"/>
                    </a:cubicBezTo>
                    <a:cubicBezTo>
                      <a:pt x="5028" y="1275"/>
                      <a:pt x="5028" y="1286"/>
                      <a:pt x="5033" y="1296"/>
                    </a:cubicBezTo>
                    <a:lnTo>
                      <a:pt x="5054" y="1345"/>
                    </a:lnTo>
                    <a:lnTo>
                      <a:pt x="5087" y="1302"/>
                    </a:lnTo>
                    <a:cubicBezTo>
                      <a:pt x="5092" y="1291"/>
                      <a:pt x="5108" y="1286"/>
                      <a:pt x="5114" y="1275"/>
                    </a:cubicBezTo>
                    <a:cubicBezTo>
                      <a:pt x="5135" y="1259"/>
                      <a:pt x="5146" y="1237"/>
                      <a:pt x="5157" y="1216"/>
                    </a:cubicBezTo>
                    <a:cubicBezTo>
                      <a:pt x="5194" y="1130"/>
                      <a:pt x="5237" y="1044"/>
                      <a:pt x="5270" y="952"/>
                    </a:cubicBezTo>
                    <a:cubicBezTo>
                      <a:pt x="5302" y="866"/>
                      <a:pt x="5280" y="807"/>
                      <a:pt x="5200" y="753"/>
                    </a:cubicBezTo>
                    <a:cubicBezTo>
                      <a:pt x="5135" y="710"/>
                      <a:pt x="5060" y="673"/>
                      <a:pt x="5001" y="640"/>
                    </a:cubicBezTo>
                    <a:cubicBezTo>
                      <a:pt x="4974" y="624"/>
                      <a:pt x="4952" y="619"/>
                      <a:pt x="4925" y="603"/>
                    </a:cubicBezTo>
                    <a:cubicBezTo>
                      <a:pt x="4899" y="592"/>
                      <a:pt x="4866" y="587"/>
                      <a:pt x="4839" y="565"/>
                    </a:cubicBezTo>
                    <a:cubicBezTo>
                      <a:pt x="4689" y="479"/>
                      <a:pt x="4522" y="409"/>
                      <a:pt x="4334" y="355"/>
                    </a:cubicBezTo>
                    <a:lnTo>
                      <a:pt x="4221" y="323"/>
                    </a:lnTo>
                    <a:cubicBezTo>
                      <a:pt x="3974" y="253"/>
                      <a:pt x="3716" y="189"/>
                      <a:pt x="3463" y="130"/>
                    </a:cubicBezTo>
                    <a:cubicBezTo>
                      <a:pt x="3119" y="49"/>
                      <a:pt x="2818" y="6"/>
                      <a:pt x="2538" y="1"/>
                    </a:cubicBezTo>
                    <a:cubicBezTo>
                      <a:pt x="2521" y="0"/>
                      <a:pt x="2504" y="0"/>
                      <a:pt x="2487" y="0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6" name="Google Shape;546;p13"/>
              <p:cNvSpPr/>
              <p:nvPr/>
            </p:nvSpPr>
            <p:spPr>
              <a:xfrm>
                <a:off x="2042675" y="1364375"/>
                <a:ext cx="64675" cy="46925"/>
              </a:xfrm>
              <a:custGeom>
                <a:avLst/>
                <a:gdLst/>
                <a:ahLst/>
                <a:cxnLst/>
                <a:rect l="l" t="t" r="r" b="b"/>
                <a:pathLst>
                  <a:path w="2587" h="1877" extrusionOk="0">
                    <a:moveTo>
                      <a:pt x="336" y="249"/>
                    </a:moveTo>
                    <a:cubicBezTo>
                      <a:pt x="343" y="249"/>
                      <a:pt x="351" y="250"/>
                      <a:pt x="360" y="252"/>
                    </a:cubicBezTo>
                    <a:cubicBezTo>
                      <a:pt x="387" y="258"/>
                      <a:pt x="414" y="263"/>
                      <a:pt x="441" y="279"/>
                    </a:cubicBezTo>
                    <a:cubicBezTo>
                      <a:pt x="500" y="306"/>
                      <a:pt x="554" y="333"/>
                      <a:pt x="608" y="360"/>
                    </a:cubicBezTo>
                    <a:cubicBezTo>
                      <a:pt x="823" y="478"/>
                      <a:pt x="1048" y="564"/>
                      <a:pt x="1258" y="645"/>
                    </a:cubicBezTo>
                    <a:cubicBezTo>
                      <a:pt x="1452" y="720"/>
                      <a:pt x="1656" y="763"/>
                      <a:pt x="1850" y="801"/>
                    </a:cubicBezTo>
                    <a:cubicBezTo>
                      <a:pt x="1893" y="806"/>
                      <a:pt x="1930" y="822"/>
                      <a:pt x="1973" y="828"/>
                    </a:cubicBezTo>
                    <a:cubicBezTo>
                      <a:pt x="2091" y="855"/>
                      <a:pt x="2204" y="882"/>
                      <a:pt x="2323" y="908"/>
                    </a:cubicBezTo>
                    <a:cubicBezTo>
                      <a:pt x="2350" y="914"/>
                      <a:pt x="2366" y="925"/>
                      <a:pt x="2387" y="930"/>
                    </a:cubicBezTo>
                    <a:cubicBezTo>
                      <a:pt x="2382" y="994"/>
                      <a:pt x="2360" y="1064"/>
                      <a:pt x="2339" y="1129"/>
                    </a:cubicBezTo>
                    <a:cubicBezTo>
                      <a:pt x="2328" y="1177"/>
                      <a:pt x="2312" y="1226"/>
                      <a:pt x="2301" y="1279"/>
                    </a:cubicBezTo>
                    <a:cubicBezTo>
                      <a:pt x="2285" y="1365"/>
                      <a:pt x="2269" y="1446"/>
                      <a:pt x="2247" y="1532"/>
                    </a:cubicBezTo>
                    <a:cubicBezTo>
                      <a:pt x="2242" y="1570"/>
                      <a:pt x="2231" y="1597"/>
                      <a:pt x="2226" y="1629"/>
                    </a:cubicBezTo>
                    <a:cubicBezTo>
                      <a:pt x="2207" y="1631"/>
                      <a:pt x="2188" y="1633"/>
                      <a:pt x="2169" y="1633"/>
                    </a:cubicBezTo>
                    <a:cubicBezTo>
                      <a:pt x="2149" y="1633"/>
                      <a:pt x="2129" y="1631"/>
                      <a:pt x="2108" y="1629"/>
                    </a:cubicBezTo>
                    <a:cubicBezTo>
                      <a:pt x="1548" y="1548"/>
                      <a:pt x="1043" y="1414"/>
                      <a:pt x="575" y="1226"/>
                    </a:cubicBezTo>
                    <a:cubicBezTo>
                      <a:pt x="479" y="1183"/>
                      <a:pt x="387" y="1150"/>
                      <a:pt x="290" y="1102"/>
                    </a:cubicBezTo>
                    <a:cubicBezTo>
                      <a:pt x="253" y="1091"/>
                      <a:pt x="215" y="1070"/>
                      <a:pt x="178" y="1048"/>
                    </a:cubicBezTo>
                    <a:lnTo>
                      <a:pt x="145" y="1037"/>
                    </a:lnTo>
                    <a:lnTo>
                      <a:pt x="145" y="1016"/>
                    </a:lnTo>
                    <a:lnTo>
                      <a:pt x="145" y="957"/>
                    </a:lnTo>
                    <a:lnTo>
                      <a:pt x="156" y="882"/>
                    </a:lnTo>
                    <a:cubicBezTo>
                      <a:pt x="178" y="752"/>
                      <a:pt x="199" y="629"/>
                      <a:pt x="226" y="500"/>
                    </a:cubicBezTo>
                    <a:cubicBezTo>
                      <a:pt x="237" y="430"/>
                      <a:pt x="264" y="360"/>
                      <a:pt x="290" y="290"/>
                    </a:cubicBezTo>
                    <a:lnTo>
                      <a:pt x="296" y="279"/>
                    </a:lnTo>
                    <a:cubicBezTo>
                      <a:pt x="300" y="263"/>
                      <a:pt x="311" y="249"/>
                      <a:pt x="336" y="249"/>
                    </a:cubicBezTo>
                    <a:close/>
                    <a:moveTo>
                      <a:pt x="279" y="1"/>
                    </a:moveTo>
                    <a:cubicBezTo>
                      <a:pt x="266" y="1"/>
                      <a:pt x="253" y="4"/>
                      <a:pt x="242" y="11"/>
                    </a:cubicBezTo>
                    <a:cubicBezTo>
                      <a:pt x="215" y="21"/>
                      <a:pt x="194" y="43"/>
                      <a:pt x="183" y="75"/>
                    </a:cubicBezTo>
                    <a:cubicBezTo>
                      <a:pt x="156" y="145"/>
                      <a:pt x="124" y="226"/>
                      <a:pt x="102" y="312"/>
                    </a:cubicBezTo>
                    <a:cubicBezTo>
                      <a:pt x="54" y="564"/>
                      <a:pt x="22" y="779"/>
                      <a:pt x="5" y="1005"/>
                    </a:cubicBezTo>
                    <a:cubicBezTo>
                      <a:pt x="0" y="1102"/>
                      <a:pt x="27" y="1177"/>
                      <a:pt x="102" y="1226"/>
                    </a:cubicBezTo>
                    <a:cubicBezTo>
                      <a:pt x="167" y="1274"/>
                      <a:pt x="237" y="1317"/>
                      <a:pt x="312" y="1360"/>
                    </a:cubicBezTo>
                    <a:cubicBezTo>
                      <a:pt x="919" y="1683"/>
                      <a:pt x="1565" y="1849"/>
                      <a:pt x="2226" y="1876"/>
                    </a:cubicBezTo>
                    <a:lnTo>
                      <a:pt x="2253" y="1876"/>
                    </a:lnTo>
                    <a:cubicBezTo>
                      <a:pt x="2333" y="1876"/>
                      <a:pt x="2355" y="1855"/>
                      <a:pt x="2382" y="1763"/>
                    </a:cubicBezTo>
                    <a:lnTo>
                      <a:pt x="2414" y="1629"/>
                    </a:lnTo>
                    <a:cubicBezTo>
                      <a:pt x="2452" y="1494"/>
                      <a:pt x="2489" y="1349"/>
                      <a:pt x="2527" y="1215"/>
                    </a:cubicBezTo>
                    <a:cubicBezTo>
                      <a:pt x="2543" y="1177"/>
                      <a:pt x="2554" y="1123"/>
                      <a:pt x="2559" y="1070"/>
                    </a:cubicBezTo>
                    <a:cubicBezTo>
                      <a:pt x="2586" y="871"/>
                      <a:pt x="2473" y="709"/>
                      <a:pt x="2285" y="661"/>
                    </a:cubicBezTo>
                    <a:cubicBezTo>
                      <a:pt x="2167" y="634"/>
                      <a:pt x="2043" y="607"/>
                      <a:pt x="1914" y="580"/>
                    </a:cubicBezTo>
                    <a:cubicBezTo>
                      <a:pt x="1656" y="527"/>
                      <a:pt x="1371" y="468"/>
                      <a:pt x="1108" y="365"/>
                    </a:cubicBezTo>
                    <a:cubicBezTo>
                      <a:pt x="995" y="317"/>
                      <a:pt x="882" y="263"/>
                      <a:pt x="769" y="209"/>
                    </a:cubicBezTo>
                    <a:cubicBezTo>
                      <a:pt x="721" y="188"/>
                      <a:pt x="683" y="172"/>
                      <a:pt x="635" y="150"/>
                    </a:cubicBezTo>
                    <a:cubicBezTo>
                      <a:pt x="592" y="129"/>
                      <a:pt x="559" y="118"/>
                      <a:pt x="522" y="97"/>
                    </a:cubicBezTo>
                    <a:cubicBezTo>
                      <a:pt x="457" y="70"/>
                      <a:pt x="398" y="37"/>
                      <a:pt x="339" y="16"/>
                    </a:cubicBezTo>
                    <a:cubicBezTo>
                      <a:pt x="317" y="7"/>
                      <a:pt x="297" y="1"/>
                      <a:pt x="279" y="1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7" name="Google Shape;547;p13"/>
              <p:cNvSpPr/>
              <p:nvPr/>
            </p:nvSpPr>
            <p:spPr>
              <a:xfrm>
                <a:off x="2103675" y="1338150"/>
                <a:ext cx="37000" cy="128650"/>
              </a:xfrm>
              <a:custGeom>
                <a:avLst/>
                <a:gdLst/>
                <a:ahLst/>
                <a:cxnLst/>
                <a:rect l="l" t="t" r="r" b="b"/>
                <a:pathLst>
                  <a:path w="1480" h="5146" extrusionOk="0">
                    <a:moveTo>
                      <a:pt x="1442" y="0"/>
                    </a:moveTo>
                    <a:lnTo>
                      <a:pt x="1420" y="108"/>
                    </a:lnTo>
                    <a:lnTo>
                      <a:pt x="1388" y="108"/>
                    </a:lnTo>
                    <a:lnTo>
                      <a:pt x="1399" y="162"/>
                    </a:lnTo>
                    <a:cubicBezTo>
                      <a:pt x="1388" y="172"/>
                      <a:pt x="1377" y="178"/>
                      <a:pt x="1372" y="189"/>
                    </a:cubicBezTo>
                    <a:lnTo>
                      <a:pt x="1334" y="312"/>
                    </a:lnTo>
                    <a:lnTo>
                      <a:pt x="1270" y="533"/>
                    </a:lnTo>
                    <a:cubicBezTo>
                      <a:pt x="1227" y="705"/>
                      <a:pt x="1173" y="888"/>
                      <a:pt x="1125" y="1070"/>
                    </a:cubicBezTo>
                    <a:cubicBezTo>
                      <a:pt x="931" y="1828"/>
                      <a:pt x="716" y="2624"/>
                      <a:pt x="479" y="3430"/>
                    </a:cubicBezTo>
                    <a:cubicBezTo>
                      <a:pt x="313" y="4022"/>
                      <a:pt x="205" y="4511"/>
                      <a:pt x="141" y="4984"/>
                    </a:cubicBezTo>
                    <a:lnTo>
                      <a:pt x="1" y="5103"/>
                    </a:lnTo>
                    <a:lnTo>
                      <a:pt x="71" y="5119"/>
                    </a:lnTo>
                    <a:cubicBezTo>
                      <a:pt x="87" y="5129"/>
                      <a:pt x="103" y="5135"/>
                      <a:pt x="108" y="5135"/>
                    </a:cubicBezTo>
                    <a:cubicBezTo>
                      <a:pt x="125" y="5135"/>
                      <a:pt x="130" y="5146"/>
                      <a:pt x="141" y="5146"/>
                    </a:cubicBezTo>
                    <a:cubicBezTo>
                      <a:pt x="146" y="5146"/>
                      <a:pt x="157" y="5146"/>
                      <a:pt x="162" y="5135"/>
                    </a:cubicBezTo>
                    <a:cubicBezTo>
                      <a:pt x="195" y="5124"/>
                      <a:pt x="238" y="5108"/>
                      <a:pt x="264" y="5081"/>
                    </a:cubicBezTo>
                    <a:cubicBezTo>
                      <a:pt x="436" y="4941"/>
                      <a:pt x="587" y="4823"/>
                      <a:pt x="721" y="4678"/>
                    </a:cubicBezTo>
                    <a:cubicBezTo>
                      <a:pt x="748" y="4646"/>
                      <a:pt x="786" y="4608"/>
                      <a:pt x="802" y="4538"/>
                    </a:cubicBezTo>
                    <a:cubicBezTo>
                      <a:pt x="818" y="4447"/>
                      <a:pt x="840" y="4355"/>
                      <a:pt x="856" y="4264"/>
                    </a:cubicBezTo>
                    <a:cubicBezTo>
                      <a:pt x="872" y="4156"/>
                      <a:pt x="904" y="4043"/>
                      <a:pt x="920" y="3936"/>
                    </a:cubicBezTo>
                    <a:lnTo>
                      <a:pt x="920" y="3925"/>
                    </a:lnTo>
                    <a:cubicBezTo>
                      <a:pt x="926" y="3887"/>
                      <a:pt x="942" y="3834"/>
                      <a:pt x="915" y="3775"/>
                    </a:cubicBezTo>
                    <a:lnTo>
                      <a:pt x="893" y="3726"/>
                    </a:lnTo>
                    <a:lnTo>
                      <a:pt x="861" y="3764"/>
                    </a:lnTo>
                    <a:lnTo>
                      <a:pt x="850" y="3780"/>
                    </a:lnTo>
                    <a:cubicBezTo>
                      <a:pt x="840" y="3791"/>
                      <a:pt x="829" y="3801"/>
                      <a:pt x="818" y="3818"/>
                    </a:cubicBezTo>
                    <a:lnTo>
                      <a:pt x="813" y="3839"/>
                    </a:lnTo>
                    <a:cubicBezTo>
                      <a:pt x="797" y="3893"/>
                      <a:pt x="775" y="3952"/>
                      <a:pt x="754" y="4017"/>
                    </a:cubicBezTo>
                    <a:cubicBezTo>
                      <a:pt x="705" y="4189"/>
                      <a:pt x="651" y="4393"/>
                      <a:pt x="603" y="4586"/>
                    </a:cubicBezTo>
                    <a:cubicBezTo>
                      <a:pt x="592" y="4640"/>
                      <a:pt x="571" y="4667"/>
                      <a:pt x="533" y="4694"/>
                    </a:cubicBezTo>
                    <a:cubicBezTo>
                      <a:pt x="485" y="4726"/>
                      <a:pt x="447" y="4758"/>
                      <a:pt x="399" y="4796"/>
                    </a:cubicBezTo>
                    <a:cubicBezTo>
                      <a:pt x="377" y="4807"/>
                      <a:pt x="356" y="4828"/>
                      <a:pt x="329" y="4839"/>
                    </a:cubicBezTo>
                    <a:lnTo>
                      <a:pt x="565" y="3952"/>
                    </a:lnTo>
                    <a:cubicBezTo>
                      <a:pt x="603" y="3791"/>
                      <a:pt x="651" y="3629"/>
                      <a:pt x="694" y="3468"/>
                    </a:cubicBezTo>
                    <a:cubicBezTo>
                      <a:pt x="797" y="3103"/>
                      <a:pt x="893" y="2710"/>
                      <a:pt x="990" y="2334"/>
                    </a:cubicBezTo>
                    <a:cubicBezTo>
                      <a:pt x="1200" y="1517"/>
                      <a:pt x="1350" y="844"/>
                      <a:pt x="1474" y="215"/>
                    </a:cubicBezTo>
                    <a:lnTo>
                      <a:pt x="1479" y="210"/>
                    </a:lnTo>
                    <a:lnTo>
                      <a:pt x="1474" y="183"/>
                    </a:lnTo>
                    <a:lnTo>
                      <a:pt x="1474" y="146"/>
                    </a:lnTo>
                    <a:lnTo>
                      <a:pt x="1474" y="103"/>
                    </a:lnTo>
                    <a:lnTo>
                      <a:pt x="1458" y="103"/>
                    </a:lnTo>
                    <a:lnTo>
                      <a:pt x="1442" y="0"/>
                    </a:ln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8" name="Google Shape;548;p13"/>
              <p:cNvSpPr/>
              <p:nvPr/>
            </p:nvSpPr>
            <p:spPr>
              <a:xfrm>
                <a:off x="2125050" y="1330075"/>
                <a:ext cx="23825" cy="95450"/>
              </a:xfrm>
              <a:custGeom>
                <a:avLst/>
                <a:gdLst/>
                <a:ahLst/>
                <a:cxnLst/>
                <a:rect l="l" t="t" r="r" b="b"/>
                <a:pathLst>
                  <a:path w="953" h="3818" extrusionOk="0">
                    <a:moveTo>
                      <a:pt x="431" y="1"/>
                    </a:moveTo>
                    <a:lnTo>
                      <a:pt x="528" y="81"/>
                    </a:lnTo>
                    <a:cubicBezTo>
                      <a:pt x="598" y="135"/>
                      <a:pt x="662" y="151"/>
                      <a:pt x="732" y="168"/>
                    </a:cubicBezTo>
                    <a:cubicBezTo>
                      <a:pt x="764" y="178"/>
                      <a:pt x="796" y="189"/>
                      <a:pt x="834" y="205"/>
                    </a:cubicBezTo>
                    <a:lnTo>
                      <a:pt x="807" y="313"/>
                    </a:lnTo>
                    <a:cubicBezTo>
                      <a:pt x="786" y="415"/>
                      <a:pt x="759" y="506"/>
                      <a:pt x="737" y="598"/>
                    </a:cubicBezTo>
                    <a:lnTo>
                      <a:pt x="651" y="958"/>
                    </a:lnTo>
                    <a:cubicBezTo>
                      <a:pt x="522" y="1479"/>
                      <a:pt x="388" y="2022"/>
                      <a:pt x="264" y="2555"/>
                    </a:cubicBezTo>
                    <a:lnTo>
                      <a:pt x="98" y="3259"/>
                    </a:lnTo>
                    <a:cubicBezTo>
                      <a:pt x="71" y="3366"/>
                      <a:pt x="55" y="3485"/>
                      <a:pt x="28" y="3592"/>
                    </a:cubicBezTo>
                    <a:cubicBezTo>
                      <a:pt x="12" y="3646"/>
                      <a:pt x="1" y="3710"/>
                      <a:pt x="12" y="3791"/>
                    </a:cubicBezTo>
                    <a:lnTo>
                      <a:pt x="17" y="3818"/>
                    </a:lnTo>
                    <a:lnTo>
                      <a:pt x="60" y="3818"/>
                    </a:lnTo>
                    <a:cubicBezTo>
                      <a:pt x="135" y="3818"/>
                      <a:pt x="146" y="3764"/>
                      <a:pt x="162" y="3737"/>
                    </a:cubicBezTo>
                    <a:cubicBezTo>
                      <a:pt x="189" y="3646"/>
                      <a:pt x="216" y="3549"/>
                      <a:pt x="232" y="3447"/>
                    </a:cubicBezTo>
                    <a:cubicBezTo>
                      <a:pt x="415" y="2710"/>
                      <a:pt x="624" y="1877"/>
                      <a:pt x="802" y="1049"/>
                    </a:cubicBezTo>
                    <a:cubicBezTo>
                      <a:pt x="845" y="840"/>
                      <a:pt x="883" y="619"/>
                      <a:pt x="920" y="409"/>
                    </a:cubicBezTo>
                    <a:lnTo>
                      <a:pt x="926" y="366"/>
                    </a:lnTo>
                    <a:cubicBezTo>
                      <a:pt x="942" y="286"/>
                      <a:pt x="952" y="205"/>
                      <a:pt x="904" y="114"/>
                    </a:cubicBezTo>
                    <a:lnTo>
                      <a:pt x="899" y="103"/>
                    </a:lnTo>
                    <a:lnTo>
                      <a:pt x="888" y="98"/>
                    </a:lnTo>
                    <a:cubicBezTo>
                      <a:pt x="780" y="55"/>
                      <a:pt x="667" y="33"/>
                      <a:pt x="555" y="22"/>
                    </a:cubicBezTo>
                    <a:lnTo>
                      <a:pt x="431" y="1"/>
                    </a:ln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9" name="Google Shape;549;p13"/>
              <p:cNvSpPr/>
              <p:nvPr/>
            </p:nvSpPr>
            <p:spPr>
              <a:xfrm>
                <a:off x="2038900" y="1400525"/>
                <a:ext cx="54050" cy="16150"/>
              </a:xfrm>
              <a:custGeom>
                <a:avLst/>
                <a:gdLst/>
                <a:ahLst/>
                <a:cxnLst/>
                <a:rect l="l" t="t" r="r" b="b"/>
                <a:pathLst>
                  <a:path w="2162" h="646" extrusionOk="0">
                    <a:moveTo>
                      <a:pt x="1" y="0"/>
                    </a:moveTo>
                    <a:lnTo>
                      <a:pt x="87" y="75"/>
                    </a:lnTo>
                    <a:cubicBezTo>
                      <a:pt x="151" y="134"/>
                      <a:pt x="221" y="161"/>
                      <a:pt x="280" y="183"/>
                    </a:cubicBezTo>
                    <a:lnTo>
                      <a:pt x="307" y="188"/>
                    </a:lnTo>
                    <a:cubicBezTo>
                      <a:pt x="726" y="339"/>
                      <a:pt x="1173" y="484"/>
                      <a:pt x="1646" y="586"/>
                    </a:cubicBezTo>
                    <a:cubicBezTo>
                      <a:pt x="1726" y="608"/>
                      <a:pt x="1812" y="618"/>
                      <a:pt x="1893" y="634"/>
                    </a:cubicBezTo>
                    <a:lnTo>
                      <a:pt x="1974" y="645"/>
                    </a:lnTo>
                    <a:lnTo>
                      <a:pt x="2001" y="645"/>
                    </a:lnTo>
                    <a:cubicBezTo>
                      <a:pt x="2027" y="645"/>
                      <a:pt x="2049" y="640"/>
                      <a:pt x="2097" y="613"/>
                    </a:cubicBezTo>
                    <a:lnTo>
                      <a:pt x="2162" y="581"/>
                    </a:lnTo>
                    <a:lnTo>
                      <a:pt x="2070" y="543"/>
                    </a:lnTo>
                    <a:cubicBezTo>
                      <a:pt x="2065" y="538"/>
                      <a:pt x="2054" y="532"/>
                      <a:pt x="2044" y="532"/>
                    </a:cubicBezTo>
                    <a:cubicBezTo>
                      <a:pt x="2017" y="527"/>
                      <a:pt x="1995" y="527"/>
                      <a:pt x="1968" y="516"/>
                    </a:cubicBezTo>
                    <a:cubicBezTo>
                      <a:pt x="1920" y="511"/>
                      <a:pt x="1882" y="505"/>
                      <a:pt x="1834" y="489"/>
                    </a:cubicBezTo>
                    <a:cubicBezTo>
                      <a:pt x="1565" y="419"/>
                      <a:pt x="1307" y="349"/>
                      <a:pt x="1060" y="274"/>
                    </a:cubicBezTo>
                    <a:lnTo>
                      <a:pt x="554" y="134"/>
                    </a:lnTo>
                    <a:cubicBezTo>
                      <a:pt x="441" y="102"/>
                      <a:pt x="334" y="70"/>
                      <a:pt x="221" y="43"/>
                    </a:cubicBezTo>
                    <a:cubicBezTo>
                      <a:pt x="200" y="32"/>
                      <a:pt x="189" y="32"/>
                      <a:pt x="162" y="27"/>
                    </a:cubicBezTo>
                    <a:cubicBezTo>
                      <a:pt x="146" y="27"/>
                      <a:pt x="135" y="22"/>
                      <a:pt x="113" y="22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0" name="Google Shape;550;p13"/>
              <p:cNvSpPr/>
              <p:nvPr/>
            </p:nvSpPr>
            <p:spPr>
              <a:xfrm>
                <a:off x="2056100" y="1361800"/>
                <a:ext cx="48825" cy="15350"/>
              </a:xfrm>
              <a:custGeom>
                <a:avLst/>
                <a:gdLst/>
                <a:ahLst/>
                <a:cxnLst/>
                <a:rect l="l" t="t" r="r" b="b"/>
                <a:pathLst>
                  <a:path w="1953" h="614" extrusionOk="0">
                    <a:moveTo>
                      <a:pt x="1" y="1"/>
                    </a:moveTo>
                    <a:lnTo>
                      <a:pt x="55" y="71"/>
                    </a:lnTo>
                    <a:cubicBezTo>
                      <a:pt x="81" y="97"/>
                      <a:pt x="119" y="124"/>
                      <a:pt x="157" y="146"/>
                    </a:cubicBezTo>
                    <a:cubicBezTo>
                      <a:pt x="689" y="393"/>
                      <a:pt x="1178" y="544"/>
                      <a:pt x="1678" y="608"/>
                    </a:cubicBezTo>
                    <a:lnTo>
                      <a:pt x="1689" y="608"/>
                    </a:lnTo>
                    <a:cubicBezTo>
                      <a:pt x="1721" y="614"/>
                      <a:pt x="1759" y="614"/>
                      <a:pt x="1791" y="614"/>
                    </a:cubicBezTo>
                    <a:cubicBezTo>
                      <a:pt x="1818" y="614"/>
                      <a:pt x="1850" y="614"/>
                      <a:pt x="1882" y="603"/>
                    </a:cubicBezTo>
                    <a:lnTo>
                      <a:pt x="1952" y="581"/>
                    </a:lnTo>
                    <a:lnTo>
                      <a:pt x="1899" y="544"/>
                    </a:lnTo>
                    <a:cubicBezTo>
                      <a:pt x="1893" y="533"/>
                      <a:pt x="1882" y="528"/>
                      <a:pt x="1877" y="528"/>
                    </a:cubicBezTo>
                    <a:cubicBezTo>
                      <a:pt x="1872" y="522"/>
                      <a:pt x="1866" y="511"/>
                      <a:pt x="1850" y="506"/>
                    </a:cubicBezTo>
                    <a:cubicBezTo>
                      <a:pt x="1829" y="501"/>
                      <a:pt x="1813" y="495"/>
                      <a:pt x="1791" y="495"/>
                    </a:cubicBezTo>
                    <a:cubicBezTo>
                      <a:pt x="1522" y="458"/>
                      <a:pt x="1264" y="377"/>
                      <a:pt x="1044" y="307"/>
                    </a:cubicBezTo>
                    <a:cubicBezTo>
                      <a:pt x="823" y="232"/>
                      <a:pt x="603" y="157"/>
                      <a:pt x="388" y="92"/>
                    </a:cubicBezTo>
                    <a:lnTo>
                      <a:pt x="162" y="22"/>
                    </a:lnTo>
                    <a:cubicBezTo>
                      <a:pt x="146" y="17"/>
                      <a:pt x="124" y="17"/>
                      <a:pt x="108" y="17"/>
                    </a:cubicBezTo>
                    <a:lnTo>
                      <a:pt x="92" y="1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51" name="Google Shape;551;p13"/>
            <p:cNvSpPr/>
            <p:nvPr/>
          </p:nvSpPr>
          <p:spPr>
            <a:xfrm>
              <a:off x="308325" y="3756975"/>
              <a:ext cx="321228" cy="528472"/>
            </a:xfrm>
            <a:custGeom>
              <a:avLst/>
              <a:gdLst/>
              <a:ahLst/>
              <a:cxnLst/>
              <a:rect l="l" t="t" r="r" b="b"/>
              <a:pathLst>
                <a:path w="4619" h="7599" extrusionOk="0">
                  <a:moveTo>
                    <a:pt x="4173" y="98"/>
                  </a:moveTo>
                  <a:cubicBezTo>
                    <a:pt x="4178" y="98"/>
                    <a:pt x="4189" y="98"/>
                    <a:pt x="4200" y="104"/>
                  </a:cubicBezTo>
                  <a:cubicBezTo>
                    <a:pt x="4210" y="120"/>
                    <a:pt x="4232" y="125"/>
                    <a:pt x="4253" y="131"/>
                  </a:cubicBezTo>
                  <a:cubicBezTo>
                    <a:pt x="4205" y="157"/>
                    <a:pt x="4146" y="174"/>
                    <a:pt x="4076" y="174"/>
                  </a:cubicBezTo>
                  <a:cubicBezTo>
                    <a:pt x="4081" y="152"/>
                    <a:pt x="4103" y="141"/>
                    <a:pt x="4124" y="120"/>
                  </a:cubicBezTo>
                  <a:cubicBezTo>
                    <a:pt x="4146" y="104"/>
                    <a:pt x="4157" y="98"/>
                    <a:pt x="4173" y="98"/>
                  </a:cubicBezTo>
                  <a:close/>
                  <a:moveTo>
                    <a:pt x="4334" y="254"/>
                  </a:moveTo>
                  <a:cubicBezTo>
                    <a:pt x="4318" y="260"/>
                    <a:pt x="4302" y="265"/>
                    <a:pt x="4291" y="265"/>
                  </a:cubicBezTo>
                  <a:cubicBezTo>
                    <a:pt x="4210" y="287"/>
                    <a:pt x="4130" y="313"/>
                    <a:pt x="4044" y="340"/>
                  </a:cubicBezTo>
                  <a:lnTo>
                    <a:pt x="3995" y="356"/>
                  </a:lnTo>
                  <a:lnTo>
                    <a:pt x="3995" y="356"/>
                  </a:lnTo>
                  <a:lnTo>
                    <a:pt x="4017" y="313"/>
                  </a:lnTo>
                  <a:cubicBezTo>
                    <a:pt x="4049" y="308"/>
                    <a:pt x="4081" y="303"/>
                    <a:pt x="4108" y="292"/>
                  </a:cubicBezTo>
                  <a:cubicBezTo>
                    <a:pt x="4184" y="281"/>
                    <a:pt x="4253" y="260"/>
                    <a:pt x="4334" y="254"/>
                  </a:cubicBezTo>
                  <a:close/>
                  <a:moveTo>
                    <a:pt x="4135" y="453"/>
                  </a:moveTo>
                  <a:cubicBezTo>
                    <a:pt x="4081" y="469"/>
                    <a:pt x="4028" y="480"/>
                    <a:pt x="3968" y="502"/>
                  </a:cubicBezTo>
                  <a:lnTo>
                    <a:pt x="3936" y="507"/>
                  </a:lnTo>
                  <a:lnTo>
                    <a:pt x="3947" y="475"/>
                  </a:lnTo>
                  <a:cubicBezTo>
                    <a:pt x="3963" y="475"/>
                    <a:pt x="3985" y="469"/>
                    <a:pt x="3995" y="469"/>
                  </a:cubicBezTo>
                  <a:cubicBezTo>
                    <a:pt x="4044" y="459"/>
                    <a:pt x="4092" y="453"/>
                    <a:pt x="4135" y="453"/>
                  </a:cubicBezTo>
                  <a:close/>
                  <a:moveTo>
                    <a:pt x="4184" y="571"/>
                  </a:moveTo>
                  <a:lnTo>
                    <a:pt x="3942" y="631"/>
                  </a:lnTo>
                  <a:lnTo>
                    <a:pt x="3882" y="641"/>
                  </a:lnTo>
                  <a:cubicBezTo>
                    <a:pt x="3882" y="636"/>
                    <a:pt x="3888" y="631"/>
                    <a:pt x="3893" y="631"/>
                  </a:cubicBezTo>
                  <a:cubicBezTo>
                    <a:pt x="3920" y="625"/>
                    <a:pt x="3947" y="614"/>
                    <a:pt x="3985" y="609"/>
                  </a:cubicBezTo>
                  <a:lnTo>
                    <a:pt x="4184" y="571"/>
                  </a:lnTo>
                  <a:close/>
                  <a:moveTo>
                    <a:pt x="4124" y="738"/>
                  </a:moveTo>
                  <a:lnTo>
                    <a:pt x="4124" y="738"/>
                  </a:lnTo>
                  <a:cubicBezTo>
                    <a:pt x="4028" y="765"/>
                    <a:pt x="3936" y="792"/>
                    <a:pt x="3834" y="819"/>
                  </a:cubicBezTo>
                  <a:lnTo>
                    <a:pt x="3807" y="830"/>
                  </a:lnTo>
                  <a:cubicBezTo>
                    <a:pt x="3813" y="824"/>
                    <a:pt x="3813" y="813"/>
                    <a:pt x="3813" y="803"/>
                  </a:cubicBezTo>
                  <a:cubicBezTo>
                    <a:pt x="3818" y="792"/>
                    <a:pt x="3829" y="776"/>
                    <a:pt x="3850" y="776"/>
                  </a:cubicBezTo>
                  <a:cubicBezTo>
                    <a:pt x="3942" y="765"/>
                    <a:pt x="4028" y="749"/>
                    <a:pt x="4124" y="738"/>
                  </a:cubicBezTo>
                  <a:close/>
                  <a:moveTo>
                    <a:pt x="3823" y="1039"/>
                  </a:moveTo>
                  <a:cubicBezTo>
                    <a:pt x="3780" y="1055"/>
                    <a:pt x="3743" y="1061"/>
                    <a:pt x="3700" y="1109"/>
                  </a:cubicBezTo>
                  <a:lnTo>
                    <a:pt x="3694" y="1114"/>
                  </a:lnTo>
                  <a:lnTo>
                    <a:pt x="3689" y="1114"/>
                  </a:lnTo>
                  <a:cubicBezTo>
                    <a:pt x="3700" y="1061"/>
                    <a:pt x="3700" y="1061"/>
                    <a:pt x="3748" y="1055"/>
                  </a:cubicBezTo>
                  <a:cubicBezTo>
                    <a:pt x="3775" y="1045"/>
                    <a:pt x="3796" y="1045"/>
                    <a:pt x="3823" y="1039"/>
                  </a:cubicBezTo>
                  <a:close/>
                  <a:moveTo>
                    <a:pt x="3049" y="1061"/>
                  </a:moveTo>
                  <a:cubicBezTo>
                    <a:pt x="3071" y="1066"/>
                    <a:pt x="3087" y="1071"/>
                    <a:pt x="3103" y="1082"/>
                  </a:cubicBezTo>
                  <a:cubicBezTo>
                    <a:pt x="3511" y="1244"/>
                    <a:pt x="3931" y="1405"/>
                    <a:pt x="4339" y="1566"/>
                  </a:cubicBezTo>
                  <a:cubicBezTo>
                    <a:pt x="4366" y="1577"/>
                    <a:pt x="4377" y="1582"/>
                    <a:pt x="4388" y="1598"/>
                  </a:cubicBezTo>
                  <a:cubicBezTo>
                    <a:pt x="4393" y="1604"/>
                    <a:pt x="4393" y="1620"/>
                    <a:pt x="4388" y="1647"/>
                  </a:cubicBezTo>
                  <a:cubicBezTo>
                    <a:pt x="4296" y="1846"/>
                    <a:pt x="4205" y="2061"/>
                    <a:pt x="4071" y="2254"/>
                  </a:cubicBezTo>
                  <a:cubicBezTo>
                    <a:pt x="4054" y="2270"/>
                    <a:pt x="4044" y="2292"/>
                    <a:pt x="4022" y="2303"/>
                  </a:cubicBezTo>
                  <a:cubicBezTo>
                    <a:pt x="4017" y="2303"/>
                    <a:pt x="4017" y="2308"/>
                    <a:pt x="4011" y="2308"/>
                  </a:cubicBezTo>
                  <a:cubicBezTo>
                    <a:pt x="3641" y="2147"/>
                    <a:pt x="3248" y="2028"/>
                    <a:pt x="2882" y="1905"/>
                  </a:cubicBezTo>
                  <a:cubicBezTo>
                    <a:pt x="2818" y="1889"/>
                    <a:pt x="2753" y="1867"/>
                    <a:pt x="2694" y="1846"/>
                  </a:cubicBezTo>
                  <a:cubicBezTo>
                    <a:pt x="2678" y="1808"/>
                    <a:pt x="2694" y="1781"/>
                    <a:pt x="2705" y="1754"/>
                  </a:cubicBezTo>
                  <a:lnTo>
                    <a:pt x="2952" y="1163"/>
                  </a:lnTo>
                  <a:cubicBezTo>
                    <a:pt x="2968" y="1120"/>
                    <a:pt x="3001" y="1093"/>
                    <a:pt x="3044" y="1061"/>
                  </a:cubicBezTo>
                  <a:close/>
                  <a:moveTo>
                    <a:pt x="2952" y="2141"/>
                  </a:moveTo>
                  <a:lnTo>
                    <a:pt x="3404" y="2303"/>
                  </a:lnTo>
                  <a:cubicBezTo>
                    <a:pt x="3345" y="2378"/>
                    <a:pt x="3275" y="2453"/>
                    <a:pt x="3216" y="2523"/>
                  </a:cubicBezTo>
                  <a:lnTo>
                    <a:pt x="2834" y="2959"/>
                  </a:lnTo>
                  <a:cubicBezTo>
                    <a:pt x="2641" y="3184"/>
                    <a:pt x="2436" y="3416"/>
                    <a:pt x="2243" y="3647"/>
                  </a:cubicBezTo>
                  <a:cubicBezTo>
                    <a:pt x="2049" y="3883"/>
                    <a:pt x="1845" y="4114"/>
                    <a:pt x="1651" y="4346"/>
                  </a:cubicBezTo>
                  <a:cubicBezTo>
                    <a:pt x="1490" y="4539"/>
                    <a:pt x="1329" y="4727"/>
                    <a:pt x="1167" y="4916"/>
                  </a:cubicBezTo>
                  <a:cubicBezTo>
                    <a:pt x="1033" y="5077"/>
                    <a:pt x="893" y="5238"/>
                    <a:pt x="759" y="5399"/>
                  </a:cubicBezTo>
                  <a:cubicBezTo>
                    <a:pt x="689" y="5475"/>
                    <a:pt x="624" y="5555"/>
                    <a:pt x="555" y="5636"/>
                  </a:cubicBezTo>
                  <a:cubicBezTo>
                    <a:pt x="533" y="5657"/>
                    <a:pt x="522" y="5679"/>
                    <a:pt x="501" y="5695"/>
                  </a:cubicBezTo>
                  <a:lnTo>
                    <a:pt x="495" y="5700"/>
                  </a:lnTo>
                  <a:cubicBezTo>
                    <a:pt x="474" y="5679"/>
                    <a:pt x="452" y="5641"/>
                    <a:pt x="436" y="5614"/>
                  </a:cubicBezTo>
                  <a:cubicBezTo>
                    <a:pt x="415" y="5588"/>
                    <a:pt x="399" y="5561"/>
                    <a:pt x="372" y="5534"/>
                  </a:cubicBezTo>
                  <a:cubicBezTo>
                    <a:pt x="399" y="5518"/>
                    <a:pt x="399" y="5507"/>
                    <a:pt x="409" y="5507"/>
                  </a:cubicBezTo>
                  <a:cubicBezTo>
                    <a:pt x="420" y="5480"/>
                    <a:pt x="442" y="5464"/>
                    <a:pt x="452" y="5437"/>
                  </a:cubicBezTo>
                  <a:lnTo>
                    <a:pt x="770" y="5018"/>
                  </a:lnTo>
                  <a:cubicBezTo>
                    <a:pt x="1141" y="4528"/>
                    <a:pt x="1517" y="4039"/>
                    <a:pt x="1893" y="3545"/>
                  </a:cubicBezTo>
                  <a:cubicBezTo>
                    <a:pt x="2028" y="3373"/>
                    <a:pt x="2157" y="3206"/>
                    <a:pt x="2291" y="3034"/>
                  </a:cubicBezTo>
                  <a:cubicBezTo>
                    <a:pt x="2409" y="2889"/>
                    <a:pt x="2522" y="2733"/>
                    <a:pt x="2641" y="2588"/>
                  </a:cubicBezTo>
                  <a:lnTo>
                    <a:pt x="2839" y="2303"/>
                  </a:lnTo>
                  <a:cubicBezTo>
                    <a:pt x="2872" y="2254"/>
                    <a:pt x="2899" y="2217"/>
                    <a:pt x="2936" y="2168"/>
                  </a:cubicBezTo>
                  <a:cubicBezTo>
                    <a:pt x="2942" y="2163"/>
                    <a:pt x="2947" y="2152"/>
                    <a:pt x="2952" y="2141"/>
                  </a:cubicBezTo>
                  <a:close/>
                  <a:moveTo>
                    <a:pt x="3517" y="2464"/>
                  </a:moveTo>
                  <a:cubicBezTo>
                    <a:pt x="3517" y="2598"/>
                    <a:pt x="3511" y="2738"/>
                    <a:pt x="3511" y="2873"/>
                  </a:cubicBezTo>
                  <a:cubicBezTo>
                    <a:pt x="3506" y="3222"/>
                    <a:pt x="3501" y="3582"/>
                    <a:pt x="3490" y="3937"/>
                  </a:cubicBezTo>
                  <a:cubicBezTo>
                    <a:pt x="3474" y="4668"/>
                    <a:pt x="3479" y="5329"/>
                    <a:pt x="3533" y="5953"/>
                  </a:cubicBezTo>
                  <a:cubicBezTo>
                    <a:pt x="3538" y="6018"/>
                    <a:pt x="3544" y="6082"/>
                    <a:pt x="3544" y="6147"/>
                  </a:cubicBezTo>
                  <a:cubicBezTo>
                    <a:pt x="3554" y="6206"/>
                    <a:pt x="3560" y="6265"/>
                    <a:pt x="3560" y="6329"/>
                  </a:cubicBezTo>
                  <a:lnTo>
                    <a:pt x="3560" y="6389"/>
                  </a:lnTo>
                  <a:lnTo>
                    <a:pt x="3560" y="6394"/>
                  </a:lnTo>
                  <a:cubicBezTo>
                    <a:pt x="3508" y="6410"/>
                    <a:pt x="3467" y="6423"/>
                    <a:pt x="3432" y="6423"/>
                  </a:cubicBezTo>
                  <a:cubicBezTo>
                    <a:pt x="3409" y="6423"/>
                    <a:pt x="3387" y="6417"/>
                    <a:pt x="3366" y="6405"/>
                  </a:cubicBezTo>
                  <a:cubicBezTo>
                    <a:pt x="3372" y="6061"/>
                    <a:pt x="3345" y="5711"/>
                    <a:pt x="3323" y="5373"/>
                  </a:cubicBezTo>
                  <a:cubicBezTo>
                    <a:pt x="3318" y="5233"/>
                    <a:pt x="3302" y="5093"/>
                    <a:pt x="3296" y="4953"/>
                  </a:cubicBezTo>
                  <a:cubicBezTo>
                    <a:pt x="3275" y="4636"/>
                    <a:pt x="3264" y="4313"/>
                    <a:pt x="3237" y="3985"/>
                  </a:cubicBezTo>
                  <a:cubicBezTo>
                    <a:pt x="3216" y="3695"/>
                    <a:pt x="3184" y="3394"/>
                    <a:pt x="3141" y="2996"/>
                  </a:cubicBezTo>
                  <a:cubicBezTo>
                    <a:pt x="3130" y="2942"/>
                    <a:pt x="3135" y="2910"/>
                    <a:pt x="3162" y="2883"/>
                  </a:cubicBezTo>
                  <a:cubicBezTo>
                    <a:pt x="3189" y="2846"/>
                    <a:pt x="3216" y="2819"/>
                    <a:pt x="3243" y="2787"/>
                  </a:cubicBezTo>
                  <a:cubicBezTo>
                    <a:pt x="3264" y="2760"/>
                    <a:pt x="3286" y="2738"/>
                    <a:pt x="3302" y="2722"/>
                  </a:cubicBezTo>
                  <a:cubicBezTo>
                    <a:pt x="3366" y="2647"/>
                    <a:pt x="3425" y="2577"/>
                    <a:pt x="3485" y="2507"/>
                  </a:cubicBezTo>
                  <a:lnTo>
                    <a:pt x="3517" y="2464"/>
                  </a:lnTo>
                  <a:close/>
                  <a:moveTo>
                    <a:pt x="4176" y="1"/>
                  </a:moveTo>
                  <a:cubicBezTo>
                    <a:pt x="4150" y="1"/>
                    <a:pt x="4124" y="3"/>
                    <a:pt x="4098" y="7"/>
                  </a:cubicBezTo>
                  <a:cubicBezTo>
                    <a:pt x="4017" y="12"/>
                    <a:pt x="3958" y="50"/>
                    <a:pt x="3915" y="114"/>
                  </a:cubicBezTo>
                  <a:cubicBezTo>
                    <a:pt x="3888" y="152"/>
                    <a:pt x="3866" y="184"/>
                    <a:pt x="3856" y="222"/>
                  </a:cubicBezTo>
                  <a:cubicBezTo>
                    <a:pt x="3813" y="319"/>
                    <a:pt x="3764" y="426"/>
                    <a:pt x="3727" y="528"/>
                  </a:cubicBezTo>
                  <a:cubicBezTo>
                    <a:pt x="3700" y="604"/>
                    <a:pt x="3667" y="679"/>
                    <a:pt x="3641" y="749"/>
                  </a:cubicBezTo>
                  <a:cubicBezTo>
                    <a:pt x="3603" y="830"/>
                    <a:pt x="3576" y="910"/>
                    <a:pt x="3544" y="991"/>
                  </a:cubicBezTo>
                  <a:cubicBezTo>
                    <a:pt x="3538" y="1007"/>
                    <a:pt x="3533" y="1028"/>
                    <a:pt x="3517" y="1039"/>
                  </a:cubicBezTo>
                  <a:lnTo>
                    <a:pt x="3517" y="1045"/>
                  </a:lnTo>
                  <a:lnTo>
                    <a:pt x="3361" y="1002"/>
                  </a:lnTo>
                  <a:cubicBezTo>
                    <a:pt x="3291" y="980"/>
                    <a:pt x="3216" y="953"/>
                    <a:pt x="3141" y="932"/>
                  </a:cubicBezTo>
                  <a:cubicBezTo>
                    <a:pt x="3103" y="918"/>
                    <a:pt x="3067" y="912"/>
                    <a:pt x="3031" y="912"/>
                  </a:cubicBezTo>
                  <a:cubicBezTo>
                    <a:pt x="2995" y="912"/>
                    <a:pt x="2960" y="918"/>
                    <a:pt x="2925" y="932"/>
                  </a:cubicBezTo>
                  <a:lnTo>
                    <a:pt x="2920" y="932"/>
                  </a:lnTo>
                  <a:lnTo>
                    <a:pt x="2904" y="953"/>
                  </a:lnTo>
                  <a:cubicBezTo>
                    <a:pt x="2899" y="959"/>
                    <a:pt x="2893" y="975"/>
                    <a:pt x="2888" y="980"/>
                  </a:cubicBezTo>
                  <a:cubicBezTo>
                    <a:pt x="2759" y="1222"/>
                    <a:pt x="2635" y="1469"/>
                    <a:pt x="2544" y="1711"/>
                  </a:cubicBezTo>
                  <a:cubicBezTo>
                    <a:pt x="2538" y="1733"/>
                    <a:pt x="2528" y="1744"/>
                    <a:pt x="2522" y="1765"/>
                  </a:cubicBezTo>
                  <a:cubicBezTo>
                    <a:pt x="2506" y="1851"/>
                    <a:pt x="2522" y="1916"/>
                    <a:pt x="2598" y="1964"/>
                  </a:cubicBezTo>
                  <a:cubicBezTo>
                    <a:pt x="2630" y="1985"/>
                    <a:pt x="2673" y="2007"/>
                    <a:pt x="2705" y="2028"/>
                  </a:cubicBezTo>
                  <a:lnTo>
                    <a:pt x="2737" y="2045"/>
                  </a:lnTo>
                  <a:cubicBezTo>
                    <a:pt x="2764" y="2061"/>
                    <a:pt x="2786" y="2066"/>
                    <a:pt x="2813" y="2082"/>
                  </a:cubicBezTo>
                  <a:cubicBezTo>
                    <a:pt x="2807" y="2088"/>
                    <a:pt x="2796" y="2098"/>
                    <a:pt x="2791" y="2109"/>
                  </a:cubicBezTo>
                  <a:cubicBezTo>
                    <a:pt x="2657" y="2276"/>
                    <a:pt x="2522" y="2442"/>
                    <a:pt x="2382" y="2609"/>
                  </a:cubicBezTo>
                  <a:cubicBezTo>
                    <a:pt x="2092" y="2969"/>
                    <a:pt x="1796" y="3335"/>
                    <a:pt x="1506" y="3700"/>
                  </a:cubicBezTo>
                  <a:cubicBezTo>
                    <a:pt x="1130" y="4179"/>
                    <a:pt x="764" y="4679"/>
                    <a:pt x="377" y="5238"/>
                  </a:cubicBezTo>
                  <a:cubicBezTo>
                    <a:pt x="323" y="5313"/>
                    <a:pt x="270" y="5389"/>
                    <a:pt x="210" y="5459"/>
                  </a:cubicBezTo>
                  <a:cubicBezTo>
                    <a:pt x="151" y="5534"/>
                    <a:pt x="119" y="5614"/>
                    <a:pt x="98" y="5717"/>
                  </a:cubicBezTo>
                  <a:cubicBezTo>
                    <a:pt x="76" y="5808"/>
                    <a:pt x="65" y="5905"/>
                    <a:pt x="44" y="5991"/>
                  </a:cubicBezTo>
                  <a:cubicBezTo>
                    <a:pt x="22" y="6114"/>
                    <a:pt x="1" y="6254"/>
                    <a:pt x="12" y="6399"/>
                  </a:cubicBezTo>
                  <a:cubicBezTo>
                    <a:pt x="12" y="6416"/>
                    <a:pt x="17" y="6469"/>
                    <a:pt x="76" y="6469"/>
                  </a:cubicBezTo>
                  <a:lnTo>
                    <a:pt x="98" y="6469"/>
                  </a:lnTo>
                  <a:lnTo>
                    <a:pt x="108" y="6448"/>
                  </a:lnTo>
                  <a:cubicBezTo>
                    <a:pt x="119" y="6442"/>
                    <a:pt x="119" y="6437"/>
                    <a:pt x="124" y="6426"/>
                  </a:cubicBezTo>
                  <a:cubicBezTo>
                    <a:pt x="135" y="6410"/>
                    <a:pt x="146" y="6389"/>
                    <a:pt x="151" y="6367"/>
                  </a:cubicBezTo>
                  <a:cubicBezTo>
                    <a:pt x="184" y="6276"/>
                    <a:pt x="210" y="6174"/>
                    <a:pt x="237" y="6088"/>
                  </a:cubicBezTo>
                  <a:cubicBezTo>
                    <a:pt x="253" y="6034"/>
                    <a:pt x="264" y="5980"/>
                    <a:pt x="286" y="5926"/>
                  </a:cubicBezTo>
                  <a:cubicBezTo>
                    <a:pt x="302" y="5878"/>
                    <a:pt x="313" y="5824"/>
                    <a:pt x="323" y="5776"/>
                  </a:cubicBezTo>
                  <a:cubicBezTo>
                    <a:pt x="323" y="5770"/>
                    <a:pt x="334" y="5770"/>
                    <a:pt x="334" y="5765"/>
                  </a:cubicBezTo>
                  <a:lnTo>
                    <a:pt x="366" y="5797"/>
                  </a:lnTo>
                  <a:cubicBezTo>
                    <a:pt x="393" y="5829"/>
                    <a:pt x="425" y="5862"/>
                    <a:pt x="479" y="5883"/>
                  </a:cubicBezTo>
                  <a:lnTo>
                    <a:pt x="495" y="5883"/>
                  </a:lnTo>
                  <a:lnTo>
                    <a:pt x="506" y="5878"/>
                  </a:lnTo>
                  <a:cubicBezTo>
                    <a:pt x="592" y="5829"/>
                    <a:pt x="662" y="5754"/>
                    <a:pt x="737" y="5684"/>
                  </a:cubicBezTo>
                  <a:lnTo>
                    <a:pt x="850" y="5555"/>
                  </a:lnTo>
                  <a:cubicBezTo>
                    <a:pt x="1028" y="5373"/>
                    <a:pt x="1200" y="5179"/>
                    <a:pt x="1366" y="4985"/>
                  </a:cubicBezTo>
                  <a:cubicBezTo>
                    <a:pt x="1705" y="4598"/>
                    <a:pt x="2038" y="4206"/>
                    <a:pt x="2361" y="3819"/>
                  </a:cubicBezTo>
                  <a:cubicBezTo>
                    <a:pt x="2495" y="3668"/>
                    <a:pt x="2630" y="3507"/>
                    <a:pt x="2764" y="3351"/>
                  </a:cubicBezTo>
                  <a:lnTo>
                    <a:pt x="2834" y="3276"/>
                  </a:lnTo>
                  <a:cubicBezTo>
                    <a:pt x="2882" y="3222"/>
                    <a:pt x="2925" y="3163"/>
                    <a:pt x="2979" y="3109"/>
                  </a:cubicBezTo>
                  <a:lnTo>
                    <a:pt x="2990" y="3104"/>
                  </a:lnTo>
                  <a:cubicBezTo>
                    <a:pt x="2990" y="3109"/>
                    <a:pt x="2995" y="3114"/>
                    <a:pt x="2995" y="3131"/>
                  </a:cubicBezTo>
                  <a:lnTo>
                    <a:pt x="3001" y="3217"/>
                  </a:lnTo>
                  <a:cubicBezTo>
                    <a:pt x="3011" y="3319"/>
                    <a:pt x="3022" y="3426"/>
                    <a:pt x="3028" y="3534"/>
                  </a:cubicBezTo>
                  <a:cubicBezTo>
                    <a:pt x="3049" y="3846"/>
                    <a:pt x="3065" y="4157"/>
                    <a:pt x="3087" y="4475"/>
                  </a:cubicBezTo>
                  <a:cubicBezTo>
                    <a:pt x="3124" y="5093"/>
                    <a:pt x="3162" y="5717"/>
                    <a:pt x="3194" y="6340"/>
                  </a:cubicBezTo>
                  <a:cubicBezTo>
                    <a:pt x="3200" y="6416"/>
                    <a:pt x="3200" y="6502"/>
                    <a:pt x="3280" y="6550"/>
                  </a:cubicBezTo>
                  <a:cubicBezTo>
                    <a:pt x="3350" y="7088"/>
                    <a:pt x="3425" y="7469"/>
                    <a:pt x="3479" y="7582"/>
                  </a:cubicBezTo>
                  <a:lnTo>
                    <a:pt x="3485" y="7598"/>
                  </a:lnTo>
                  <a:lnTo>
                    <a:pt x="3522" y="7598"/>
                  </a:lnTo>
                  <a:cubicBezTo>
                    <a:pt x="3571" y="7598"/>
                    <a:pt x="3603" y="7571"/>
                    <a:pt x="3619" y="7523"/>
                  </a:cubicBezTo>
                  <a:cubicBezTo>
                    <a:pt x="3641" y="7464"/>
                    <a:pt x="3646" y="7415"/>
                    <a:pt x="3651" y="7378"/>
                  </a:cubicBezTo>
                  <a:cubicBezTo>
                    <a:pt x="3684" y="7066"/>
                    <a:pt x="3705" y="6824"/>
                    <a:pt x="3727" y="6604"/>
                  </a:cubicBezTo>
                  <a:cubicBezTo>
                    <a:pt x="3737" y="6464"/>
                    <a:pt x="3732" y="6319"/>
                    <a:pt x="3710" y="6179"/>
                  </a:cubicBezTo>
                  <a:cubicBezTo>
                    <a:pt x="3705" y="6147"/>
                    <a:pt x="3705" y="6120"/>
                    <a:pt x="3705" y="6093"/>
                  </a:cubicBezTo>
                  <a:lnTo>
                    <a:pt x="3700" y="5964"/>
                  </a:lnTo>
                  <a:cubicBezTo>
                    <a:pt x="3673" y="5335"/>
                    <a:pt x="3646" y="4674"/>
                    <a:pt x="3673" y="4028"/>
                  </a:cubicBezTo>
                  <a:cubicBezTo>
                    <a:pt x="3684" y="3727"/>
                    <a:pt x="3694" y="3399"/>
                    <a:pt x="3705" y="2996"/>
                  </a:cubicBezTo>
                  <a:cubicBezTo>
                    <a:pt x="3710" y="2787"/>
                    <a:pt x="3705" y="2609"/>
                    <a:pt x="3678" y="2437"/>
                  </a:cubicBezTo>
                  <a:lnTo>
                    <a:pt x="3678" y="2405"/>
                  </a:lnTo>
                  <a:lnTo>
                    <a:pt x="3694" y="2410"/>
                  </a:lnTo>
                  <a:cubicBezTo>
                    <a:pt x="3732" y="2426"/>
                    <a:pt x="3764" y="2432"/>
                    <a:pt x="3807" y="2442"/>
                  </a:cubicBezTo>
                  <a:lnTo>
                    <a:pt x="3888" y="2464"/>
                  </a:lnTo>
                  <a:cubicBezTo>
                    <a:pt x="3909" y="2469"/>
                    <a:pt x="3936" y="2469"/>
                    <a:pt x="3952" y="2475"/>
                  </a:cubicBezTo>
                  <a:cubicBezTo>
                    <a:pt x="3974" y="2479"/>
                    <a:pt x="3994" y="2482"/>
                    <a:pt x="4014" y="2482"/>
                  </a:cubicBezTo>
                  <a:cubicBezTo>
                    <a:pt x="4084" y="2482"/>
                    <a:pt x="4146" y="2452"/>
                    <a:pt x="4205" y="2389"/>
                  </a:cubicBezTo>
                  <a:cubicBezTo>
                    <a:pt x="4221" y="2373"/>
                    <a:pt x="4243" y="2340"/>
                    <a:pt x="4259" y="2324"/>
                  </a:cubicBezTo>
                  <a:cubicBezTo>
                    <a:pt x="4388" y="2141"/>
                    <a:pt x="4479" y="1932"/>
                    <a:pt x="4571" y="1733"/>
                  </a:cubicBezTo>
                  <a:lnTo>
                    <a:pt x="4581" y="1711"/>
                  </a:lnTo>
                  <a:cubicBezTo>
                    <a:pt x="4619" y="1598"/>
                    <a:pt x="4592" y="1555"/>
                    <a:pt x="4528" y="1491"/>
                  </a:cubicBezTo>
                  <a:cubicBezTo>
                    <a:pt x="4452" y="1421"/>
                    <a:pt x="4366" y="1383"/>
                    <a:pt x="4280" y="1351"/>
                  </a:cubicBezTo>
                  <a:lnTo>
                    <a:pt x="4259" y="1340"/>
                  </a:lnTo>
                  <a:cubicBezTo>
                    <a:pt x="4232" y="1330"/>
                    <a:pt x="4205" y="1313"/>
                    <a:pt x="4173" y="1308"/>
                  </a:cubicBezTo>
                  <a:lnTo>
                    <a:pt x="4157" y="1303"/>
                  </a:lnTo>
                  <a:cubicBezTo>
                    <a:pt x="4157" y="1292"/>
                    <a:pt x="4157" y="1292"/>
                    <a:pt x="4162" y="1287"/>
                  </a:cubicBezTo>
                  <a:cubicBezTo>
                    <a:pt x="4167" y="1265"/>
                    <a:pt x="4178" y="1249"/>
                    <a:pt x="4189" y="1233"/>
                  </a:cubicBezTo>
                  <a:cubicBezTo>
                    <a:pt x="4323" y="991"/>
                    <a:pt x="4420" y="738"/>
                    <a:pt x="4501" y="502"/>
                  </a:cubicBezTo>
                  <a:cubicBezTo>
                    <a:pt x="4528" y="426"/>
                    <a:pt x="4549" y="351"/>
                    <a:pt x="4565" y="265"/>
                  </a:cubicBezTo>
                  <a:cubicBezTo>
                    <a:pt x="4587" y="201"/>
                    <a:pt x="4560" y="147"/>
                    <a:pt x="4501" y="104"/>
                  </a:cubicBezTo>
                  <a:cubicBezTo>
                    <a:pt x="4400" y="38"/>
                    <a:pt x="4289" y="1"/>
                    <a:pt x="4176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13"/>
            <p:cNvSpPr/>
            <p:nvPr/>
          </p:nvSpPr>
          <p:spPr>
            <a:xfrm>
              <a:off x="308325" y="4613379"/>
              <a:ext cx="127052" cy="219457"/>
            </a:xfrm>
            <a:custGeom>
              <a:avLst/>
              <a:gdLst/>
              <a:ahLst/>
              <a:cxnLst/>
              <a:rect l="l" t="t" r="r" b="b"/>
              <a:pathLst>
                <a:path w="1184" h="2024" extrusionOk="0">
                  <a:moveTo>
                    <a:pt x="662" y="174"/>
                  </a:moveTo>
                  <a:cubicBezTo>
                    <a:pt x="754" y="174"/>
                    <a:pt x="850" y="195"/>
                    <a:pt x="936" y="238"/>
                  </a:cubicBezTo>
                  <a:cubicBezTo>
                    <a:pt x="920" y="443"/>
                    <a:pt x="840" y="669"/>
                    <a:pt x="651" y="771"/>
                  </a:cubicBezTo>
                  <a:cubicBezTo>
                    <a:pt x="610" y="794"/>
                    <a:pt x="559" y="805"/>
                    <a:pt x="506" y="805"/>
                  </a:cubicBezTo>
                  <a:cubicBezTo>
                    <a:pt x="436" y="805"/>
                    <a:pt x="363" y="786"/>
                    <a:pt x="302" y="749"/>
                  </a:cubicBezTo>
                  <a:cubicBezTo>
                    <a:pt x="259" y="722"/>
                    <a:pt x="178" y="658"/>
                    <a:pt x="178" y="545"/>
                  </a:cubicBezTo>
                  <a:cubicBezTo>
                    <a:pt x="178" y="427"/>
                    <a:pt x="264" y="330"/>
                    <a:pt x="345" y="265"/>
                  </a:cubicBezTo>
                  <a:cubicBezTo>
                    <a:pt x="436" y="206"/>
                    <a:pt x="544" y="174"/>
                    <a:pt x="662" y="174"/>
                  </a:cubicBezTo>
                  <a:close/>
                  <a:moveTo>
                    <a:pt x="649" y="0"/>
                  </a:moveTo>
                  <a:cubicBezTo>
                    <a:pt x="504" y="0"/>
                    <a:pt x="361" y="41"/>
                    <a:pt x="243" y="125"/>
                  </a:cubicBezTo>
                  <a:cubicBezTo>
                    <a:pt x="87" y="233"/>
                    <a:pt x="1" y="389"/>
                    <a:pt x="1" y="545"/>
                  </a:cubicBezTo>
                  <a:cubicBezTo>
                    <a:pt x="1" y="685"/>
                    <a:pt x="76" y="814"/>
                    <a:pt x="216" y="900"/>
                  </a:cubicBezTo>
                  <a:cubicBezTo>
                    <a:pt x="304" y="955"/>
                    <a:pt x="404" y="982"/>
                    <a:pt x="502" y="982"/>
                  </a:cubicBezTo>
                  <a:cubicBezTo>
                    <a:pt x="584" y="982"/>
                    <a:pt x="664" y="963"/>
                    <a:pt x="732" y="927"/>
                  </a:cubicBezTo>
                  <a:cubicBezTo>
                    <a:pt x="824" y="878"/>
                    <a:pt x="893" y="819"/>
                    <a:pt x="947" y="744"/>
                  </a:cubicBezTo>
                  <a:lnTo>
                    <a:pt x="979" y="1943"/>
                  </a:lnTo>
                  <a:cubicBezTo>
                    <a:pt x="979" y="1986"/>
                    <a:pt x="1022" y="2023"/>
                    <a:pt x="1071" y="2023"/>
                  </a:cubicBezTo>
                  <a:cubicBezTo>
                    <a:pt x="1114" y="2023"/>
                    <a:pt x="1157" y="1980"/>
                    <a:pt x="1151" y="1932"/>
                  </a:cubicBezTo>
                  <a:lnTo>
                    <a:pt x="1103" y="330"/>
                  </a:lnTo>
                  <a:cubicBezTo>
                    <a:pt x="1125" y="319"/>
                    <a:pt x="1135" y="314"/>
                    <a:pt x="1151" y="298"/>
                  </a:cubicBezTo>
                  <a:cubicBezTo>
                    <a:pt x="1184" y="260"/>
                    <a:pt x="1178" y="206"/>
                    <a:pt x="1146" y="179"/>
                  </a:cubicBezTo>
                  <a:cubicBezTo>
                    <a:pt x="1130" y="169"/>
                    <a:pt x="1119" y="152"/>
                    <a:pt x="1098" y="147"/>
                  </a:cubicBezTo>
                  <a:cubicBezTo>
                    <a:pt x="1092" y="99"/>
                    <a:pt x="1049" y="66"/>
                    <a:pt x="1012" y="66"/>
                  </a:cubicBezTo>
                  <a:cubicBezTo>
                    <a:pt x="996" y="66"/>
                    <a:pt x="990" y="66"/>
                    <a:pt x="974" y="72"/>
                  </a:cubicBezTo>
                  <a:cubicBezTo>
                    <a:pt x="873" y="25"/>
                    <a:pt x="761" y="0"/>
                    <a:pt x="64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13"/>
            <p:cNvSpPr/>
            <p:nvPr/>
          </p:nvSpPr>
          <p:spPr>
            <a:xfrm>
              <a:off x="839295" y="3912506"/>
              <a:ext cx="149303" cy="217403"/>
            </a:xfrm>
            <a:custGeom>
              <a:avLst/>
              <a:gdLst/>
              <a:ahLst/>
              <a:cxnLst/>
              <a:rect l="l" t="t" r="r" b="b"/>
              <a:pathLst>
                <a:path w="1732" h="2522" extrusionOk="0">
                  <a:moveTo>
                    <a:pt x="828" y="156"/>
                  </a:moveTo>
                  <a:cubicBezTo>
                    <a:pt x="973" y="156"/>
                    <a:pt x="1108" y="199"/>
                    <a:pt x="1215" y="285"/>
                  </a:cubicBezTo>
                  <a:cubicBezTo>
                    <a:pt x="1323" y="366"/>
                    <a:pt x="1393" y="479"/>
                    <a:pt x="1398" y="603"/>
                  </a:cubicBezTo>
                  <a:cubicBezTo>
                    <a:pt x="1409" y="855"/>
                    <a:pt x="1156" y="1076"/>
                    <a:pt x="834" y="1092"/>
                  </a:cubicBezTo>
                  <a:cubicBezTo>
                    <a:pt x="511" y="1092"/>
                    <a:pt x="242" y="898"/>
                    <a:pt x="237" y="640"/>
                  </a:cubicBezTo>
                  <a:cubicBezTo>
                    <a:pt x="226" y="522"/>
                    <a:pt x="280" y="398"/>
                    <a:pt x="387" y="312"/>
                  </a:cubicBezTo>
                  <a:cubicBezTo>
                    <a:pt x="495" y="215"/>
                    <a:pt x="645" y="156"/>
                    <a:pt x="801" y="156"/>
                  </a:cubicBezTo>
                  <a:close/>
                  <a:moveTo>
                    <a:pt x="882" y="1226"/>
                  </a:moveTo>
                  <a:cubicBezTo>
                    <a:pt x="1059" y="1226"/>
                    <a:pt x="1231" y="1280"/>
                    <a:pt x="1366" y="1382"/>
                  </a:cubicBezTo>
                  <a:cubicBezTo>
                    <a:pt x="1500" y="1479"/>
                    <a:pt x="1581" y="1624"/>
                    <a:pt x="1586" y="1775"/>
                  </a:cubicBezTo>
                  <a:cubicBezTo>
                    <a:pt x="1586" y="1925"/>
                    <a:pt x="1516" y="2070"/>
                    <a:pt x="1393" y="2189"/>
                  </a:cubicBezTo>
                  <a:cubicBezTo>
                    <a:pt x="1258" y="2301"/>
                    <a:pt x="1081" y="2377"/>
                    <a:pt x="887" y="2382"/>
                  </a:cubicBezTo>
                  <a:cubicBezTo>
                    <a:pt x="879" y="2382"/>
                    <a:pt x="870" y="2382"/>
                    <a:pt x="862" y="2382"/>
                  </a:cubicBezTo>
                  <a:cubicBezTo>
                    <a:pt x="476" y="2382"/>
                    <a:pt x="161" y="2144"/>
                    <a:pt x="145" y="1828"/>
                  </a:cubicBezTo>
                  <a:cubicBezTo>
                    <a:pt x="140" y="1678"/>
                    <a:pt x="210" y="1533"/>
                    <a:pt x="334" y="1420"/>
                  </a:cubicBezTo>
                  <a:cubicBezTo>
                    <a:pt x="468" y="1307"/>
                    <a:pt x="645" y="1232"/>
                    <a:pt x="839" y="1226"/>
                  </a:cubicBezTo>
                  <a:close/>
                  <a:moveTo>
                    <a:pt x="816" y="0"/>
                  </a:moveTo>
                  <a:cubicBezTo>
                    <a:pt x="808" y="0"/>
                    <a:pt x="799" y="0"/>
                    <a:pt x="791" y="0"/>
                  </a:cubicBezTo>
                  <a:cubicBezTo>
                    <a:pt x="602" y="11"/>
                    <a:pt x="425" y="76"/>
                    <a:pt x="296" y="199"/>
                  </a:cubicBezTo>
                  <a:cubicBezTo>
                    <a:pt x="162" y="318"/>
                    <a:pt x="86" y="474"/>
                    <a:pt x="92" y="640"/>
                  </a:cubicBezTo>
                  <a:cubicBezTo>
                    <a:pt x="102" y="871"/>
                    <a:pt x="264" y="1060"/>
                    <a:pt x="484" y="1156"/>
                  </a:cubicBezTo>
                  <a:cubicBezTo>
                    <a:pt x="398" y="1199"/>
                    <a:pt x="307" y="1248"/>
                    <a:pt x="242" y="1312"/>
                  </a:cubicBezTo>
                  <a:cubicBezTo>
                    <a:pt x="81" y="1452"/>
                    <a:pt x="0" y="1640"/>
                    <a:pt x="6" y="1839"/>
                  </a:cubicBezTo>
                  <a:cubicBezTo>
                    <a:pt x="22" y="2221"/>
                    <a:pt x="398" y="2522"/>
                    <a:pt x="855" y="2522"/>
                  </a:cubicBezTo>
                  <a:lnTo>
                    <a:pt x="893" y="2522"/>
                  </a:lnTo>
                  <a:cubicBezTo>
                    <a:pt x="1124" y="2517"/>
                    <a:pt x="1328" y="2431"/>
                    <a:pt x="1489" y="2296"/>
                  </a:cubicBezTo>
                  <a:cubicBezTo>
                    <a:pt x="1651" y="2151"/>
                    <a:pt x="1731" y="1963"/>
                    <a:pt x="1726" y="1769"/>
                  </a:cubicBezTo>
                  <a:cubicBezTo>
                    <a:pt x="1715" y="1570"/>
                    <a:pt x="1613" y="1393"/>
                    <a:pt x="1446" y="1258"/>
                  </a:cubicBezTo>
                  <a:cubicBezTo>
                    <a:pt x="1371" y="1205"/>
                    <a:pt x="1285" y="1156"/>
                    <a:pt x="1188" y="1124"/>
                  </a:cubicBezTo>
                  <a:cubicBezTo>
                    <a:pt x="1403" y="1011"/>
                    <a:pt x="1543" y="807"/>
                    <a:pt x="1538" y="581"/>
                  </a:cubicBezTo>
                  <a:cubicBezTo>
                    <a:pt x="1532" y="414"/>
                    <a:pt x="1452" y="264"/>
                    <a:pt x="1301" y="156"/>
                  </a:cubicBezTo>
                  <a:cubicBezTo>
                    <a:pt x="1168" y="54"/>
                    <a:pt x="995" y="0"/>
                    <a:pt x="816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13"/>
            <p:cNvSpPr/>
            <p:nvPr/>
          </p:nvSpPr>
          <p:spPr>
            <a:xfrm>
              <a:off x="8578373" y="4705512"/>
              <a:ext cx="153620" cy="219457"/>
            </a:xfrm>
            <a:custGeom>
              <a:avLst/>
              <a:gdLst/>
              <a:ahLst/>
              <a:cxnLst/>
              <a:rect l="l" t="t" r="r" b="b"/>
              <a:pathLst>
                <a:path w="1501" h="2109" extrusionOk="0">
                  <a:moveTo>
                    <a:pt x="1232" y="1"/>
                  </a:moveTo>
                  <a:cubicBezTo>
                    <a:pt x="915" y="11"/>
                    <a:pt x="205" y="60"/>
                    <a:pt x="200" y="60"/>
                  </a:cubicBezTo>
                  <a:cubicBezTo>
                    <a:pt x="157" y="60"/>
                    <a:pt x="130" y="92"/>
                    <a:pt x="130" y="135"/>
                  </a:cubicBezTo>
                  <a:lnTo>
                    <a:pt x="178" y="1028"/>
                  </a:lnTo>
                  <a:cubicBezTo>
                    <a:pt x="178" y="1049"/>
                    <a:pt x="189" y="1071"/>
                    <a:pt x="210" y="1081"/>
                  </a:cubicBezTo>
                  <a:cubicBezTo>
                    <a:pt x="222" y="1090"/>
                    <a:pt x="234" y="1094"/>
                    <a:pt x="247" y="1094"/>
                  </a:cubicBezTo>
                  <a:cubicBezTo>
                    <a:pt x="257" y="1094"/>
                    <a:pt x="268" y="1092"/>
                    <a:pt x="280" y="1087"/>
                  </a:cubicBezTo>
                  <a:cubicBezTo>
                    <a:pt x="412" y="1043"/>
                    <a:pt x="705" y="959"/>
                    <a:pt x="952" y="959"/>
                  </a:cubicBezTo>
                  <a:cubicBezTo>
                    <a:pt x="1068" y="959"/>
                    <a:pt x="1174" y="978"/>
                    <a:pt x="1248" y="1028"/>
                  </a:cubicBezTo>
                  <a:cubicBezTo>
                    <a:pt x="1334" y="1087"/>
                    <a:pt x="1355" y="1216"/>
                    <a:pt x="1339" y="1318"/>
                  </a:cubicBezTo>
                  <a:cubicBezTo>
                    <a:pt x="1312" y="1576"/>
                    <a:pt x="1124" y="1829"/>
                    <a:pt x="877" y="1920"/>
                  </a:cubicBezTo>
                  <a:cubicBezTo>
                    <a:pt x="796" y="1952"/>
                    <a:pt x="708" y="1967"/>
                    <a:pt x="620" y="1967"/>
                  </a:cubicBezTo>
                  <a:cubicBezTo>
                    <a:pt x="440" y="1967"/>
                    <a:pt x="260" y="1903"/>
                    <a:pt x="130" y="1780"/>
                  </a:cubicBezTo>
                  <a:cubicBezTo>
                    <a:pt x="117" y="1767"/>
                    <a:pt x="99" y="1761"/>
                    <a:pt x="81" y="1761"/>
                  </a:cubicBezTo>
                  <a:cubicBezTo>
                    <a:pt x="61" y="1761"/>
                    <a:pt x="42" y="1769"/>
                    <a:pt x="28" y="1786"/>
                  </a:cubicBezTo>
                  <a:cubicBezTo>
                    <a:pt x="1" y="1812"/>
                    <a:pt x="1" y="1861"/>
                    <a:pt x="38" y="1888"/>
                  </a:cubicBezTo>
                  <a:cubicBezTo>
                    <a:pt x="200" y="2028"/>
                    <a:pt x="415" y="2108"/>
                    <a:pt x="630" y="2108"/>
                  </a:cubicBezTo>
                  <a:cubicBezTo>
                    <a:pt x="726" y="2108"/>
                    <a:pt x="834" y="2087"/>
                    <a:pt x="931" y="2054"/>
                  </a:cubicBezTo>
                  <a:cubicBezTo>
                    <a:pt x="1226" y="1941"/>
                    <a:pt x="1452" y="1651"/>
                    <a:pt x="1490" y="1334"/>
                  </a:cubicBezTo>
                  <a:cubicBezTo>
                    <a:pt x="1501" y="1151"/>
                    <a:pt x="1441" y="995"/>
                    <a:pt x="1329" y="915"/>
                  </a:cubicBezTo>
                  <a:cubicBezTo>
                    <a:pt x="1226" y="845"/>
                    <a:pt x="1087" y="821"/>
                    <a:pt x="941" y="821"/>
                  </a:cubicBezTo>
                  <a:cubicBezTo>
                    <a:pt x="704" y="821"/>
                    <a:pt x="451" y="885"/>
                    <a:pt x="318" y="925"/>
                  </a:cubicBezTo>
                  <a:lnTo>
                    <a:pt x="280" y="194"/>
                  </a:lnTo>
                  <a:cubicBezTo>
                    <a:pt x="468" y="178"/>
                    <a:pt x="984" y="146"/>
                    <a:pt x="1237" y="140"/>
                  </a:cubicBezTo>
                  <a:cubicBezTo>
                    <a:pt x="1280" y="140"/>
                    <a:pt x="1307" y="108"/>
                    <a:pt x="1307" y="65"/>
                  </a:cubicBezTo>
                  <a:cubicBezTo>
                    <a:pt x="1307" y="28"/>
                    <a:pt x="1275" y="1"/>
                    <a:pt x="1232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13"/>
            <p:cNvSpPr/>
            <p:nvPr/>
          </p:nvSpPr>
          <p:spPr>
            <a:xfrm rot="2531643">
              <a:off x="909469" y="4310190"/>
              <a:ext cx="109871" cy="606568"/>
            </a:xfrm>
            <a:custGeom>
              <a:avLst/>
              <a:gdLst/>
              <a:ahLst/>
              <a:cxnLst/>
              <a:rect l="l" t="t" r="r" b="b"/>
              <a:pathLst>
                <a:path w="1453" h="8022" extrusionOk="0">
                  <a:moveTo>
                    <a:pt x="968" y="140"/>
                  </a:moveTo>
                  <a:cubicBezTo>
                    <a:pt x="1006" y="140"/>
                    <a:pt x="1049" y="145"/>
                    <a:pt x="1086" y="161"/>
                  </a:cubicBezTo>
                  <a:cubicBezTo>
                    <a:pt x="1156" y="172"/>
                    <a:pt x="1194" y="220"/>
                    <a:pt x="1194" y="296"/>
                  </a:cubicBezTo>
                  <a:lnTo>
                    <a:pt x="1194" y="317"/>
                  </a:lnTo>
                  <a:cubicBezTo>
                    <a:pt x="1194" y="355"/>
                    <a:pt x="1205" y="403"/>
                    <a:pt x="1205" y="441"/>
                  </a:cubicBezTo>
                  <a:lnTo>
                    <a:pt x="1205" y="489"/>
                  </a:lnTo>
                  <a:cubicBezTo>
                    <a:pt x="1205" y="710"/>
                    <a:pt x="1205" y="936"/>
                    <a:pt x="1194" y="1156"/>
                  </a:cubicBezTo>
                  <a:cubicBezTo>
                    <a:pt x="1189" y="1699"/>
                    <a:pt x="1178" y="2237"/>
                    <a:pt x="1167" y="2780"/>
                  </a:cubicBezTo>
                  <a:cubicBezTo>
                    <a:pt x="1167" y="2941"/>
                    <a:pt x="1162" y="3108"/>
                    <a:pt x="1162" y="3269"/>
                  </a:cubicBezTo>
                  <a:cubicBezTo>
                    <a:pt x="1156" y="3602"/>
                    <a:pt x="1151" y="3952"/>
                    <a:pt x="1151" y="4285"/>
                  </a:cubicBezTo>
                  <a:lnTo>
                    <a:pt x="1151" y="5419"/>
                  </a:lnTo>
                  <a:lnTo>
                    <a:pt x="1151" y="6780"/>
                  </a:lnTo>
                  <a:cubicBezTo>
                    <a:pt x="1151" y="6995"/>
                    <a:pt x="1135" y="7215"/>
                    <a:pt x="1124" y="7425"/>
                  </a:cubicBezTo>
                  <a:cubicBezTo>
                    <a:pt x="1113" y="7516"/>
                    <a:pt x="1108" y="7618"/>
                    <a:pt x="1108" y="7715"/>
                  </a:cubicBezTo>
                  <a:cubicBezTo>
                    <a:pt x="1108" y="7726"/>
                    <a:pt x="1108" y="7747"/>
                    <a:pt x="1103" y="7758"/>
                  </a:cubicBezTo>
                  <a:cubicBezTo>
                    <a:pt x="1085" y="7860"/>
                    <a:pt x="1078" y="7878"/>
                    <a:pt x="1021" y="7878"/>
                  </a:cubicBezTo>
                  <a:cubicBezTo>
                    <a:pt x="1010" y="7878"/>
                    <a:pt x="996" y="7877"/>
                    <a:pt x="979" y="7876"/>
                  </a:cubicBezTo>
                  <a:lnTo>
                    <a:pt x="963" y="7876"/>
                  </a:lnTo>
                  <a:cubicBezTo>
                    <a:pt x="925" y="7876"/>
                    <a:pt x="893" y="7876"/>
                    <a:pt x="866" y="7871"/>
                  </a:cubicBezTo>
                  <a:cubicBezTo>
                    <a:pt x="812" y="7871"/>
                    <a:pt x="753" y="7860"/>
                    <a:pt x="699" y="7860"/>
                  </a:cubicBezTo>
                  <a:cubicBezTo>
                    <a:pt x="640" y="7855"/>
                    <a:pt x="586" y="7849"/>
                    <a:pt x="538" y="7833"/>
                  </a:cubicBezTo>
                  <a:cubicBezTo>
                    <a:pt x="457" y="7806"/>
                    <a:pt x="404" y="7753"/>
                    <a:pt x="382" y="7672"/>
                  </a:cubicBezTo>
                  <a:cubicBezTo>
                    <a:pt x="361" y="7586"/>
                    <a:pt x="355" y="7489"/>
                    <a:pt x="355" y="7366"/>
                  </a:cubicBezTo>
                  <a:lnTo>
                    <a:pt x="382" y="7366"/>
                  </a:lnTo>
                  <a:cubicBezTo>
                    <a:pt x="425" y="7371"/>
                    <a:pt x="463" y="7371"/>
                    <a:pt x="506" y="7371"/>
                  </a:cubicBezTo>
                  <a:cubicBezTo>
                    <a:pt x="576" y="7371"/>
                    <a:pt x="646" y="7371"/>
                    <a:pt x="705" y="7355"/>
                  </a:cubicBezTo>
                  <a:cubicBezTo>
                    <a:pt x="775" y="7349"/>
                    <a:pt x="812" y="7323"/>
                    <a:pt x="845" y="7269"/>
                  </a:cubicBezTo>
                  <a:lnTo>
                    <a:pt x="866" y="7231"/>
                  </a:lnTo>
                  <a:lnTo>
                    <a:pt x="828" y="7215"/>
                  </a:lnTo>
                  <a:cubicBezTo>
                    <a:pt x="818" y="7215"/>
                    <a:pt x="812" y="7210"/>
                    <a:pt x="807" y="7210"/>
                  </a:cubicBezTo>
                  <a:cubicBezTo>
                    <a:pt x="791" y="7204"/>
                    <a:pt x="775" y="7204"/>
                    <a:pt x="758" y="7194"/>
                  </a:cubicBezTo>
                  <a:cubicBezTo>
                    <a:pt x="726" y="7188"/>
                    <a:pt x="683" y="7183"/>
                    <a:pt x="651" y="7183"/>
                  </a:cubicBezTo>
                  <a:cubicBezTo>
                    <a:pt x="586" y="7177"/>
                    <a:pt x="511" y="7161"/>
                    <a:pt x="441" y="7151"/>
                  </a:cubicBezTo>
                  <a:cubicBezTo>
                    <a:pt x="432" y="7147"/>
                    <a:pt x="423" y="7146"/>
                    <a:pt x="414" y="7146"/>
                  </a:cubicBezTo>
                  <a:cubicBezTo>
                    <a:pt x="393" y="7146"/>
                    <a:pt x="374" y="7154"/>
                    <a:pt x="355" y="7161"/>
                  </a:cubicBezTo>
                  <a:cubicBezTo>
                    <a:pt x="345" y="7043"/>
                    <a:pt x="350" y="6844"/>
                    <a:pt x="361" y="6747"/>
                  </a:cubicBezTo>
                  <a:cubicBezTo>
                    <a:pt x="404" y="6737"/>
                    <a:pt x="436" y="6737"/>
                    <a:pt x="484" y="6737"/>
                  </a:cubicBezTo>
                  <a:cubicBezTo>
                    <a:pt x="576" y="6737"/>
                    <a:pt x="678" y="6737"/>
                    <a:pt x="775" y="6683"/>
                  </a:cubicBezTo>
                  <a:cubicBezTo>
                    <a:pt x="785" y="6677"/>
                    <a:pt x="791" y="6667"/>
                    <a:pt x="801" y="6651"/>
                  </a:cubicBezTo>
                  <a:lnTo>
                    <a:pt x="807" y="6645"/>
                  </a:lnTo>
                  <a:lnTo>
                    <a:pt x="834" y="6613"/>
                  </a:lnTo>
                  <a:lnTo>
                    <a:pt x="801" y="6591"/>
                  </a:lnTo>
                  <a:cubicBezTo>
                    <a:pt x="705" y="6543"/>
                    <a:pt x="694" y="6543"/>
                    <a:pt x="371" y="6522"/>
                  </a:cubicBezTo>
                  <a:cubicBezTo>
                    <a:pt x="361" y="6430"/>
                    <a:pt x="361" y="6333"/>
                    <a:pt x="361" y="6242"/>
                  </a:cubicBezTo>
                  <a:lnTo>
                    <a:pt x="361" y="6113"/>
                  </a:lnTo>
                  <a:cubicBezTo>
                    <a:pt x="409" y="6108"/>
                    <a:pt x="457" y="6102"/>
                    <a:pt x="506" y="6102"/>
                  </a:cubicBezTo>
                  <a:cubicBezTo>
                    <a:pt x="619" y="6091"/>
                    <a:pt x="732" y="6081"/>
                    <a:pt x="855" y="6005"/>
                  </a:cubicBezTo>
                  <a:lnTo>
                    <a:pt x="914" y="5968"/>
                  </a:lnTo>
                  <a:lnTo>
                    <a:pt x="845" y="5946"/>
                  </a:lnTo>
                  <a:cubicBezTo>
                    <a:pt x="780" y="5925"/>
                    <a:pt x="726" y="5925"/>
                    <a:pt x="683" y="5925"/>
                  </a:cubicBezTo>
                  <a:lnTo>
                    <a:pt x="382" y="5925"/>
                  </a:lnTo>
                  <a:cubicBezTo>
                    <a:pt x="361" y="5812"/>
                    <a:pt x="355" y="5527"/>
                    <a:pt x="371" y="5392"/>
                  </a:cubicBezTo>
                  <a:lnTo>
                    <a:pt x="382" y="5392"/>
                  </a:lnTo>
                  <a:cubicBezTo>
                    <a:pt x="414" y="5392"/>
                    <a:pt x="452" y="5403"/>
                    <a:pt x="484" y="5403"/>
                  </a:cubicBezTo>
                  <a:lnTo>
                    <a:pt x="753" y="5403"/>
                  </a:lnTo>
                  <a:cubicBezTo>
                    <a:pt x="801" y="5403"/>
                    <a:pt x="866" y="5387"/>
                    <a:pt x="914" y="5323"/>
                  </a:cubicBezTo>
                  <a:lnTo>
                    <a:pt x="947" y="5280"/>
                  </a:lnTo>
                  <a:lnTo>
                    <a:pt x="893" y="5269"/>
                  </a:lnTo>
                  <a:cubicBezTo>
                    <a:pt x="694" y="5226"/>
                    <a:pt x="522" y="5199"/>
                    <a:pt x="361" y="5188"/>
                  </a:cubicBezTo>
                  <a:cubicBezTo>
                    <a:pt x="334" y="5081"/>
                    <a:pt x="323" y="4844"/>
                    <a:pt x="334" y="4710"/>
                  </a:cubicBezTo>
                  <a:lnTo>
                    <a:pt x="345" y="4710"/>
                  </a:lnTo>
                  <a:cubicBezTo>
                    <a:pt x="371" y="4710"/>
                    <a:pt x="404" y="4715"/>
                    <a:pt x="431" y="4715"/>
                  </a:cubicBezTo>
                  <a:cubicBezTo>
                    <a:pt x="477" y="4721"/>
                    <a:pt x="520" y="4724"/>
                    <a:pt x="561" y="4724"/>
                  </a:cubicBezTo>
                  <a:cubicBezTo>
                    <a:pt x="635" y="4724"/>
                    <a:pt x="700" y="4714"/>
                    <a:pt x="758" y="4694"/>
                  </a:cubicBezTo>
                  <a:cubicBezTo>
                    <a:pt x="780" y="4688"/>
                    <a:pt x="801" y="4683"/>
                    <a:pt x="818" y="4667"/>
                  </a:cubicBezTo>
                  <a:cubicBezTo>
                    <a:pt x="828" y="4661"/>
                    <a:pt x="839" y="4656"/>
                    <a:pt x="845" y="4656"/>
                  </a:cubicBezTo>
                  <a:lnTo>
                    <a:pt x="898" y="4629"/>
                  </a:lnTo>
                  <a:lnTo>
                    <a:pt x="855" y="4597"/>
                  </a:lnTo>
                  <a:cubicBezTo>
                    <a:pt x="785" y="4548"/>
                    <a:pt x="710" y="4543"/>
                    <a:pt x="651" y="4543"/>
                  </a:cubicBezTo>
                  <a:cubicBezTo>
                    <a:pt x="624" y="4543"/>
                    <a:pt x="603" y="4543"/>
                    <a:pt x="576" y="4532"/>
                  </a:cubicBezTo>
                  <a:cubicBezTo>
                    <a:pt x="517" y="4522"/>
                    <a:pt x="452" y="4522"/>
                    <a:pt x="388" y="4516"/>
                  </a:cubicBezTo>
                  <a:cubicBezTo>
                    <a:pt x="371" y="4516"/>
                    <a:pt x="345" y="4516"/>
                    <a:pt x="323" y="4505"/>
                  </a:cubicBezTo>
                  <a:cubicBezTo>
                    <a:pt x="318" y="4468"/>
                    <a:pt x="307" y="4425"/>
                    <a:pt x="307" y="4387"/>
                  </a:cubicBezTo>
                  <a:lnTo>
                    <a:pt x="307" y="4339"/>
                  </a:lnTo>
                  <a:lnTo>
                    <a:pt x="307" y="4333"/>
                  </a:lnTo>
                  <a:cubicBezTo>
                    <a:pt x="307" y="4274"/>
                    <a:pt x="301" y="4204"/>
                    <a:pt x="301" y="4145"/>
                  </a:cubicBezTo>
                  <a:lnTo>
                    <a:pt x="301" y="4075"/>
                  </a:lnTo>
                  <a:cubicBezTo>
                    <a:pt x="301" y="4038"/>
                    <a:pt x="296" y="3995"/>
                    <a:pt x="307" y="3962"/>
                  </a:cubicBezTo>
                  <a:cubicBezTo>
                    <a:pt x="355" y="3962"/>
                    <a:pt x="409" y="3968"/>
                    <a:pt x="457" y="3979"/>
                  </a:cubicBezTo>
                  <a:cubicBezTo>
                    <a:pt x="510" y="3984"/>
                    <a:pt x="562" y="3987"/>
                    <a:pt x="615" y="3987"/>
                  </a:cubicBezTo>
                  <a:cubicBezTo>
                    <a:pt x="676" y="3987"/>
                    <a:pt x="738" y="3982"/>
                    <a:pt x="801" y="3968"/>
                  </a:cubicBezTo>
                  <a:lnTo>
                    <a:pt x="818" y="3962"/>
                  </a:lnTo>
                  <a:lnTo>
                    <a:pt x="828" y="3941"/>
                  </a:lnTo>
                  <a:cubicBezTo>
                    <a:pt x="834" y="3925"/>
                    <a:pt x="828" y="3903"/>
                    <a:pt x="818" y="3887"/>
                  </a:cubicBezTo>
                  <a:cubicBezTo>
                    <a:pt x="812" y="3876"/>
                    <a:pt x="801" y="3860"/>
                    <a:pt x="775" y="3860"/>
                  </a:cubicBezTo>
                  <a:cubicBezTo>
                    <a:pt x="651" y="3833"/>
                    <a:pt x="533" y="3806"/>
                    <a:pt x="404" y="3780"/>
                  </a:cubicBezTo>
                  <a:cubicBezTo>
                    <a:pt x="377" y="3774"/>
                    <a:pt x="350" y="3769"/>
                    <a:pt x="323" y="3769"/>
                  </a:cubicBezTo>
                  <a:lnTo>
                    <a:pt x="307" y="3769"/>
                  </a:lnTo>
                  <a:cubicBezTo>
                    <a:pt x="291" y="3661"/>
                    <a:pt x="291" y="3522"/>
                    <a:pt x="301" y="3419"/>
                  </a:cubicBezTo>
                  <a:cubicBezTo>
                    <a:pt x="316" y="3418"/>
                    <a:pt x="330" y="3417"/>
                    <a:pt x="344" y="3417"/>
                  </a:cubicBezTo>
                  <a:cubicBezTo>
                    <a:pt x="378" y="3417"/>
                    <a:pt x="411" y="3421"/>
                    <a:pt x="441" y="3425"/>
                  </a:cubicBezTo>
                  <a:cubicBezTo>
                    <a:pt x="478" y="3427"/>
                    <a:pt x="515" y="3430"/>
                    <a:pt x="553" y="3430"/>
                  </a:cubicBezTo>
                  <a:cubicBezTo>
                    <a:pt x="608" y="3430"/>
                    <a:pt x="663" y="3423"/>
                    <a:pt x="721" y="3398"/>
                  </a:cubicBezTo>
                  <a:lnTo>
                    <a:pt x="764" y="3376"/>
                  </a:lnTo>
                  <a:lnTo>
                    <a:pt x="732" y="3344"/>
                  </a:lnTo>
                  <a:cubicBezTo>
                    <a:pt x="667" y="3280"/>
                    <a:pt x="656" y="3280"/>
                    <a:pt x="495" y="3253"/>
                  </a:cubicBezTo>
                  <a:cubicBezTo>
                    <a:pt x="441" y="3242"/>
                    <a:pt x="398" y="3231"/>
                    <a:pt x="345" y="3226"/>
                  </a:cubicBezTo>
                  <a:lnTo>
                    <a:pt x="301" y="3215"/>
                  </a:lnTo>
                  <a:cubicBezTo>
                    <a:pt x="280" y="3091"/>
                    <a:pt x="291" y="2936"/>
                    <a:pt x="307" y="2839"/>
                  </a:cubicBezTo>
                  <a:cubicBezTo>
                    <a:pt x="350" y="2833"/>
                    <a:pt x="382" y="2833"/>
                    <a:pt x="425" y="2833"/>
                  </a:cubicBezTo>
                  <a:cubicBezTo>
                    <a:pt x="522" y="2828"/>
                    <a:pt x="624" y="2828"/>
                    <a:pt x="726" y="2780"/>
                  </a:cubicBezTo>
                  <a:cubicBezTo>
                    <a:pt x="732" y="2774"/>
                    <a:pt x="737" y="2774"/>
                    <a:pt x="753" y="2769"/>
                  </a:cubicBezTo>
                  <a:lnTo>
                    <a:pt x="839" y="2720"/>
                  </a:lnTo>
                  <a:lnTo>
                    <a:pt x="775" y="2694"/>
                  </a:lnTo>
                  <a:cubicBezTo>
                    <a:pt x="678" y="2661"/>
                    <a:pt x="586" y="2661"/>
                    <a:pt x="495" y="2661"/>
                  </a:cubicBezTo>
                  <a:cubicBezTo>
                    <a:pt x="431" y="2661"/>
                    <a:pt x="371" y="2661"/>
                    <a:pt x="307" y="2640"/>
                  </a:cubicBezTo>
                  <a:cubicBezTo>
                    <a:pt x="291" y="2532"/>
                    <a:pt x="296" y="2323"/>
                    <a:pt x="318" y="2210"/>
                  </a:cubicBezTo>
                  <a:cubicBezTo>
                    <a:pt x="350" y="2204"/>
                    <a:pt x="388" y="2204"/>
                    <a:pt x="431" y="2204"/>
                  </a:cubicBezTo>
                  <a:cubicBezTo>
                    <a:pt x="517" y="2194"/>
                    <a:pt x="613" y="2194"/>
                    <a:pt x="694" y="2140"/>
                  </a:cubicBezTo>
                  <a:cubicBezTo>
                    <a:pt x="705" y="2129"/>
                    <a:pt x="710" y="2113"/>
                    <a:pt x="710" y="2102"/>
                  </a:cubicBezTo>
                  <a:lnTo>
                    <a:pt x="710" y="2097"/>
                  </a:lnTo>
                  <a:lnTo>
                    <a:pt x="721" y="2059"/>
                  </a:lnTo>
                  <a:lnTo>
                    <a:pt x="683" y="2054"/>
                  </a:lnTo>
                  <a:cubicBezTo>
                    <a:pt x="586" y="2022"/>
                    <a:pt x="484" y="2022"/>
                    <a:pt x="388" y="2016"/>
                  </a:cubicBezTo>
                  <a:lnTo>
                    <a:pt x="318" y="2016"/>
                  </a:lnTo>
                  <a:cubicBezTo>
                    <a:pt x="301" y="1973"/>
                    <a:pt x="301" y="1936"/>
                    <a:pt x="307" y="1887"/>
                  </a:cubicBezTo>
                  <a:cubicBezTo>
                    <a:pt x="307" y="1866"/>
                    <a:pt x="318" y="1839"/>
                    <a:pt x="318" y="1817"/>
                  </a:cubicBezTo>
                  <a:lnTo>
                    <a:pt x="318" y="1801"/>
                  </a:lnTo>
                  <a:cubicBezTo>
                    <a:pt x="318" y="1737"/>
                    <a:pt x="318" y="1683"/>
                    <a:pt x="323" y="1624"/>
                  </a:cubicBezTo>
                  <a:cubicBezTo>
                    <a:pt x="339" y="1622"/>
                    <a:pt x="354" y="1621"/>
                    <a:pt x="369" y="1621"/>
                  </a:cubicBezTo>
                  <a:cubicBezTo>
                    <a:pt x="406" y="1621"/>
                    <a:pt x="441" y="1625"/>
                    <a:pt x="479" y="1629"/>
                  </a:cubicBezTo>
                  <a:cubicBezTo>
                    <a:pt x="519" y="1634"/>
                    <a:pt x="560" y="1639"/>
                    <a:pt x="601" y="1639"/>
                  </a:cubicBezTo>
                  <a:cubicBezTo>
                    <a:pt x="646" y="1639"/>
                    <a:pt x="692" y="1633"/>
                    <a:pt x="737" y="1613"/>
                  </a:cubicBezTo>
                  <a:lnTo>
                    <a:pt x="753" y="1602"/>
                  </a:lnTo>
                  <a:lnTo>
                    <a:pt x="758" y="1586"/>
                  </a:lnTo>
                  <a:cubicBezTo>
                    <a:pt x="764" y="1565"/>
                    <a:pt x="764" y="1516"/>
                    <a:pt x="699" y="1495"/>
                  </a:cubicBezTo>
                  <a:cubicBezTo>
                    <a:pt x="613" y="1468"/>
                    <a:pt x="522" y="1452"/>
                    <a:pt x="436" y="1430"/>
                  </a:cubicBezTo>
                  <a:cubicBezTo>
                    <a:pt x="409" y="1425"/>
                    <a:pt x="377" y="1414"/>
                    <a:pt x="350" y="1409"/>
                  </a:cubicBezTo>
                  <a:lnTo>
                    <a:pt x="334" y="1409"/>
                  </a:lnTo>
                  <a:cubicBezTo>
                    <a:pt x="323" y="1301"/>
                    <a:pt x="323" y="1129"/>
                    <a:pt x="334" y="1032"/>
                  </a:cubicBezTo>
                  <a:lnTo>
                    <a:pt x="361" y="1032"/>
                  </a:lnTo>
                  <a:cubicBezTo>
                    <a:pt x="409" y="1038"/>
                    <a:pt x="457" y="1048"/>
                    <a:pt x="506" y="1048"/>
                  </a:cubicBezTo>
                  <a:cubicBezTo>
                    <a:pt x="565" y="1048"/>
                    <a:pt x="619" y="1048"/>
                    <a:pt x="672" y="1032"/>
                  </a:cubicBezTo>
                  <a:cubicBezTo>
                    <a:pt x="737" y="1022"/>
                    <a:pt x="780" y="968"/>
                    <a:pt x="764" y="898"/>
                  </a:cubicBezTo>
                  <a:lnTo>
                    <a:pt x="758" y="871"/>
                  </a:lnTo>
                  <a:lnTo>
                    <a:pt x="732" y="871"/>
                  </a:lnTo>
                  <a:cubicBezTo>
                    <a:pt x="592" y="860"/>
                    <a:pt x="457" y="839"/>
                    <a:pt x="323" y="807"/>
                  </a:cubicBezTo>
                  <a:cubicBezTo>
                    <a:pt x="307" y="731"/>
                    <a:pt x="307" y="651"/>
                    <a:pt x="318" y="548"/>
                  </a:cubicBezTo>
                  <a:cubicBezTo>
                    <a:pt x="323" y="462"/>
                    <a:pt x="345" y="366"/>
                    <a:pt x="361" y="280"/>
                  </a:cubicBezTo>
                  <a:lnTo>
                    <a:pt x="371" y="258"/>
                  </a:lnTo>
                  <a:cubicBezTo>
                    <a:pt x="382" y="177"/>
                    <a:pt x="388" y="172"/>
                    <a:pt x="468" y="172"/>
                  </a:cubicBezTo>
                  <a:cubicBezTo>
                    <a:pt x="608" y="145"/>
                    <a:pt x="785" y="140"/>
                    <a:pt x="968" y="140"/>
                  </a:cubicBezTo>
                  <a:close/>
                  <a:moveTo>
                    <a:pt x="888" y="0"/>
                  </a:moveTo>
                  <a:cubicBezTo>
                    <a:pt x="683" y="5"/>
                    <a:pt x="506" y="22"/>
                    <a:pt x="323" y="38"/>
                  </a:cubicBezTo>
                  <a:cubicBezTo>
                    <a:pt x="86" y="65"/>
                    <a:pt x="81" y="113"/>
                    <a:pt x="76" y="290"/>
                  </a:cubicBezTo>
                  <a:lnTo>
                    <a:pt x="76" y="328"/>
                  </a:lnTo>
                  <a:lnTo>
                    <a:pt x="76" y="425"/>
                  </a:lnTo>
                  <a:lnTo>
                    <a:pt x="76" y="516"/>
                  </a:lnTo>
                  <a:cubicBezTo>
                    <a:pt x="76" y="575"/>
                    <a:pt x="65" y="640"/>
                    <a:pt x="65" y="704"/>
                  </a:cubicBezTo>
                  <a:cubicBezTo>
                    <a:pt x="65" y="774"/>
                    <a:pt x="60" y="839"/>
                    <a:pt x="60" y="909"/>
                  </a:cubicBezTo>
                  <a:cubicBezTo>
                    <a:pt x="60" y="1027"/>
                    <a:pt x="54" y="1156"/>
                    <a:pt x="54" y="1274"/>
                  </a:cubicBezTo>
                  <a:cubicBezTo>
                    <a:pt x="49" y="1452"/>
                    <a:pt x="49" y="1618"/>
                    <a:pt x="43" y="1796"/>
                  </a:cubicBezTo>
                  <a:cubicBezTo>
                    <a:pt x="22" y="2403"/>
                    <a:pt x="0" y="3167"/>
                    <a:pt x="22" y="4091"/>
                  </a:cubicBezTo>
                  <a:lnTo>
                    <a:pt x="33" y="4306"/>
                  </a:lnTo>
                  <a:cubicBezTo>
                    <a:pt x="43" y="4527"/>
                    <a:pt x="49" y="4801"/>
                    <a:pt x="54" y="5086"/>
                  </a:cubicBezTo>
                  <a:cubicBezTo>
                    <a:pt x="60" y="5237"/>
                    <a:pt x="60" y="5376"/>
                    <a:pt x="70" y="5522"/>
                  </a:cubicBezTo>
                  <a:cubicBezTo>
                    <a:pt x="76" y="5806"/>
                    <a:pt x="86" y="6097"/>
                    <a:pt x="86" y="6376"/>
                  </a:cubicBezTo>
                  <a:cubicBezTo>
                    <a:pt x="92" y="6591"/>
                    <a:pt x="86" y="6812"/>
                    <a:pt x="86" y="7022"/>
                  </a:cubicBezTo>
                  <a:lnTo>
                    <a:pt x="86" y="7392"/>
                  </a:lnTo>
                  <a:cubicBezTo>
                    <a:pt x="86" y="7495"/>
                    <a:pt x="92" y="7586"/>
                    <a:pt x="103" y="7672"/>
                  </a:cubicBezTo>
                  <a:cubicBezTo>
                    <a:pt x="113" y="7833"/>
                    <a:pt x="205" y="7941"/>
                    <a:pt x="355" y="7984"/>
                  </a:cubicBezTo>
                  <a:lnTo>
                    <a:pt x="377" y="7989"/>
                  </a:lnTo>
                  <a:cubicBezTo>
                    <a:pt x="398" y="7995"/>
                    <a:pt x="414" y="8005"/>
                    <a:pt x="447" y="8005"/>
                  </a:cubicBezTo>
                  <a:lnTo>
                    <a:pt x="490" y="8005"/>
                  </a:lnTo>
                  <a:cubicBezTo>
                    <a:pt x="624" y="8011"/>
                    <a:pt x="758" y="8016"/>
                    <a:pt x="898" y="8021"/>
                  </a:cubicBezTo>
                  <a:lnTo>
                    <a:pt x="914" y="8021"/>
                  </a:lnTo>
                  <a:cubicBezTo>
                    <a:pt x="1000" y="8021"/>
                    <a:pt x="1081" y="8005"/>
                    <a:pt x="1178" y="7962"/>
                  </a:cubicBezTo>
                  <a:cubicBezTo>
                    <a:pt x="1269" y="7925"/>
                    <a:pt x="1334" y="7849"/>
                    <a:pt x="1350" y="7747"/>
                  </a:cubicBezTo>
                  <a:lnTo>
                    <a:pt x="1355" y="7726"/>
                  </a:lnTo>
                  <a:cubicBezTo>
                    <a:pt x="1366" y="7683"/>
                    <a:pt x="1377" y="7634"/>
                    <a:pt x="1377" y="7581"/>
                  </a:cubicBezTo>
                  <a:lnTo>
                    <a:pt x="1382" y="7392"/>
                  </a:lnTo>
                  <a:cubicBezTo>
                    <a:pt x="1398" y="7172"/>
                    <a:pt x="1409" y="6941"/>
                    <a:pt x="1409" y="6720"/>
                  </a:cubicBezTo>
                  <a:cubicBezTo>
                    <a:pt x="1420" y="6274"/>
                    <a:pt x="1420" y="5833"/>
                    <a:pt x="1420" y="5398"/>
                  </a:cubicBezTo>
                  <a:lnTo>
                    <a:pt x="1420" y="5188"/>
                  </a:lnTo>
                  <a:lnTo>
                    <a:pt x="1420" y="4274"/>
                  </a:lnTo>
                  <a:lnTo>
                    <a:pt x="1420" y="3231"/>
                  </a:lnTo>
                  <a:cubicBezTo>
                    <a:pt x="1420" y="2575"/>
                    <a:pt x="1425" y="2038"/>
                    <a:pt x="1431" y="1527"/>
                  </a:cubicBezTo>
                  <a:cubicBezTo>
                    <a:pt x="1431" y="1301"/>
                    <a:pt x="1436" y="1081"/>
                    <a:pt x="1447" y="860"/>
                  </a:cubicBezTo>
                  <a:cubicBezTo>
                    <a:pt x="1447" y="726"/>
                    <a:pt x="1452" y="591"/>
                    <a:pt x="1452" y="457"/>
                  </a:cubicBezTo>
                  <a:lnTo>
                    <a:pt x="1452" y="269"/>
                  </a:lnTo>
                  <a:lnTo>
                    <a:pt x="1452" y="242"/>
                  </a:lnTo>
                  <a:cubicBezTo>
                    <a:pt x="1447" y="140"/>
                    <a:pt x="1393" y="65"/>
                    <a:pt x="1285" y="32"/>
                  </a:cubicBezTo>
                  <a:cubicBezTo>
                    <a:pt x="1264" y="27"/>
                    <a:pt x="1242" y="22"/>
                    <a:pt x="1215" y="22"/>
                  </a:cubicBezTo>
                  <a:cubicBezTo>
                    <a:pt x="1189" y="22"/>
                    <a:pt x="1162" y="11"/>
                    <a:pt x="1129" y="11"/>
                  </a:cubicBezTo>
                  <a:cubicBezTo>
                    <a:pt x="1049" y="5"/>
                    <a:pt x="968" y="0"/>
                    <a:pt x="888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56" name="Google Shape;556;p13"/>
            <p:cNvGrpSpPr/>
            <p:nvPr/>
          </p:nvGrpSpPr>
          <p:grpSpPr>
            <a:xfrm>
              <a:off x="1250797" y="4526813"/>
              <a:ext cx="608005" cy="528488"/>
              <a:chOff x="2323450" y="1574700"/>
              <a:chExt cx="162100" cy="140900"/>
            </a:xfrm>
          </p:grpSpPr>
          <p:sp>
            <p:nvSpPr>
              <p:cNvPr id="557" name="Google Shape;557;p13"/>
              <p:cNvSpPr/>
              <p:nvPr/>
            </p:nvSpPr>
            <p:spPr>
              <a:xfrm>
                <a:off x="2323450" y="1574700"/>
                <a:ext cx="162100" cy="140900"/>
              </a:xfrm>
              <a:custGeom>
                <a:avLst/>
                <a:gdLst/>
                <a:ahLst/>
                <a:cxnLst/>
                <a:rect l="l" t="t" r="r" b="b"/>
                <a:pathLst>
                  <a:path w="6484" h="5636" extrusionOk="0">
                    <a:moveTo>
                      <a:pt x="5882" y="221"/>
                    </a:moveTo>
                    <a:cubicBezTo>
                      <a:pt x="6000" y="372"/>
                      <a:pt x="6231" y="850"/>
                      <a:pt x="6274" y="1054"/>
                    </a:cubicBezTo>
                    <a:lnTo>
                      <a:pt x="6269" y="1054"/>
                    </a:lnTo>
                    <a:cubicBezTo>
                      <a:pt x="6258" y="1071"/>
                      <a:pt x="6237" y="1081"/>
                      <a:pt x="6221" y="1097"/>
                    </a:cubicBezTo>
                    <a:cubicBezTo>
                      <a:pt x="6210" y="1108"/>
                      <a:pt x="6188" y="1119"/>
                      <a:pt x="6178" y="1130"/>
                    </a:cubicBezTo>
                    <a:cubicBezTo>
                      <a:pt x="6081" y="968"/>
                      <a:pt x="5973" y="839"/>
                      <a:pt x="5871" y="775"/>
                    </a:cubicBezTo>
                    <a:lnTo>
                      <a:pt x="5812" y="732"/>
                    </a:lnTo>
                    <a:lnTo>
                      <a:pt x="5817" y="802"/>
                    </a:lnTo>
                    <a:lnTo>
                      <a:pt x="5817" y="823"/>
                    </a:lnTo>
                    <a:cubicBezTo>
                      <a:pt x="5817" y="839"/>
                      <a:pt x="5817" y="856"/>
                      <a:pt x="5828" y="877"/>
                    </a:cubicBezTo>
                    <a:cubicBezTo>
                      <a:pt x="5866" y="963"/>
                      <a:pt x="5914" y="1049"/>
                      <a:pt x="5963" y="1135"/>
                    </a:cubicBezTo>
                    <a:cubicBezTo>
                      <a:pt x="5973" y="1162"/>
                      <a:pt x="5995" y="1189"/>
                      <a:pt x="6006" y="1216"/>
                    </a:cubicBezTo>
                    <a:cubicBezTo>
                      <a:pt x="6016" y="1226"/>
                      <a:pt x="6016" y="1232"/>
                      <a:pt x="6022" y="1232"/>
                    </a:cubicBezTo>
                    <a:lnTo>
                      <a:pt x="5909" y="1323"/>
                    </a:lnTo>
                    <a:cubicBezTo>
                      <a:pt x="5882" y="1291"/>
                      <a:pt x="5844" y="1259"/>
                      <a:pt x="5817" y="1226"/>
                    </a:cubicBezTo>
                    <a:cubicBezTo>
                      <a:pt x="5747" y="1130"/>
                      <a:pt x="5667" y="1038"/>
                      <a:pt x="5559" y="968"/>
                    </a:cubicBezTo>
                    <a:lnTo>
                      <a:pt x="5538" y="958"/>
                    </a:lnTo>
                    <a:lnTo>
                      <a:pt x="5516" y="968"/>
                    </a:lnTo>
                    <a:cubicBezTo>
                      <a:pt x="5484" y="995"/>
                      <a:pt x="5484" y="1022"/>
                      <a:pt x="5506" y="1065"/>
                    </a:cubicBezTo>
                    <a:lnTo>
                      <a:pt x="5511" y="1071"/>
                    </a:lnTo>
                    <a:lnTo>
                      <a:pt x="5613" y="1232"/>
                    </a:lnTo>
                    <a:lnTo>
                      <a:pt x="5710" y="1393"/>
                    </a:lnTo>
                    <a:cubicBezTo>
                      <a:pt x="5726" y="1415"/>
                      <a:pt x="5731" y="1425"/>
                      <a:pt x="5737" y="1447"/>
                    </a:cubicBezTo>
                    <a:lnTo>
                      <a:pt x="5737" y="1452"/>
                    </a:lnTo>
                    <a:lnTo>
                      <a:pt x="5511" y="1614"/>
                    </a:lnTo>
                    <a:cubicBezTo>
                      <a:pt x="5495" y="1592"/>
                      <a:pt x="5479" y="1576"/>
                      <a:pt x="5463" y="1554"/>
                    </a:cubicBezTo>
                    <a:cubicBezTo>
                      <a:pt x="5403" y="1474"/>
                      <a:pt x="5333" y="1393"/>
                      <a:pt x="5237" y="1339"/>
                    </a:cubicBezTo>
                    <a:lnTo>
                      <a:pt x="5188" y="1334"/>
                    </a:lnTo>
                    <a:lnTo>
                      <a:pt x="5178" y="1345"/>
                    </a:lnTo>
                    <a:cubicBezTo>
                      <a:pt x="5140" y="1366"/>
                      <a:pt x="5135" y="1399"/>
                      <a:pt x="5156" y="1442"/>
                    </a:cubicBezTo>
                    <a:lnTo>
                      <a:pt x="5161" y="1447"/>
                    </a:lnTo>
                    <a:cubicBezTo>
                      <a:pt x="5204" y="1522"/>
                      <a:pt x="5237" y="1597"/>
                      <a:pt x="5274" y="1678"/>
                    </a:cubicBezTo>
                    <a:lnTo>
                      <a:pt x="5312" y="1737"/>
                    </a:lnTo>
                    <a:cubicBezTo>
                      <a:pt x="5247" y="1791"/>
                      <a:pt x="5183" y="1839"/>
                      <a:pt x="5108" y="1888"/>
                    </a:cubicBezTo>
                    <a:cubicBezTo>
                      <a:pt x="5086" y="1904"/>
                      <a:pt x="5070" y="1915"/>
                      <a:pt x="5049" y="1936"/>
                    </a:cubicBezTo>
                    <a:cubicBezTo>
                      <a:pt x="5043" y="1931"/>
                      <a:pt x="5043" y="1925"/>
                      <a:pt x="5032" y="1920"/>
                    </a:cubicBezTo>
                    <a:cubicBezTo>
                      <a:pt x="4973" y="1812"/>
                      <a:pt x="4914" y="1694"/>
                      <a:pt x="4801" y="1603"/>
                    </a:cubicBezTo>
                    <a:lnTo>
                      <a:pt x="4747" y="1560"/>
                    </a:lnTo>
                    <a:lnTo>
                      <a:pt x="4747" y="1630"/>
                    </a:lnTo>
                    <a:lnTo>
                      <a:pt x="4747" y="1657"/>
                    </a:lnTo>
                    <a:cubicBezTo>
                      <a:pt x="4747" y="1667"/>
                      <a:pt x="4747" y="1689"/>
                      <a:pt x="4753" y="1705"/>
                    </a:cubicBezTo>
                    <a:cubicBezTo>
                      <a:pt x="4801" y="1791"/>
                      <a:pt x="4844" y="1882"/>
                      <a:pt x="4893" y="1979"/>
                    </a:cubicBezTo>
                    <a:lnTo>
                      <a:pt x="4920" y="2033"/>
                    </a:lnTo>
                    <a:lnTo>
                      <a:pt x="4699" y="2200"/>
                    </a:lnTo>
                    <a:cubicBezTo>
                      <a:pt x="4683" y="2183"/>
                      <a:pt x="4672" y="2173"/>
                      <a:pt x="4661" y="2157"/>
                    </a:cubicBezTo>
                    <a:cubicBezTo>
                      <a:pt x="4645" y="2135"/>
                      <a:pt x="4624" y="2097"/>
                      <a:pt x="4602" y="2071"/>
                    </a:cubicBezTo>
                    <a:cubicBezTo>
                      <a:pt x="4575" y="2033"/>
                      <a:pt x="4549" y="1990"/>
                      <a:pt x="4522" y="1958"/>
                    </a:cubicBezTo>
                    <a:lnTo>
                      <a:pt x="4516" y="1952"/>
                    </a:lnTo>
                    <a:cubicBezTo>
                      <a:pt x="4484" y="1904"/>
                      <a:pt x="4446" y="1856"/>
                      <a:pt x="4382" y="1823"/>
                    </a:cubicBezTo>
                    <a:lnTo>
                      <a:pt x="4344" y="1802"/>
                    </a:lnTo>
                    <a:lnTo>
                      <a:pt x="4333" y="1850"/>
                    </a:lnTo>
                    <a:cubicBezTo>
                      <a:pt x="4328" y="1904"/>
                      <a:pt x="4350" y="1947"/>
                      <a:pt x="4360" y="1979"/>
                    </a:cubicBezTo>
                    <a:cubicBezTo>
                      <a:pt x="4371" y="1985"/>
                      <a:pt x="4371" y="1990"/>
                      <a:pt x="4377" y="2001"/>
                    </a:cubicBezTo>
                    <a:cubicBezTo>
                      <a:pt x="4387" y="2033"/>
                      <a:pt x="4403" y="2060"/>
                      <a:pt x="4425" y="2087"/>
                    </a:cubicBezTo>
                    <a:lnTo>
                      <a:pt x="4436" y="2103"/>
                    </a:lnTo>
                    <a:cubicBezTo>
                      <a:pt x="4452" y="2124"/>
                      <a:pt x="4457" y="2146"/>
                      <a:pt x="4468" y="2157"/>
                    </a:cubicBezTo>
                    <a:cubicBezTo>
                      <a:pt x="4484" y="2178"/>
                      <a:pt x="4489" y="2200"/>
                      <a:pt x="4506" y="2221"/>
                    </a:cubicBezTo>
                    <a:cubicBezTo>
                      <a:pt x="4516" y="2237"/>
                      <a:pt x="4532" y="2264"/>
                      <a:pt x="4543" y="2291"/>
                    </a:cubicBezTo>
                    <a:lnTo>
                      <a:pt x="4559" y="2312"/>
                    </a:lnTo>
                    <a:cubicBezTo>
                      <a:pt x="4538" y="2339"/>
                      <a:pt x="4511" y="2356"/>
                      <a:pt x="4484" y="2372"/>
                    </a:cubicBezTo>
                    <a:cubicBezTo>
                      <a:pt x="4479" y="2382"/>
                      <a:pt x="4463" y="2388"/>
                      <a:pt x="4457" y="2393"/>
                    </a:cubicBezTo>
                    <a:lnTo>
                      <a:pt x="4377" y="2452"/>
                    </a:lnTo>
                    <a:lnTo>
                      <a:pt x="4360" y="2468"/>
                    </a:lnTo>
                    <a:cubicBezTo>
                      <a:pt x="4355" y="2463"/>
                      <a:pt x="4350" y="2447"/>
                      <a:pt x="4344" y="2442"/>
                    </a:cubicBezTo>
                    <a:cubicBezTo>
                      <a:pt x="4274" y="2356"/>
                      <a:pt x="4215" y="2275"/>
                      <a:pt x="4135" y="2210"/>
                    </a:cubicBezTo>
                    <a:cubicBezTo>
                      <a:pt x="4118" y="2205"/>
                      <a:pt x="4108" y="2200"/>
                      <a:pt x="4086" y="2183"/>
                    </a:cubicBezTo>
                    <a:cubicBezTo>
                      <a:pt x="4081" y="2178"/>
                      <a:pt x="4065" y="2178"/>
                      <a:pt x="4059" y="2173"/>
                    </a:cubicBezTo>
                    <a:lnTo>
                      <a:pt x="4006" y="2146"/>
                    </a:lnTo>
                    <a:lnTo>
                      <a:pt x="4006" y="2146"/>
                    </a:lnTo>
                    <a:lnTo>
                      <a:pt x="4011" y="2205"/>
                    </a:lnTo>
                    <a:lnTo>
                      <a:pt x="4011" y="2232"/>
                    </a:lnTo>
                    <a:cubicBezTo>
                      <a:pt x="4011" y="2248"/>
                      <a:pt x="4011" y="2264"/>
                      <a:pt x="4022" y="2280"/>
                    </a:cubicBezTo>
                    <a:cubicBezTo>
                      <a:pt x="4059" y="2356"/>
                      <a:pt x="4108" y="2425"/>
                      <a:pt x="4145" y="2501"/>
                    </a:cubicBezTo>
                    <a:cubicBezTo>
                      <a:pt x="4161" y="2528"/>
                      <a:pt x="4172" y="2549"/>
                      <a:pt x="4194" y="2571"/>
                    </a:cubicBezTo>
                    <a:lnTo>
                      <a:pt x="4199" y="2576"/>
                    </a:lnTo>
                    <a:cubicBezTo>
                      <a:pt x="4140" y="2640"/>
                      <a:pt x="4032" y="2732"/>
                      <a:pt x="3925" y="2796"/>
                    </a:cubicBezTo>
                    <a:cubicBezTo>
                      <a:pt x="3860" y="2683"/>
                      <a:pt x="3790" y="2597"/>
                      <a:pt x="3704" y="2522"/>
                    </a:cubicBezTo>
                    <a:lnTo>
                      <a:pt x="3699" y="2517"/>
                    </a:lnTo>
                    <a:cubicBezTo>
                      <a:pt x="3676" y="2498"/>
                      <a:pt x="3645" y="2472"/>
                      <a:pt x="3602" y="2472"/>
                    </a:cubicBezTo>
                    <a:cubicBezTo>
                      <a:pt x="3595" y="2472"/>
                      <a:pt x="3588" y="2472"/>
                      <a:pt x="3581" y="2474"/>
                    </a:cubicBezTo>
                    <a:lnTo>
                      <a:pt x="3549" y="2479"/>
                    </a:lnTo>
                    <a:lnTo>
                      <a:pt x="3554" y="2517"/>
                    </a:lnTo>
                    <a:cubicBezTo>
                      <a:pt x="3575" y="2614"/>
                      <a:pt x="3597" y="2657"/>
                      <a:pt x="3780" y="2909"/>
                    </a:cubicBezTo>
                    <a:cubicBezTo>
                      <a:pt x="3710" y="2974"/>
                      <a:pt x="3635" y="3033"/>
                      <a:pt x="3554" y="3087"/>
                    </a:cubicBezTo>
                    <a:lnTo>
                      <a:pt x="3543" y="3092"/>
                    </a:lnTo>
                    <a:cubicBezTo>
                      <a:pt x="3516" y="3071"/>
                      <a:pt x="3495" y="3044"/>
                      <a:pt x="3473" y="3017"/>
                    </a:cubicBezTo>
                    <a:cubicBezTo>
                      <a:pt x="3457" y="2990"/>
                      <a:pt x="3430" y="2974"/>
                      <a:pt x="3409" y="2947"/>
                    </a:cubicBezTo>
                    <a:cubicBezTo>
                      <a:pt x="3328" y="2866"/>
                      <a:pt x="3247" y="2791"/>
                      <a:pt x="3161" y="2710"/>
                    </a:cubicBezTo>
                    <a:cubicBezTo>
                      <a:pt x="3146" y="2695"/>
                      <a:pt x="3119" y="2673"/>
                      <a:pt x="3082" y="2673"/>
                    </a:cubicBezTo>
                    <a:cubicBezTo>
                      <a:pt x="3069" y="2673"/>
                      <a:pt x="3054" y="2676"/>
                      <a:pt x="3038" y="2683"/>
                    </a:cubicBezTo>
                    <a:lnTo>
                      <a:pt x="3011" y="2694"/>
                    </a:lnTo>
                    <a:lnTo>
                      <a:pt x="3016" y="2721"/>
                    </a:lnTo>
                    <a:cubicBezTo>
                      <a:pt x="3032" y="2764"/>
                      <a:pt x="3059" y="2802"/>
                      <a:pt x="3081" y="2829"/>
                    </a:cubicBezTo>
                    <a:cubicBezTo>
                      <a:pt x="3086" y="2845"/>
                      <a:pt x="3097" y="2850"/>
                      <a:pt x="3108" y="2866"/>
                    </a:cubicBezTo>
                    <a:cubicBezTo>
                      <a:pt x="3124" y="2899"/>
                      <a:pt x="3151" y="2931"/>
                      <a:pt x="3178" y="2963"/>
                    </a:cubicBezTo>
                    <a:lnTo>
                      <a:pt x="3199" y="2990"/>
                    </a:lnTo>
                    <a:cubicBezTo>
                      <a:pt x="3221" y="3011"/>
                      <a:pt x="3231" y="3038"/>
                      <a:pt x="3253" y="3060"/>
                    </a:cubicBezTo>
                    <a:lnTo>
                      <a:pt x="3371" y="3216"/>
                    </a:lnTo>
                    <a:cubicBezTo>
                      <a:pt x="3290" y="3286"/>
                      <a:pt x="3210" y="3355"/>
                      <a:pt x="3124" y="3420"/>
                    </a:cubicBezTo>
                    <a:lnTo>
                      <a:pt x="3118" y="3431"/>
                    </a:lnTo>
                    <a:lnTo>
                      <a:pt x="3016" y="3323"/>
                    </a:lnTo>
                    <a:cubicBezTo>
                      <a:pt x="2979" y="3275"/>
                      <a:pt x="2930" y="3226"/>
                      <a:pt x="2882" y="3178"/>
                    </a:cubicBezTo>
                    <a:cubicBezTo>
                      <a:pt x="2850" y="3146"/>
                      <a:pt x="2817" y="3119"/>
                      <a:pt x="2747" y="3114"/>
                    </a:cubicBezTo>
                    <a:lnTo>
                      <a:pt x="2699" y="3114"/>
                    </a:lnTo>
                    <a:lnTo>
                      <a:pt x="2710" y="3151"/>
                    </a:lnTo>
                    <a:cubicBezTo>
                      <a:pt x="2715" y="3200"/>
                      <a:pt x="2742" y="3243"/>
                      <a:pt x="2764" y="3275"/>
                    </a:cubicBezTo>
                    <a:cubicBezTo>
                      <a:pt x="2769" y="3286"/>
                      <a:pt x="2774" y="3296"/>
                      <a:pt x="2780" y="3307"/>
                    </a:cubicBezTo>
                    <a:lnTo>
                      <a:pt x="2844" y="3409"/>
                    </a:lnTo>
                    <a:lnTo>
                      <a:pt x="2941" y="3565"/>
                    </a:lnTo>
                    <a:cubicBezTo>
                      <a:pt x="2844" y="3651"/>
                      <a:pt x="2737" y="3737"/>
                      <a:pt x="2629" y="3823"/>
                    </a:cubicBezTo>
                    <a:lnTo>
                      <a:pt x="2565" y="3872"/>
                    </a:lnTo>
                    <a:cubicBezTo>
                      <a:pt x="2554" y="3861"/>
                      <a:pt x="2549" y="3850"/>
                      <a:pt x="2538" y="3839"/>
                    </a:cubicBezTo>
                    <a:cubicBezTo>
                      <a:pt x="2522" y="3812"/>
                      <a:pt x="2495" y="3780"/>
                      <a:pt x="2473" y="3743"/>
                    </a:cubicBezTo>
                    <a:cubicBezTo>
                      <a:pt x="2430" y="3689"/>
                      <a:pt x="2398" y="3635"/>
                      <a:pt x="2350" y="3592"/>
                    </a:cubicBezTo>
                    <a:cubicBezTo>
                      <a:pt x="2312" y="3544"/>
                      <a:pt x="2264" y="3495"/>
                      <a:pt x="2204" y="3474"/>
                    </a:cubicBezTo>
                    <a:lnTo>
                      <a:pt x="2178" y="3474"/>
                    </a:lnTo>
                    <a:lnTo>
                      <a:pt x="2161" y="3490"/>
                    </a:lnTo>
                    <a:cubicBezTo>
                      <a:pt x="2156" y="3495"/>
                      <a:pt x="2156" y="3495"/>
                      <a:pt x="2151" y="3511"/>
                    </a:cubicBezTo>
                    <a:cubicBezTo>
                      <a:pt x="2145" y="3522"/>
                      <a:pt x="2145" y="3538"/>
                      <a:pt x="2151" y="3549"/>
                    </a:cubicBezTo>
                    <a:lnTo>
                      <a:pt x="2172" y="3592"/>
                    </a:lnTo>
                    <a:cubicBezTo>
                      <a:pt x="2188" y="3630"/>
                      <a:pt x="2210" y="3673"/>
                      <a:pt x="2237" y="3716"/>
                    </a:cubicBezTo>
                    <a:cubicBezTo>
                      <a:pt x="2280" y="3791"/>
                      <a:pt x="2317" y="3861"/>
                      <a:pt x="2366" y="3931"/>
                    </a:cubicBezTo>
                    <a:lnTo>
                      <a:pt x="2403" y="4001"/>
                    </a:lnTo>
                    <a:lnTo>
                      <a:pt x="2151" y="4216"/>
                    </a:lnTo>
                    <a:cubicBezTo>
                      <a:pt x="2108" y="4173"/>
                      <a:pt x="2070" y="4130"/>
                      <a:pt x="2027" y="4081"/>
                    </a:cubicBezTo>
                    <a:cubicBezTo>
                      <a:pt x="1936" y="3968"/>
                      <a:pt x="1839" y="3850"/>
                      <a:pt x="1699" y="3786"/>
                    </a:cubicBezTo>
                    <a:lnTo>
                      <a:pt x="1678" y="3780"/>
                    </a:lnTo>
                    <a:lnTo>
                      <a:pt x="1667" y="3791"/>
                    </a:lnTo>
                    <a:cubicBezTo>
                      <a:pt x="1651" y="3807"/>
                      <a:pt x="1640" y="3818"/>
                      <a:pt x="1640" y="3834"/>
                    </a:cubicBezTo>
                    <a:cubicBezTo>
                      <a:pt x="1635" y="3861"/>
                      <a:pt x="1645" y="3872"/>
                      <a:pt x="1661" y="3888"/>
                    </a:cubicBezTo>
                    <a:lnTo>
                      <a:pt x="1995" y="4350"/>
                    </a:lnTo>
                    <a:cubicBezTo>
                      <a:pt x="1973" y="4372"/>
                      <a:pt x="1957" y="4388"/>
                      <a:pt x="1930" y="4409"/>
                    </a:cubicBezTo>
                    <a:cubicBezTo>
                      <a:pt x="1914" y="4425"/>
                      <a:pt x="1903" y="4431"/>
                      <a:pt x="1887" y="4442"/>
                    </a:cubicBezTo>
                    <a:cubicBezTo>
                      <a:pt x="1855" y="4468"/>
                      <a:pt x="1823" y="4506"/>
                      <a:pt x="1785" y="4533"/>
                    </a:cubicBezTo>
                    <a:lnTo>
                      <a:pt x="1747" y="4565"/>
                    </a:lnTo>
                    <a:cubicBezTo>
                      <a:pt x="1731" y="4571"/>
                      <a:pt x="1721" y="4587"/>
                      <a:pt x="1715" y="4597"/>
                    </a:cubicBezTo>
                    <a:cubicBezTo>
                      <a:pt x="1688" y="4619"/>
                      <a:pt x="1667" y="4646"/>
                      <a:pt x="1640" y="4657"/>
                    </a:cubicBezTo>
                    <a:cubicBezTo>
                      <a:pt x="1613" y="4630"/>
                      <a:pt x="1586" y="4603"/>
                      <a:pt x="1559" y="4571"/>
                    </a:cubicBezTo>
                    <a:cubicBezTo>
                      <a:pt x="1484" y="4490"/>
                      <a:pt x="1403" y="4404"/>
                      <a:pt x="1285" y="4350"/>
                    </a:cubicBezTo>
                    <a:lnTo>
                      <a:pt x="1215" y="4318"/>
                    </a:lnTo>
                    <a:lnTo>
                      <a:pt x="1237" y="4382"/>
                    </a:lnTo>
                    <a:cubicBezTo>
                      <a:pt x="1237" y="4398"/>
                      <a:pt x="1242" y="4404"/>
                      <a:pt x="1242" y="4409"/>
                    </a:cubicBezTo>
                    <a:cubicBezTo>
                      <a:pt x="1247" y="4425"/>
                      <a:pt x="1247" y="4442"/>
                      <a:pt x="1258" y="4458"/>
                    </a:cubicBezTo>
                    <a:cubicBezTo>
                      <a:pt x="1317" y="4544"/>
                      <a:pt x="1377" y="4630"/>
                      <a:pt x="1446" y="4721"/>
                    </a:cubicBezTo>
                    <a:lnTo>
                      <a:pt x="1489" y="4786"/>
                    </a:lnTo>
                    <a:cubicBezTo>
                      <a:pt x="1479" y="4807"/>
                      <a:pt x="1457" y="4818"/>
                      <a:pt x="1436" y="4834"/>
                    </a:cubicBezTo>
                    <a:cubicBezTo>
                      <a:pt x="1425" y="4845"/>
                      <a:pt x="1403" y="4861"/>
                      <a:pt x="1393" y="4872"/>
                    </a:cubicBezTo>
                    <a:cubicBezTo>
                      <a:pt x="1366" y="4898"/>
                      <a:pt x="1339" y="4920"/>
                      <a:pt x="1312" y="4947"/>
                    </a:cubicBezTo>
                    <a:lnTo>
                      <a:pt x="1167" y="5071"/>
                    </a:lnTo>
                    <a:cubicBezTo>
                      <a:pt x="914" y="4791"/>
                      <a:pt x="893" y="4780"/>
                      <a:pt x="758" y="4759"/>
                    </a:cubicBezTo>
                    <a:lnTo>
                      <a:pt x="694" y="4748"/>
                    </a:lnTo>
                    <a:lnTo>
                      <a:pt x="726" y="4807"/>
                    </a:lnTo>
                    <a:cubicBezTo>
                      <a:pt x="780" y="4915"/>
                      <a:pt x="844" y="5006"/>
                      <a:pt x="909" y="5103"/>
                    </a:cubicBezTo>
                    <a:cubicBezTo>
                      <a:pt x="936" y="5140"/>
                      <a:pt x="963" y="5183"/>
                      <a:pt x="979" y="5216"/>
                    </a:cubicBezTo>
                    <a:cubicBezTo>
                      <a:pt x="920" y="5291"/>
                      <a:pt x="844" y="5355"/>
                      <a:pt x="785" y="5398"/>
                    </a:cubicBezTo>
                    <a:lnTo>
                      <a:pt x="721" y="5291"/>
                    </a:lnTo>
                    <a:cubicBezTo>
                      <a:pt x="640" y="5167"/>
                      <a:pt x="559" y="5044"/>
                      <a:pt x="479" y="4920"/>
                    </a:cubicBezTo>
                    <a:cubicBezTo>
                      <a:pt x="403" y="4812"/>
                      <a:pt x="355" y="4683"/>
                      <a:pt x="307" y="4565"/>
                    </a:cubicBezTo>
                    <a:cubicBezTo>
                      <a:pt x="296" y="4538"/>
                      <a:pt x="291" y="4506"/>
                      <a:pt x="274" y="4479"/>
                    </a:cubicBezTo>
                    <a:cubicBezTo>
                      <a:pt x="264" y="4442"/>
                      <a:pt x="269" y="4425"/>
                      <a:pt x="291" y="4398"/>
                    </a:cubicBezTo>
                    <a:cubicBezTo>
                      <a:pt x="307" y="4377"/>
                      <a:pt x="323" y="4355"/>
                      <a:pt x="344" y="4345"/>
                    </a:cubicBezTo>
                    <a:lnTo>
                      <a:pt x="748" y="3958"/>
                    </a:lnTo>
                    <a:lnTo>
                      <a:pt x="898" y="3812"/>
                    </a:lnTo>
                    <a:lnTo>
                      <a:pt x="893" y="3791"/>
                    </a:lnTo>
                    <a:cubicBezTo>
                      <a:pt x="834" y="3538"/>
                      <a:pt x="791" y="3269"/>
                      <a:pt x="785" y="2974"/>
                    </a:cubicBezTo>
                    <a:cubicBezTo>
                      <a:pt x="764" y="2399"/>
                      <a:pt x="866" y="1904"/>
                      <a:pt x="1097" y="1468"/>
                    </a:cubicBezTo>
                    <a:cubicBezTo>
                      <a:pt x="1457" y="769"/>
                      <a:pt x="2043" y="356"/>
                      <a:pt x="2823" y="248"/>
                    </a:cubicBezTo>
                    <a:cubicBezTo>
                      <a:pt x="2930" y="237"/>
                      <a:pt x="3032" y="232"/>
                      <a:pt x="3140" y="232"/>
                    </a:cubicBezTo>
                    <a:cubicBezTo>
                      <a:pt x="3452" y="232"/>
                      <a:pt x="3769" y="296"/>
                      <a:pt x="4081" y="425"/>
                    </a:cubicBezTo>
                    <a:cubicBezTo>
                      <a:pt x="4339" y="533"/>
                      <a:pt x="4575" y="667"/>
                      <a:pt x="4785" y="823"/>
                    </a:cubicBezTo>
                    <a:cubicBezTo>
                      <a:pt x="4817" y="850"/>
                      <a:pt x="4850" y="877"/>
                      <a:pt x="4893" y="909"/>
                    </a:cubicBezTo>
                    <a:cubicBezTo>
                      <a:pt x="4914" y="920"/>
                      <a:pt x="4925" y="942"/>
                      <a:pt x="4946" y="958"/>
                    </a:cubicBezTo>
                    <a:lnTo>
                      <a:pt x="4968" y="968"/>
                    </a:lnTo>
                    <a:lnTo>
                      <a:pt x="4984" y="958"/>
                    </a:lnTo>
                    <a:cubicBezTo>
                      <a:pt x="5113" y="877"/>
                      <a:pt x="5237" y="780"/>
                      <a:pt x="5355" y="662"/>
                    </a:cubicBezTo>
                    <a:cubicBezTo>
                      <a:pt x="5457" y="554"/>
                      <a:pt x="5570" y="458"/>
                      <a:pt x="5683" y="372"/>
                    </a:cubicBezTo>
                    <a:cubicBezTo>
                      <a:pt x="5726" y="339"/>
                      <a:pt x="5764" y="302"/>
                      <a:pt x="5807" y="275"/>
                    </a:cubicBezTo>
                    <a:cubicBezTo>
                      <a:pt x="5828" y="259"/>
                      <a:pt x="5855" y="237"/>
                      <a:pt x="5871" y="221"/>
                    </a:cubicBezTo>
                    <a:close/>
                    <a:moveTo>
                      <a:pt x="3119" y="0"/>
                    </a:moveTo>
                    <a:cubicBezTo>
                      <a:pt x="2954" y="0"/>
                      <a:pt x="2792" y="19"/>
                      <a:pt x="2629" y="60"/>
                    </a:cubicBezTo>
                    <a:cubicBezTo>
                      <a:pt x="2575" y="76"/>
                      <a:pt x="2522" y="87"/>
                      <a:pt x="2473" y="97"/>
                    </a:cubicBezTo>
                    <a:lnTo>
                      <a:pt x="2414" y="108"/>
                    </a:lnTo>
                    <a:cubicBezTo>
                      <a:pt x="2038" y="189"/>
                      <a:pt x="1699" y="366"/>
                      <a:pt x="1409" y="614"/>
                    </a:cubicBezTo>
                    <a:cubicBezTo>
                      <a:pt x="1059" y="920"/>
                      <a:pt x="812" y="1318"/>
                      <a:pt x="667" y="1796"/>
                    </a:cubicBezTo>
                    <a:cubicBezTo>
                      <a:pt x="511" y="2312"/>
                      <a:pt x="484" y="2855"/>
                      <a:pt x="592" y="3420"/>
                    </a:cubicBezTo>
                    <a:cubicBezTo>
                      <a:pt x="602" y="3490"/>
                      <a:pt x="624" y="3554"/>
                      <a:pt x="640" y="3630"/>
                    </a:cubicBezTo>
                    <a:lnTo>
                      <a:pt x="656" y="3710"/>
                    </a:lnTo>
                    <a:cubicBezTo>
                      <a:pt x="645" y="3726"/>
                      <a:pt x="629" y="3732"/>
                      <a:pt x="618" y="3743"/>
                    </a:cubicBezTo>
                    <a:cubicBezTo>
                      <a:pt x="575" y="3780"/>
                      <a:pt x="538" y="3812"/>
                      <a:pt x="506" y="3850"/>
                    </a:cubicBezTo>
                    <a:cubicBezTo>
                      <a:pt x="414" y="3947"/>
                      <a:pt x="328" y="4033"/>
                      <a:pt x="248" y="4130"/>
                    </a:cubicBezTo>
                    <a:cubicBezTo>
                      <a:pt x="188" y="4194"/>
                      <a:pt x="129" y="4264"/>
                      <a:pt x="65" y="4323"/>
                    </a:cubicBezTo>
                    <a:cubicBezTo>
                      <a:pt x="22" y="4377"/>
                      <a:pt x="0" y="4436"/>
                      <a:pt x="22" y="4506"/>
                    </a:cubicBezTo>
                    <a:cubicBezTo>
                      <a:pt x="92" y="4732"/>
                      <a:pt x="183" y="4920"/>
                      <a:pt x="296" y="5081"/>
                    </a:cubicBezTo>
                    <a:cubicBezTo>
                      <a:pt x="350" y="5157"/>
                      <a:pt x="398" y="5226"/>
                      <a:pt x="436" y="5291"/>
                    </a:cubicBezTo>
                    <a:cubicBezTo>
                      <a:pt x="495" y="5393"/>
                      <a:pt x="565" y="5468"/>
                      <a:pt x="645" y="5528"/>
                    </a:cubicBezTo>
                    <a:lnTo>
                      <a:pt x="645" y="5533"/>
                    </a:lnTo>
                    <a:cubicBezTo>
                      <a:pt x="640" y="5554"/>
                      <a:pt x="629" y="5587"/>
                      <a:pt x="672" y="5614"/>
                    </a:cubicBezTo>
                    <a:cubicBezTo>
                      <a:pt x="683" y="5630"/>
                      <a:pt x="704" y="5635"/>
                      <a:pt x="731" y="5635"/>
                    </a:cubicBezTo>
                    <a:cubicBezTo>
                      <a:pt x="753" y="5635"/>
                      <a:pt x="774" y="5630"/>
                      <a:pt x="801" y="5614"/>
                    </a:cubicBezTo>
                    <a:lnTo>
                      <a:pt x="807" y="5608"/>
                    </a:lnTo>
                    <a:cubicBezTo>
                      <a:pt x="834" y="5592"/>
                      <a:pt x="855" y="5576"/>
                      <a:pt x="882" y="5554"/>
                    </a:cubicBezTo>
                    <a:cubicBezTo>
                      <a:pt x="936" y="5511"/>
                      <a:pt x="979" y="5474"/>
                      <a:pt x="1032" y="5425"/>
                    </a:cubicBezTo>
                    <a:cubicBezTo>
                      <a:pt x="1081" y="5388"/>
                      <a:pt x="1135" y="5345"/>
                      <a:pt x="1183" y="5307"/>
                    </a:cubicBezTo>
                    <a:cubicBezTo>
                      <a:pt x="1350" y="5173"/>
                      <a:pt x="1511" y="5038"/>
                      <a:pt x="1678" y="4904"/>
                    </a:cubicBezTo>
                    <a:cubicBezTo>
                      <a:pt x="2000" y="4640"/>
                      <a:pt x="2317" y="4382"/>
                      <a:pt x="2640" y="4124"/>
                    </a:cubicBezTo>
                    <a:cubicBezTo>
                      <a:pt x="3258" y="3614"/>
                      <a:pt x="3823" y="3173"/>
                      <a:pt x="4355" y="2780"/>
                    </a:cubicBezTo>
                    <a:cubicBezTo>
                      <a:pt x="4839" y="2420"/>
                      <a:pt x="5344" y="2054"/>
                      <a:pt x="5839" y="1678"/>
                    </a:cubicBezTo>
                    <a:cubicBezTo>
                      <a:pt x="5914" y="1624"/>
                      <a:pt x="5989" y="1554"/>
                      <a:pt x="6065" y="1495"/>
                    </a:cubicBezTo>
                    <a:cubicBezTo>
                      <a:pt x="6183" y="1393"/>
                      <a:pt x="6301" y="1286"/>
                      <a:pt x="6446" y="1205"/>
                    </a:cubicBezTo>
                    <a:cubicBezTo>
                      <a:pt x="6457" y="1200"/>
                      <a:pt x="6468" y="1194"/>
                      <a:pt x="6473" y="1178"/>
                    </a:cubicBezTo>
                    <a:cubicBezTo>
                      <a:pt x="6473" y="1173"/>
                      <a:pt x="6479" y="1173"/>
                      <a:pt x="6479" y="1167"/>
                    </a:cubicBezTo>
                    <a:lnTo>
                      <a:pt x="6484" y="1157"/>
                    </a:lnTo>
                    <a:lnTo>
                      <a:pt x="6484" y="1108"/>
                    </a:lnTo>
                    <a:cubicBezTo>
                      <a:pt x="6479" y="995"/>
                      <a:pt x="6468" y="877"/>
                      <a:pt x="6425" y="759"/>
                    </a:cubicBezTo>
                    <a:cubicBezTo>
                      <a:pt x="6355" y="571"/>
                      <a:pt x="6264" y="409"/>
                      <a:pt x="6156" y="232"/>
                    </a:cubicBezTo>
                    <a:cubicBezTo>
                      <a:pt x="6102" y="140"/>
                      <a:pt x="6006" y="81"/>
                      <a:pt x="5893" y="54"/>
                    </a:cubicBezTo>
                    <a:cubicBezTo>
                      <a:pt x="5865" y="49"/>
                      <a:pt x="5838" y="46"/>
                      <a:pt x="5812" y="46"/>
                    </a:cubicBezTo>
                    <a:cubicBezTo>
                      <a:pt x="5735" y="46"/>
                      <a:pt x="5665" y="69"/>
                      <a:pt x="5613" y="114"/>
                    </a:cubicBezTo>
                    <a:cubicBezTo>
                      <a:pt x="5592" y="135"/>
                      <a:pt x="5565" y="151"/>
                      <a:pt x="5543" y="162"/>
                    </a:cubicBezTo>
                    <a:lnTo>
                      <a:pt x="5516" y="183"/>
                    </a:lnTo>
                    <a:cubicBezTo>
                      <a:pt x="5317" y="323"/>
                      <a:pt x="5129" y="474"/>
                      <a:pt x="4973" y="608"/>
                    </a:cubicBezTo>
                    <a:lnTo>
                      <a:pt x="4952" y="624"/>
                    </a:lnTo>
                    <a:cubicBezTo>
                      <a:pt x="4930" y="646"/>
                      <a:pt x="4903" y="667"/>
                      <a:pt x="4876" y="678"/>
                    </a:cubicBezTo>
                    <a:cubicBezTo>
                      <a:pt x="4871" y="673"/>
                      <a:pt x="4866" y="673"/>
                      <a:pt x="4866" y="667"/>
                    </a:cubicBezTo>
                    <a:cubicBezTo>
                      <a:pt x="4715" y="533"/>
                      <a:pt x="4549" y="425"/>
                      <a:pt x="4393" y="323"/>
                    </a:cubicBezTo>
                    <a:cubicBezTo>
                      <a:pt x="4188" y="194"/>
                      <a:pt x="3973" y="108"/>
                      <a:pt x="3764" y="71"/>
                    </a:cubicBezTo>
                    <a:cubicBezTo>
                      <a:pt x="3624" y="44"/>
                      <a:pt x="3473" y="28"/>
                      <a:pt x="3280" y="6"/>
                    </a:cubicBezTo>
                    <a:cubicBezTo>
                      <a:pt x="3226" y="2"/>
                      <a:pt x="3172" y="0"/>
                      <a:pt x="3119" y="0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" name="Google Shape;558;p13"/>
              <p:cNvSpPr/>
              <p:nvPr/>
            </p:nvSpPr>
            <p:spPr>
              <a:xfrm>
                <a:off x="2349525" y="1592175"/>
                <a:ext cx="89000" cy="70450"/>
              </a:xfrm>
              <a:custGeom>
                <a:avLst/>
                <a:gdLst/>
                <a:ahLst/>
                <a:cxnLst/>
                <a:rect l="l" t="t" r="r" b="b"/>
                <a:pathLst>
                  <a:path w="3560" h="2818" extrusionOk="0">
                    <a:moveTo>
                      <a:pt x="2242" y="226"/>
                    </a:moveTo>
                    <a:cubicBezTo>
                      <a:pt x="2323" y="226"/>
                      <a:pt x="2398" y="232"/>
                      <a:pt x="2479" y="237"/>
                    </a:cubicBezTo>
                    <a:cubicBezTo>
                      <a:pt x="2774" y="264"/>
                      <a:pt x="3032" y="334"/>
                      <a:pt x="3274" y="431"/>
                    </a:cubicBezTo>
                    <a:cubicBezTo>
                      <a:pt x="3290" y="441"/>
                      <a:pt x="3307" y="447"/>
                      <a:pt x="3317" y="452"/>
                    </a:cubicBezTo>
                    <a:cubicBezTo>
                      <a:pt x="3312" y="458"/>
                      <a:pt x="3301" y="474"/>
                      <a:pt x="3290" y="474"/>
                    </a:cubicBezTo>
                    <a:cubicBezTo>
                      <a:pt x="2984" y="673"/>
                      <a:pt x="2688" y="904"/>
                      <a:pt x="2398" y="1119"/>
                    </a:cubicBezTo>
                    <a:cubicBezTo>
                      <a:pt x="2285" y="1205"/>
                      <a:pt x="2172" y="1291"/>
                      <a:pt x="2049" y="1382"/>
                    </a:cubicBezTo>
                    <a:lnTo>
                      <a:pt x="1543" y="1743"/>
                    </a:lnTo>
                    <a:cubicBezTo>
                      <a:pt x="1398" y="1845"/>
                      <a:pt x="1258" y="1952"/>
                      <a:pt x="1108" y="2054"/>
                    </a:cubicBezTo>
                    <a:cubicBezTo>
                      <a:pt x="941" y="2173"/>
                      <a:pt x="780" y="2302"/>
                      <a:pt x="618" y="2420"/>
                    </a:cubicBezTo>
                    <a:lnTo>
                      <a:pt x="479" y="2527"/>
                    </a:lnTo>
                    <a:cubicBezTo>
                      <a:pt x="457" y="2549"/>
                      <a:pt x="436" y="2565"/>
                      <a:pt x="414" y="2581"/>
                    </a:cubicBezTo>
                    <a:cubicBezTo>
                      <a:pt x="403" y="2597"/>
                      <a:pt x="387" y="2608"/>
                      <a:pt x="377" y="2619"/>
                    </a:cubicBezTo>
                    <a:cubicBezTo>
                      <a:pt x="355" y="2635"/>
                      <a:pt x="334" y="2651"/>
                      <a:pt x="317" y="2662"/>
                    </a:cubicBezTo>
                    <a:cubicBezTo>
                      <a:pt x="291" y="2603"/>
                      <a:pt x="274" y="2544"/>
                      <a:pt x="269" y="2484"/>
                    </a:cubicBezTo>
                    <a:lnTo>
                      <a:pt x="264" y="2458"/>
                    </a:lnTo>
                    <a:cubicBezTo>
                      <a:pt x="199" y="2081"/>
                      <a:pt x="215" y="1743"/>
                      <a:pt x="334" y="1425"/>
                    </a:cubicBezTo>
                    <a:cubicBezTo>
                      <a:pt x="506" y="995"/>
                      <a:pt x="807" y="667"/>
                      <a:pt x="1237" y="458"/>
                    </a:cubicBezTo>
                    <a:cubicBezTo>
                      <a:pt x="1554" y="307"/>
                      <a:pt x="1887" y="226"/>
                      <a:pt x="2242" y="226"/>
                    </a:cubicBezTo>
                    <a:close/>
                    <a:moveTo>
                      <a:pt x="2214" y="1"/>
                    </a:moveTo>
                    <a:cubicBezTo>
                      <a:pt x="2069" y="1"/>
                      <a:pt x="1922" y="13"/>
                      <a:pt x="1774" y="38"/>
                    </a:cubicBezTo>
                    <a:cubicBezTo>
                      <a:pt x="1355" y="103"/>
                      <a:pt x="989" y="269"/>
                      <a:pt x="683" y="533"/>
                    </a:cubicBezTo>
                    <a:cubicBezTo>
                      <a:pt x="242" y="915"/>
                      <a:pt x="11" y="1398"/>
                      <a:pt x="0" y="1963"/>
                    </a:cubicBezTo>
                    <a:cubicBezTo>
                      <a:pt x="0" y="2216"/>
                      <a:pt x="49" y="2447"/>
                      <a:pt x="140" y="2646"/>
                    </a:cubicBezTo>
                    <a:cubicBezTo>
                      <a:pt x="161" y="2683"/>
                      <a:pt x="188" y="2732"/>
                      <a:pt x="221" y="2769"/>
                    </a:cubicBezTo>
                    <a:cubicBezTo>
                      <a:pt x="242" y="2796"/>
                      <a:pt x="274" y="2818"/>
                      <a:pt x="307" y="2818"/>
                    </a:cubicBezTo>
                    <a:cubicBezTo>
                      <a:pt x="323" y="2818"/>
                      <a:pt x="344" y="2812"/>
                      <a:pt x="355" y="2807"/>
                    </a:cubicBezTo>
                    <a:cubicBezTo>
                      <a:pt x="377" y="2796"/>
                      <a:pt x="393" y="2786"/>
                      <a:pt x="409" y="2780"/>
                    </a:cubicBezTo>
                    <a:cubicBezTo>
                      <a:pt x="446" y="2753"/>
                      <a:pt x="489" y="2726"/>
                      <a:pt x="527" y="2705"/>
                    </a:cubicBezTo>
                    <a:cubicBezTo>
                      <a:pt x="624" y="2646"/>
                      <a:pt x="726" y="2581"/>
                      <a:pt x="817" y="2517"/>
                    </a:cubicBezTo>
                    <a:cubicBezTo>
                      <a:pt x="968" y="2409"/>
                      <a:pt x="1118" y="2302"/>
                      <a:pt x="1269" y="2194"/>
                    </a:cubicBezTo>
                    <a:cubicBezTo>
                      <a:pt x="1398" y="2097"/>
                      <a:pt x="1516" y="2011"/>
                      <a:pt x="1645" y="1920"/>
                    </a:cubicBezTo>
                    <a:cubicBezTo>
                      <a:pt x="1780" y="1818"/>
                      <a:pt x="1920" y="1721"/>
                      <a:pt x="2059" y="1630"/>
                    </a:cubicBezTo>
                    <a:cubicBezTo>
                      <a:pt x="2366" y="1415"/>
                      <a:pt x="2678" y="1200"/>
                      <a:pt x="2973" y="963"/>
                    </a:cubicBezTo>
                    <a:cubicBezTo>
                      <a:pt x="3011" y="936"/>
                      <a:pt x="3049" y="909"/>
                      <a:pt x="3092" y="877"/>
                    </a:cubicBezTo>
                    <a:cubicBezTo>
                      <a:pt x="3231" y="769"/>
                      <a:pt x="3377" y="657"/>
                      <a:pt x="3506" y="522"/>
                    </a:cubicBezTo>
                    <a:cubicBezTo>
                      <a:pt x="3532" y="495"/>
                      <a:pt x="3559" y="468"/>
                      <a:pt x="3554" y="425"/>
                    </a:cubicBezTo>
                    <a:cubicBezTo>
                      <a:pt x="3554" y="404"/>
                      <a:pt x="3527" y="377"/>
                      <a:pt x="3495" y="361"/>
                    </a:cubicBezTo>
                    <a:cubicBezTo>
                      <a:pt x="3436" y="318"/>
                      <a:pt x="3382" y="286"/>
                      <a:pt x="3328" y="259"/>
                    </a:cubicBezTo>
                    <a:cubicBezTo>
                      <a:pt x="2966" y="87"/>
                      <a:pt x="2595" y="1"/>
                      <a:pt x="2214" y="1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59" name="Google Shape;559;p13"/>
            <p:cNvSpPr/>
            <p:nvPr/>
          </p:nvSpPr>
          <p:spPr>
            <a:xfrm>
              <a:off x="8104436" y="3874025"/>
              <a:ext cx="278854" cy="294380"/>
            </a:xfrm>
            <a:custGeom>
              <a:avLst/>
              <a:gdLst/>
              <a:ahLst/>
              <a:cxnLst/>
              <a:rect l="l" t="t" r="r" b="b"/>
              <a:pathLst>
                <a:path w="5114" h="5399" extrusionOk="0">
                  <a:moveTo>
                    <a:pt x="4545" y="247"/>
                  </a:moveTo>
                  <a:cubicBezTo>
                    <a:pt x="4559" y="247"/>
                    <a:pt x="4572" y="247"/>
                    <a:pt x="4586" y="248"/>
                  </a:cubicBezTo>
                  <a:cubicBezTo>
                    <a:pt x="4624" y="248"/>
                    <a:pt x="4662" y="259"/>
                    <a:pt x="4705" y="264"/>
                  </a:cubicBezTo>
                  <a:cubicBezTo>
                    <a:pt x="4708" y="261"/>
                    <a:pt x="4712" y="259"/>
                    <a:pt x="4716" y="259"/>
                  </a:cubicBezTo>
                  <a:cubicBezTo>
                    <a:pt x="4725" y="259"/>
                    <a:pt x="4735" y="266"/>
                    <a:pt x="4742" y="269"/>
                  </a:cubicBezTo>
                  <a:cubicBezTo>
                    <a:pt x="4764" y="398"/>
                    <a:pt x="4737" y="667"/>
                    <a:pt x="4678" y="915"/>
                  </a:cubicBezTo>
                  <a:cubicBezTo>
                    <a:pt x="4678" y="909"/>
                    <a:pt x="4667" y="904"/>
                    <a:pt x="4667" y="893"/>
                  </a:cubicBezTo>
                  <a:cubicBezTo>
                    <a:pt x="4662" y="861"/>
                    <a:pt x="4651" y="834"/>
                    <a:pt x="4635" y="802"/>
                  </a:cubicBezTo>
                  <a:cubicBezTo>
                    <a:pt x="4602" y="716"/>
                    <a:pt x="4533" y="673"/>
                    <a:pt x="4441" y="667"/>
                  </a:cubicBezTo>
                  <a:cubicBezTo>
                    <a:pt x="4432" y="667"/>
                    <a:pt x="4423" y="667"/>
                    <a:pt x="4414" y="667"/>
                  </a:cubicBezTo>
                  <a:cubicBezTo>
                    <a:pt x="4263" y="667"/>
                    <a:pt x="4122" y="709"/>
                    <a:pt x="3995" y="769"/>
                  </a:cubicBezTo>
                  <a:cubicBezTo>
                    <a:pt x="3877" y="823"/>
                    <a:pt x="3748" y="877"/>
                    <a:pt x="3629" y="936"/>
                  </a:cubicBezTo>
                  <a:cubicBezTo>
                    <a:pt x="3581" y="958"/>
                    <a:pt x="3527" y="984"/>
                    <a:pt x="3479" y="1001"/>
                  </a:cubicBezTo>
                  <a:cubicBezTo>
                    <a:pt x="3457" y="1011"/>
                    <a:pt x="3441" y="1022"/>
                    <a:pt x="3420" y="1038"/>
                  </a:cubicBezTo>
                  <a:cubicBezTo>
                    <a:pt x="3334" y="1081"/>
                    <a:pt x="3317" y="1130"/>
                    <a:pt x="3350" y="1216"/>
                  </a:cubicBezTo>
                  <a:lnTo>
                    <a:pt x="3377" y="1307"/>
                  </a:lnTo>
                  <a:cubicBezTo>
                    <a:pt x="3430" y="1468"/>
                    <a:pt x="3484" y="1630"/>
                    <a:pt x="3554" y="1791"/>
                  </a:cubicBezTo>
                  <a:cubicBezTo>
                    <a:pt x="3608" y="1925"/>
                    <a:pt x="3667" y="2060"/>
                    <a:pt x="3721" y="2183"/>
                  </a:cubicBezTo>
                  <a:cubicBezTo>
                    <a:pt x="3769" y="2291"/>
                    <a:pt x="3817" y="2393"/>
                    <a:pt x="3855" y="2501"/>
                  </a:cubicBezTo>
                  <a:cubicBezTo>
                    <a:pt x="3990" y="2818"/>
                    <a:pt x="4145" y="3194"/>
                    <a:pt x="4344" y="3565"/>
                  </a:cubicBezTo>
                  <a:cubicBezTo>
                    <a:pt x="4479" y="3818"/>
                    <a:pt x="4608" y="4011"/>
                    <a:pt x="4742" y="4183"/>
                  </a:cubicBezTo>
                  <a:lnTo>
                    <a:pt x="4801" y="4264"/>
                  </a:lnTo>
                  <a:lnTo>
                    <a:pt x="4554" y="4415"/>
                  </a:lnTo>
                  <a:lnTo>
                    <a:pt x="4549" y="4409"/>
                  </a:lnTo>
                  <a:lnTo>
                    <a:pt x="4500" y="4361"/>
                  </a:lnTo>
                  <a:cubicBezTo>
                    <a:pt x="4264" y="4038"/>
                    <a:pt x="4059" y="3743"/>
                    <a:pt x="3844" y="3447"/>
                  </a:cubicBezTo>
                  <a:cubicBezTo>
                    <a:pt x="3796" y="3388"/>
                    <a:pt x="3753" y="3312"/>
                    <a:pt x="3699" y="3221"/>
                  </a:cubicBezTo>
                  <a:cubicBezTo>
                    <a:pt x="3473" y="2802"/>
                    <a:pt x="3215" y="2334"/>
                    <a:pt x="3054" y="1845"/>
                  </a:cubicBezTo>
                  <a:cubicBezTo>
                    <a:pt x="3038" y="1780"/>
                    <a:pt x="3016" y="1726"/>
                    <a:pt x="2990" y="1667"/>
                  </a:cubicBezTo>
                  <a:cubicBezTo>
                    <a:pt x="2973" y="1640"/>
                    <a:pt x="2968" y="1614"/>
                    <a:pt x="2957" y="1581"/>
                  </a:cubicBezTo>
                  <a:lnTo>
                    <a:pt x="2947" y="1554"/>
                  </a:lnTo>
                  <a:lnTo>
                    <a:pt x="2893" y="1554"/>
                  </a:lnTo>
                  <a:cubicBezTo>
                    <a:pt x="2877" y="1554"/>
                    <a:pt x="2850" y="1554"/>
                    <a:pt x="2823" y="1565"/>
                  </a:cubicBezTo>
                  <a:cubicBezTo>
                    <a:pt x="2748" y="1592"/>
                    <a:pt x="2672" y="1635"/>
                    <a:pt x="2570" y="1683"/>
                  </a:cubicBezTo>
                  <a:lnTo>
                    <a:pt x="2210" y="1861"/>
                  </a:lnTo>
                  <a:lnTo>
                    <a:pt x="2081" y="1931"/>
                  </a:lnTo>
                  <a:cubicBezTo>
                    <a:pt x="2076" y="1936"/>
                    <a:pt x="2059" y="1936"/>
                    <a:pt x="2054" y="1941"/>
                  </a:cubicBezTo>
                  <a:lnTo>
                    <a:pt x="2033" y="1958"/>
                  </a:lnTo>
                  <a:cubicBezTo>
                    <a:pt x="1973" y="1984"/>
                    <a:pt x="1947" y="2038"/>
                    <a:pt x="1947" y="2103"/>
                  </a:cubicBezTo>
                  <a:cubicBezTo>
                    <a:pt x="1947" y="2146"/>
                    <a:pt x="1947" y="2200"/>
                    <a:pt x="1963" y="2248"/>
                  </a:cubicBezTo>
                  <a:cubicBezTo>
                    <a:pt x="2016" y="2447"/>
                    <a:pt x="2059" y="2614"/>
                    <a:pt x="2108" y="2775"/>
                  </a:cubicBezTo>
                  <a:cubicBezTo>
                    <a:pt x="2221" y="3173"/>
                    <a:pt x="2366" y="3527"/>
                    <a:pt x="2538" y="3866"/>
                  </a:cubicBezTo>
                  <a:cubicBezTo>
                    <a:pt x="2753" y="4275"/>
                    <a:pt x="2984" y="4619"/>
                    <a:pt x="3253" y="4936"/>
                  </a:cubicBezTo>
                  <a:lnTo>
                    <a:pt x="3264" y="4947"/>
                  </a:lnTo>
                  <a:cubicBezTo>
                    <a:pt x="3253" y="4952"/>
                    <a:pt x="3237" y="4963"/>
                    <a:pt x="3226" y="4963"/>
                  </a:cubicBezTo>
                  <a:cubicBezTo>
                    <a:pt x="3172" y="4990"/>
                    <a:pt x="3119" y="5006"/>
                    <a:pt x="3065" y="5033"/>
                  </a:cubicBezTo>
                  <a:cubicBezTo>
                    <a:pt x="3011" y="5060"/>
                    <a:pt x="2963" y="5087"/>
                    <a:pt x="2909" y="5124"/>
                  </a:cubicBezTo>
                  <a:cubicBezTo>
                    <a:pt x="2887" y="5135"/>
                    <a:pt x="2877" y="5140"/>
                    <a:pt x="2855" y="5156"/>
                  </a:cubicBezTo>
                  <a:cubicBezTo>
                    <a:pt x="2855" y="5156"/>
                    <a:pt x="2850" y="5156"/>
                    <a:pt x="2850" y="5151"/>
                  </a:cubicBezTo>
                  <a:cubicBezTo>
                    <a:pt x="2834" y="5135"/>
                    <a:pt x="2812" y="5130"/>
                    <a:pt x="2807" y="5113"/>
                  </a:cubicBezTo>
                  <a:lnTo>
                    <a:pt x="2726" y="5017"/>
                  </a:lnTo>
                  <a:cubicBezTo>
                    <a:pt x="2463" y="4646"/>
                    <a:pt x="2237" y="4243"/>
                    <a:pt x="2059" y="3823"/>
                  </a:cubicBezTo>
                  <a:lnTo>
                    <a:pt x="2016" y="3710"/>
                  </a:lnTo>
                  <a:cubicBezTo>
                    <a:pt x="1920" y="3490"/>
                    <a:pt x="1828" y="3259"/>
                    <a:pt x="1764" y="3027"/>
                  </a:cubicBezTo>
                  <a:cubicBezTo>
                    <a:pt x="1737" y="2931"/>
                    <a:pt x="1721" y="2839"/>
                    <a:pt x="1699" y="2743"/>
                  </a:cubicBezTo>
                  <a:cubicBezTo>
                    <a:pt x="1678" y="2662"/>
                    <a:pt x="1667" y="2581"/>
                    <a:pt x="1645" y="2501"/>
                  </a:cubicBezTo>
                  <a:cubicBezTo>
                    <a:pt x="1624" y="2436"/>
                    <a:pt x="1602" y="2361"/>
                    <a:pt x="1570" y="2291"/>
                  </a:cubicBezTo>
                  <a:cubicBezTo>
                    <a:pt x="1549" y="2253"/>
                    <a:pt x="1516" y="2210"/>
                    <a:pt x="1457" y="2210"/>
                  </a:cubicBezTo>
                  <a:cubicBezTo>
                    <a:pt x="1436" y="2210"/>
                    <a:pt x="1414" y="2221"/>
                    <a:pt x="1398" y="2226"/>
                  </a:cubicBezTo>
                  <a:cubicBezTo>
                    <a:pt x="1382" y="2232"/>
                    <a:pt x="1377" y="2232"/>
                    <a:pt x="1361" y="2237"/>
                  </a:cubicBezTo>
                  <a:lnTo>
                    <a:pt x="1355" y="2248"/>
                  </a:lnTo>
                  <a:cubicBezTo>
                    <a:pt x="1194" y="2329"/>
                    <a:pt x="1011" y="2372"/>
                    <a:pt x="839" y="2415"/>
                  </a:cubicBezTo>
                  <a:lnTo>
                    <a:pt x="785" y="2425"/>
                  </a:lnTo>
                  <a:cubicBezTo>
                    <a:pt x="761" y="2432"/>
                    <a:pt x="738" y="2436"/>
                    <a:pt x="716" y="2436"/>
                  </a:cubicBezTo>
                  <a:cubicBezTo>
                    <a:pt x="670" y="2436"/>
                    <a:pt x="628" y="2420"/>
                    <a:pt x="581" y="2388"/>
                  </a:cubicBezTo>
                  <a:cubicBezTo>
                    <a:pt x="500" y="2329"/>
                    <a:pt x="441" y="2259"/>
                    <a:pt x="377" y="2183"/>
                  </a:cubicBezTo>
                  <a:cubicBezTo>
                    <a:pt x="350" y="2157"/>
                    <a:pt x="323" y="2124"/>
                    <a:pt x="296" y="2097"/>
                  </a:cubicBezTo>
                  <a:cubicBezTo>
                    <a:pt x="280" y="2087"/>
                    <a:pt x="285" y="2070"/>
                    <a:pt x="301" y="2060"/>
                  </a:cubicBezTo>
                  <a:cubicBezTo>
                    <a:pt x="334" y="2022"/>
                    <a:pt x="366" y="1990"/>
                    <a:pt x="409" y="1968"/>
                  </a:cubicBezTo>
                  <a:lnTo>
                    <a:pt x="447" y="1952"/>
                  </a:lnTo>
                  <a:cubicBezTo>
                    <a:pt x="592" y="1872"/>
                    <a:pt x="742" y="1791"/>
                    <a:pt x="893" y="1721"/>
                  </a:cubicBezTo>
                  <a:cubicBezTo>
                    <a:pt x="1753" y="1318"/>
                    <a:pt x="2452" y="995"/>
                    <a:pt x="3097" y="700"/>
                  </a:cubicBezTo>
                  <a:cubicBezTo>
                    <a:pt x="3500" y="511"/>
                    <a:pt x="3839" y="382"/>
                    <a:pt x="4183" y="296"/>
                  </a:cubicBezTo>
                  <a:cubicBezTo>
                    <a:pt x="4313" y="267"/>
                    <a:pt x="4426" y="247"/>
                    <a:pt x="4545" y="247"/>
                  </a:cubicBezTo>
                  <a:close/>
                  <a:moveTo>
                    <a:pt x="4527" y="1"/>
                  </a:moveTo>
                  <a:cubicBezTo>
                    <a:pt x="4360" y="6"/>
                    <a:pt x="4210" y="33"/>
                    <a:pt x="4059" y="76"/>
                  </a:cubicBezTo>
                  <a:cubicBezTo>
                    <a:pt x="3774" y="157"/>
                    <a:pt x="3484" y="264"/>
                    <a:pt x="3172" y="398"/>
                  </a:cubicBezTo>
                  <a:cubicBezTo>
                    <a:pt x="2688" y="614"/>
                    <a:pt x="2183" y="829"/>
                    <a:pt x="1694" y="1049"/>
                  </a:cubicBezTo>
                  <a:cubicBezTo>
                    <a:pt x="1371" y="1200"/>
                    <a:pt x="1049" y="1361"/>
                    <a:pt x="753" y="1511"/>
                  </a:cubicBezTo>
                  <a:cubicBezTo>
                    <a:pt x="710" y="1533"/>
                    <a:pt x="662" y="1560"/>
                    <a:pt x="624" y="1581"/>
                  </a:cubicBezTo>
                  <a:cubicBezTo>
                    <a:pt x="511" y="1640"/>
                    <a:pt x="393" y="1700"/>
                    <a:pt x="275" y="1743"/>
                  </a:cubicBezTo>
                  <a:cubicBezTo>
                    <a:pt x="210" y="1759"/>
                    <a:pt x="151" y="1796"/>
                    <a:pt x="97" y="1823"/>
                  </a:cubicBezTo>
                  <a:cubicBezTo>
                    <a:pt x="33" y="1861"/>
                    <a:pt x="0" y="1925"/>
                    <a:pt x="11" y="2006"/>
                  </a:cubicBezTo>
                  <a:cubicBezTo>
                    <a:pt x="27" y="2076"/>
                    <a:pt x="38" y="2157"/>
                    <a:pt x="86" y="2232"/>
                  </a:cubicBezTo>
                  <a:cubicBezTo>
                    <a:pt x="205" y="2425"/>
                    <a:pt x="355" y="2560"/>
                    <a:pt x="538" y="2635"/>
                  </a:cubicBezTo>
                  <a:cubicBezTo>
                    <a:pt x="594" y="2656"/>
                    <a:pt x="650" y="2670"/>
                    <a:pt x="708" y="2670"/>
                  </a:cubicBezTo>
                  <a:cubicBezTo>
                    <a:pt x="740" y="2670"/>
                    <a:pt x="773" y="2666"/>
                    <a:pt x="807" y="2657"/>
                  </a:cubicBezTo>
                  <a:cubicBezTo>
                    <a:pt x="995" y="2614"/>
                    <a:pt x="1172" y="2570"/>
                    <a:pt x="1350" y="2490"/>
                  </a:cubicBezTo>
                  <a:cubicBezTo>
                    <a:pt x="1355" y="2479"/>
                    <a:pt x="1361" y="2479"/>
                    <a:pt x="1377" y="2479"/>
                  </a:cubicBezTo>
                  <a:cubicBezTo>
                    <a:pt x="1387" y="2662"/>
                    <a:pt x="1441" y="2829"/>
                    <a:pt x="1490" y="2990"/>
                  </a:cubicBezTo>
                  <a:lnTo>
                    <a:pt x="1516" y="3070"/>
                  </a:lnTo>
                  <a:cubicBezTo>
                    <a:pt x="1629" y="3463"/>
                    <a:pt x="1753" y="3769"/>
                    <a:pt x="1887" y="4054"/>
                  </a:cubicBezTo>
                  <a:cubicBezTo>
                    <a:pt x="2043" y="4377"/>
                    <a:pt x="2205" y="4651"/>
                    <a:pt x="2377" y="4909"/>
                  </a:cubicBezTo>
                  <a:cubicBezTo>
                    <a:pt x="2457" y="5022"/>
                    <a:pt x="2554" y="5162"/>
                    <a:pt x="2667" y="5286"/>
                  </a:cubicBezTo>
                  <a:cubicBezTo>
                    <a:pt x="2742" y="5366"/>
                    <a:pt x="2785" y="5398"/>
                    <a:pt x="2839" y="5398"/>
                  </a:cubicBezTo>
                  <a:cubicBezTo>
                    <a:pt x="2882" y="5398"/>
                    <a:pt x="2930" y="5377"/>
                    <a:pt x="2990" y="5350"/>
                  </a:cubicBezTo>
                  <a:cubicBezTo>
                    <a:pt x="3102" y="5296"/>
                    <a:pt x="3215" y="5237"/>
                    <a:pt x="3323" y="5178"/>
                  </a:cubicBezTo>
                  <a:cubicBezTo>
                    <a:pt x="3371" y="5151"/>
                    <a:pt x="3420" y="5124"/>
                    <a:pt x="3473" y="5097"/>
                  </a:cubicBezTo>
                  <a:cubicBezTo>
                    <a:pt x="3479" y="5087"/>
                    <a:pt x="3484" y="5087"/>
                    <a:pt x="3495" y="5081"/>
                  </a:cubicBezTo>
                  <a:cubicBezTo>
                    <a:pt x="3549" y="5033"/>
                    <a:pt x="3559" y="4963"/>
                    <a:pt x="3522" y="4909"/>
                  </a:cubicBezTo>
                  <a:cubicBezTo>
                    <a:pt x="3479" y="4855"/>
                    <a:pt x="3441" y="4807"/>
                    <a:pt x="3404" y="4759"/>
                  </a:cubicBezTo>
                  <a:cubicBezTo>
                    <a:pt x="3076" y="4361"/>
                    <a:pt x="2812" y="3925"/>
                    <a:pt x="2624" y="3463"/>
                  </a:cubicBezTo>
                  <a:cubicBezTo>
                    <a:pt x="2457" y="3033"/>
                    <a:pt x="2317" y="2630"/>
                    <a:pt x="2194" y="2226"/>
                  </a:cubicBezTo>
                  <a:cubicBezTo>
                    <a:pt x="2188" y="2205"/>
                    <a:pt x="2183" y="2178"/>
                    <a:pt x="2178" y="2157"/>
                  </a:cubicBezTo>
                  <a:lnTo>
                    <a:pt x="2178" y="2151"/>
                  </a:lnTo>
                  <a:lnTo>
                    <a:pt x="2237" y="2119"/>
                  </a:lnTo>
                  <a:cubicBezTo>
                    <a:pt x="2291" y="2092"/>
                    <a:pt x="2344" y="2060"/>
                    <a:pt x="2398" y="2033"/>
                  </a:cubicBezTo>
                  <a:cubicBezTo>
                    <a:pt x="2430" y="2011"/>
                    <a:pt x="2463" y="1995"/>
                    <a:pt x="2490" y="1979"/>
                  </a:cubicBezTo>
                  <a:cubicBezTo>
                    <a:pt x="2533" y="1958"/>
                    <a:pt x="2581" y="1931"/>
                    <a:pt x="2619" y="1909"/>
                  </a:cubicBezTo>
                  <a:cubicBezTo>
                    <a:pt x="2651" y="1898"/>
                    <a:pt x="2678" y="1877"/>
                    <a:pt x="2705" y="1855"/>
                  </a:cubicBezTo>
                  <a:cubicBezTo>
                    <a:pt x="2742" y="1834"/>
                    <a:pt x="2780" y="1807"/>
                    <a:pt x="2823" y="1791"/>
                  </a:cubicBezTo>
                  <a:cubicBezTo>
                    <a:pt x="2823" y="1796"/>
                    <a:pt x="2828" y="1802"/>
                    <a:pt x="2828" y="1807"/>
                  </a:cubicBezTo>
                  <a:cubicBezTo>
                    <a:pt x="2839" y="1845"/>
                    <a:pt x="2850" y="1877"/>
                    <a:pt x="2860" y="1909"/>
                  </a:cubicBezTo>
                  <a:cubicBezTo>
                    <a:pt x="2882" y="1984"/>
                    <a:pt x="2904" y="2060"/>
                    <a:pt x="2936" y="2130"/>
                  </a:cubicBezTo>
                  <a:cubicBezTo>
                    <a:pt x="3027" y="2372"/>
                    <a:pt x="3119" y="2587"/>
                    <a:pt x="3205" y="2791"/>
                  </a:cubicBezTo>
                  <a:cubicBezTo>
                    <a:pt x="3317" y="3054"/>
                    <a:pt x="3457" y="3323"/>
                    <a:pt x="3635" y="3581"/>
                  </a:cubicBezTo>
                  <a:cubicBezTo>
                    <a:pt x="3887" y="3974"/>
                    <a:pt x="4178" y="4334"/>
                    <a:pt x="4490" y="4667"/>
                  </a:cubicBezTo>
                  <a:lnTo>
                    <a:pt x="4500" y="4673"/>
                  </a:lnTo>
                  <a:lnTo>
                    <a:pt x="4516" y="4673"/>
                  </a:lnTo>
                  <a:cubicBezTo>
                    <a:pt x="4520" y="4673"/>
                    <a:pt x="4531" y="4675"/>
                    <a:pt x="4541" y="4675"/>
                  </a:cubicBezTo>
                  <a:cubicBezTo>
                    <a:pt x="4546" y="4675"/>
                    <a:pt x="4550" y="4674"/>
                    <a:pt x="4554" y="4673"/>
                  </a:cubicBezTo>
                  <a:cubicBezTo>
                    <a:pt x="4742" y="4646"/>
                    <a:pt x="4893" y="4538"/>
                    <a:pt x="5033" y="4436"/>
                  </a:cubicBezTo>
                  <a:cubicBezTo>
                    <a:pt x="5092" y="4388"/>
                    <a:pt x="5113" y="4307"/>
                    <a:pt x="5070" y="4237"/>
                  </a:cubicBezTo>
                  <a:cubicBezTo>
                    <a:pt x="5054" y="4189"/>
                    <a:pt x="5016" y="4135"/>
                    <a:pt x="4979" y="4081"/>
                  </a:cubicBezTo>
                  <a:cubicBezTo>
                    <a:pt x="4850" y="3898"/>
                    <a:pt x="4731" y="3700"/>
                    <a:pt x="4608" y="3463"/>
                  </a:cubicBezTo>
                  <a:cubicBezTo>
                    <a:pt x="4549" y="3350"/>
                    <a:pt x="4473" y="3205"/>
                    <a:pt x="4393" y="3060"/>
                  </a:cubicBezTo>
                  <a:cubicBezTo>
                    <a:pt x="4183" y="2673"/>
                    <a:pt x="4016" y="2264"/>
                    <a:pt x="3877" y="1904"/>
                  </a:cubicBezTo>
                  <a:cubicBezTo>
                    <a:pt x="3807" y="1732"/>
                    <a:pt x="3748" y="1554"/>
                    <a:pt x="3694" y="1382"/>
                  </a:cubicBezTo>
                  <a:cubicBezTo>
                    <a:pt x="3667" y="1312"/>
                    <a:pt x="3645" y="1243"/>
                    <a:pt x="3619" y="1167"/>
                  </a:cubicBezTo>
                  <a:lnTo>
                    <a:pt x="3619" y="1162"/>
                  </a:lnTo>
                  <a:cubicBezTo>
                    <a:pt x="3844" y="1097"/>
                    <a:pt x="4059" y="1001"/>
                    <a:pt x="4264" y="915"/>
                  </a:cubicBezTo>
                  <a:lnTo>
                    <a:pt x="4291" y="898"/>
                  </a:lnTo>
                  <a:cubicBezTo>
                    <a:pt x="4317" y="888"/>
                    <a:pt x="4355" y="872"/>
                    <a:pt x="4387" y="866"/>
                  </a:cubicBezTo>
                  <a:cubicBezTo>
                    <a:pt x="4398" y="861"/>
                    <a:pt x="4420" y="861"/>
                    <a:pt x="4441" y="861"/>
                  </a:cubicBezTo>
                  <a:lnTo>
                    <a:pt x="4447" y="861"/>
                  </a:lnTo>
                  <a:cubicBezTo>
                    <a:pt x="4479" y="936"/>
                    <a:pt x="4495" y="1006"/>
                    <a:pt x="4516" y="1076"/>
                  </a:cubicBezTo>
                  <a:cubicBezTo>
                    <a:pt x="4522" y="1097"/>
                    <a:pt x="4522" y="1108"/>
                    <a:pt x="4527" y="1130"/>
                  </a:cubicBezTo>
                  <a:cubicBezTo>
                    <a:pt x="4549" y="1232"/>
                    <a:pt x="4581" y="1312"/>
                    <a:pt x="4629" y="1372"/>
                  </a:cubicBezTo>
                  <a:lnTo>
                    <a:pt x="4635" y="1382"/>
                  </a:lnTo>
                  <a:lnTo>
                    <a:pt x="4651" y="1382"/>
                  </a:lnTo>
                  <a:cubicBezTo>
                    <a:pt x="4685" y="1387"/>
                    <a:pt x="4711" y="1390"/>
                    <a:pt x="4733" y="1390"/>
                  </a:cubicBezTo>
                  <a:cubicBezTo>
                    <a:pt x="4791" y="1390"/>
                    <a:pt x="4815" y="1367"/>
                    <a:pt x="4850" y="1286"/>
                  </a:cubicBezTo>
                  <a:cubicBezTo>
                    <a:pt x="4866" y="1259"/>
                    <a:pt x="4871" y="1237"/>
                    <a:pt x="4877" y="1216"/>
                  </a:cubicBezTo>
                  <a:cubicBezTo>
                    <a:pt x="4936" y="1006"/>
                    <a:pt x="4984" y="780"/>
                    <a:pt x="5011" y="533"/>
                  </a:cubicBezTo>
                  <a:cubicBezTo>
                    <a:pt x="5027" y="409"/>
                    <a:pt x="4973" y="269"/>
                    <a:pt x="4871" y="162"/>
                  </a:cubicBezTo>
                  <a:cubicBezTo>
                    <a:pt x="4769" y="54"/>
                    <a:pt x="4651" y="1"/>
                    <a:pt x="4527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13"/>
            <p:cNvSpPr/>
            <p:nvPr/>
          </p:nvSpPr>
          <p:spPr>
            <a:xfrm>
              <a:off x="308313" y="3489344"/>
              <a:ext cx="144150" cy="144094"/>
            </a:xfrm>
            <a:custGeom>
              <a:avLst/>
              <a:gdLst/>
              <a:ahLst/>
              <a:cxnLst/>
              <a:rect l="l" t="t" r="r" b="b"/>
              <a:pathLst>
                <a:path w="1007" h="1007" extrusionOk="0">
                  <a:moveTo>
                    <a:pt x="499" y="0"/>
                  </a:moveTo>
                  <a:cubicBezTo>
                    <a:pt x="467" y="0"/>
                    <a:pt x="432" y="22"/>
                    <a:pt x="429" y="56"/>
                  </a:cubicBezTo>
                  <a:cubicBezTo>
                    <a:pt x="424" y="136"/>
                    <a:pt x="424" y="212"/>
                    <a:pt x="424" y="292"/>
                  </a:cubicBezTo>
                  <a:cubicBezTo>
                    <a:pt x="311" y="298"/>
                    <a:pt x="193" y="303"/>
                    <a:pt x="85" y="325"/>
                  </a:cubicBezTo>
                  <a:cubicBezTo>
                    <a:pt x="0" y="335"/>
                    <a:pt x="20" y="486"/>
                    <a:pt x="102" y="486"/>
                  </a:cubicBezTo>
                  <a:cubicBezTo>
                    <a:pt x="104" y="486"/>
                    <a:pt x="105" y="486"/>
                    <a:pt x="106" y="486"/>
                  </a:cubicBezTo>
                  <a:cubicBezTo>
                    <a:pt x="160" y="483"/>
                    <a:pt x="213" y="482"/>
                    <a:pt x="264" y="482"/>
                  </a:cubicBezTo>
                  <a:cubicBezTo>
                    <a:pt x="316" y="482"/>
                    <a:pt x="367" y="483"/>
                    <a:pt x="418" y="486"/>
                  </a:cubicBezTo>
                  <a:cubicBezTo>
                    <a:pt x="408" y="502"/>
                    <a:pt x="408" y="534"/>
                    <a:pt x="408" y="550"/>
                  </a:cubicBezTo>
                  <a:cubicBezTo>
                    <a:pt x="408" y="690"/>
                    <a:pt x="397" y="835"/>
                    <a:pt x="461" y="959"/>
                  </a:cubicBezTo>
                  <a:cubicBezTo>
                    <a:pt x="479" y="993"/>
                    <a:pt x="509" y="1007"/>
                    <a:pt x="539" y="1007"/>
                  </a:cubicBezTo>
                  <a:cubicBezTo>
                    <a:pt x="580" y="1007"/>
                    <a:pt x="623" y="980"/>
                    <a:pt x="639" y="943"/>
                  </a:cubicBezTo>
                  <a:cubicBezTo>
                    <a:pt x="687" y="808"/>
                    <a:pt x="644" y="658"/>
                    <a:pt x="623" y="523"/>
                  </a:cubicBezTo>
                  <a:lnTo>
                    <a:pt x="623" y="502"/>
                  </a:lnTo>
                  <a:cubicBezTo>
                    <a:pt x="714" y="513"/>
                    <a:pt x="795" y="523"/>
                    <a:pt x="886" y="534"/>
                  </a:cubicBezTo>
                  <a:cubicBezTo>
                    <a:pt x="889" y="535"/>
                    <a:pt x="893" y="535"/>
                    <a:pt x="896" y="535"/>
                  </a:cubicBezTo>
                  <a:cubicBezTo>
                    <a:pt x="994" y="535"/>
                    <a:pt x="1007" y="377"/>
                    <a:pt x="913" y="346"/>
                  </a:cubicBezTo>
                  <a:cubicBezTo>
                    <a:pt x="811" y="308"/>
                    <a:pt x="703" y="298"/>
                    <a:pt x="596" y="292"/>
                  </a:cubicBezTo>
                  <a:cubicBezTo>
                    <a:pt x="585" y="212"/>
                    <a:pt x="569" y="120"/>
                    <a:pt x="553" y="40"/>
                  </a:cubicBezTo>
                  <a:cubicBezTo>
                    <a:pt x="546" y="12"/>
                    <a:pt x="523" y="0"/>
                    <a:pt x="49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2">
    <p:spTree>
      <p:nvGrpSpPr>
        <p:cNvPr id="1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p18"/>
          <p:cNvSpPr txBox="1">
            <a:spLocks noGrp="1"/>
          </p:cNvSpPr>
          <p:nvPr>
            <p:ph type="title"/>
          </p:nvPr>
        </p:nvSpPr>
        <p:spPr>
          <a:xfrm>
            <a:off x="720000" y="474850"/>
            <a:ext cx="77040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820" name="Google Shape;820;p18"/>
          <p:cNvGrpSpPr/>
          <p:nvPr/>
        </p:nvGrpSpPr>
        <p:grpSpPr>
          <a:xfrm>
            <a:off x="7746141" y="3748182"/>
            <a:ext cx="1258104" cy="1294860"/>
            <a:chOff x="7746141" y="3748182"/>
            <a:chExt cx="1258104" cy="1294860"/>
          </a:xfrm>
        </p:grpSpPr>
        <p:sp>
          <p:nvSpPr>
            <p:cNvPr id="821" name="Google Shape;821;p18"/>
            <p:cNvSpPr/>
            <p:nvPr/>
          </p:nvSpPr>
          <p:spPr>
            <a:xfrm>
              <a:off x="8638848" y="4318054"/>
              <a:ext cx="365398" cy="223774"/>
            </a:xfrm>
            <a:custGeom>
              <a:avLst/>
              <a:gdLst/>
              <a:ahLst/>
              <a:cxnLst/>
              <a:rect l="l" t="t" r="r" b="b"/>
              <a:pathLst>
                <a:path w="4619" h="2829" extrusionOk="0">
                  <a:moveTo>
                    <a:pt x="3271" y="513"/>
                  </a:moveTo>
                  <a:cubicBezTo>
                    <a:pt x="3364" y="513"/>
                    <a:pt x="3460" y="542"/>
                    <a:pt x="3565" y="576"/>
                  </a:cubicBezTo>
                  <a:cubicBezTo>
                    <a:pt x="3786" y="646"/>
                    <a:pt x="4001" y="764"/>
                    <a:pt x="4194" y="904"/>
                  </a:cubicBezTo>
                  <a:cubicBezTo>
                    <a:pt x="4243" y="936"/>
                    <a:pt x="4286" y="969"/>
                    <a:pt x="4345" y="1017"/>
                  </a:cubicBezTo>
                  <a:cubicBezTo>
                    <a:pt x="4372" y="1038"/>
                    <a:pt x="4393" y="1065"/>
                    <a:pt x="4420" y="1087"/>
                  </a:cubicBezTo>
                  <a:lnTo>
                    <a:pt x="4436" y="1103"/>
                  </a:lnTo>
                  <a:lnTo>
                    <a:pt x="4436" y="1114"/>
                  </a:lnTo>
                  <a:cubicBezTo>
                    <a:pt x="4431" y="1130"/>
                    <a:pt x="4425" y="1146"/>
                    <a:pt x="4420" y="1162"/>
                  </a:cubicBezTo>
                  <a:cubicBezTo>
                    <a:pt x="4404" y="1193"/>
                    <a:pt x="4389" y="1204"/>
                    <a:pt x="4370" y="1204"/>
                  </a:cubicBezTo>
                  <a:cubicBezTo>
                    <a:pt x="4362" y="1204"/>
                    <a:pt x="4354" y="1203"/>
                    <a:pt x="4345" y="1200"/>
                  </a:cubicBezTo>
                  <a:cubicBezTo>
                    <a:pt x="4345" y="1200"/>
                    <a:pt x="4339" y="1200"/>
                    <a:pt x="4339" y="1194"/>
                  </a:cubicBezTo>
                  <a:lnTo>
                    <a:pt x="4302" y="1194"/>
                  </a:lnTo>
                  <a:cubicBezTo>
                    <a:pt x="3920" y="1065"/>
                    <a:pt x="3533" y="952"/>
                    <a:pt x="3157" y="845"/>
                  </a:cubicBezTo>
                  <a:cubicBezTo>
                    <a:pt x="2995" y="797"/>
                    <a:pt x="2823" y="748"/>
                    <a:pt x="2662" y="705"/>
                  </a:cubicBezTo>
                  <a:cubicBezTo>
                    <a:pt x="2624" y="689"/>
                    <a:pt x="2592" y="684"/>
                    <a:pt x="2549" y="667"/>
                  </a:cubicBezTo>
                  <a:cubicBezTo>
                    <a:pt x="2554" y="667"/>
                    <a:pt x="2565" y="662"/>
                    <a:pt x="2570" y="662"/>
                  </a:cubicBezTo>
                  <a:lnTo>
                    <a:pt x="2952" y="581"/>
                  </a:lnTo>
                  <a:lnTo>
                    <a:pt x="3081" y="555"/>
                  </a:lnTo>
                  <a:cubicBezTo>
                    <a:pt x="3087" y="555"/>
                    <a:pt x="3103" y="555"/>
                    <a:pt x="3108" y="549"/>
                  </a:cubicBezTo>
                  <a:cubicBezTo>
                    <a:pt x="3162" y="523"/>
                    <a:pt x="3216" y="513"/>
                    <a:pt x="3271" y="513"/>
                  </a:cubicBezTo>
                  <a:close/>
                  <a:moveTo>
                    <a:pt x="1533" y="242"/>
                  </a:moveTo>
                  <a:cubicBezTo>
                    <a:pt x="1674" y="242"/>
                    <a:pt x="1818" y="248"/>
                    <a:pt x="1963" y="259"/>
                  </a:cubicBezTo>
                  <a:cubicBezTo>
                    <a:pt x="2291" y="280"/>
                    <a:pt x="2587" y="318"/>
                    <a:pt x="2866" y="372"/>
                  </a:cubicBezTo>
                  <a:cubicBezTo>
                    <a:pt x="2877" y="372"/>
                    <a:pt x="2893" y="383"/>
                    <a:pt x="2904" y="383"/>
                  </a:cubicBezTo>
                  <a:cubicBezTo>
                    <a:pt x="2786" y="420"/>
                    <a:pt x="2689" y="442"/>
                    <a:pt x="2603" y="463"/>
                  </a:cubicBezTo>
                  <a:cubicBezTo>
                    <a:pt x="2495" y="490"/>
                    <a:pt x="2388" y="506"/>
                    <a:pt x="2280" y="544"/>
                  </a:cubicBezTo>
                  <a:lnTo>
                    <a:pt x="2259" y="549"/>
                  </a:lnTo>
                  <a:lnTo>
                    <a:pt x="2259" y="571"/>
                  </a:lnTo>
                  <a:cubicBezTo>
                    <a:pt x="2248" y="678"/>
                    <a:pt x="2253" y="732"/>
                    <a:pt x="2350" y="775"/>
                  </a:cubicBezTo>
                  <a:cubicBezTo>
                    <a:pt x="2377" y="791"/>
                    <a:pt x="2404" y="802"/>
                    <a:pt x="2431" y="813"/>
                  </a:cubicBezTo>
                  <a:cubicBezTo>
                    <a:pt x="2527" y="845"/>
                    <a:pt x="2624" y="872"/>
                    <a:pt x="2726" y="904"/>
                  </a:cubicBezTo>
                  <a:cubicBezTo>
                    <a:pt x="3108" y="1033"/>
                    <a:pt x="3511" y="1162"/>
                    <a:pt x="3909" y="1270"/>
                  </a:cubicBezTo>
                  <a:lnTo>
                    <a:pt x="3941" y="1275"/>
                  </a:lnTo>
                  <a:lnTo>
                    <a:pt x="3845" y="1275"/>
                  </a:lnTo>
                  <a:cubicBezTo>
                    <a:pt x="3721" y="1275"/>
                    <a:pt x="3587" y="1275"/>
                    <a:pt x="3452" y="1270"/>
                  </a:cubicBezTo>
                  <a:cubicBezTo>
                    <a:pt x="2952" y="1243"/>
                    <a:pt x="2458" y="1162"/>
                    <a:pt x="1990" y="1087"/>
                  </a:cubicBezTo>
                  <a:cubicBezTo>
                    <a:pt x="1667" y="1033"/>
                    <a:pt x="1291" y="958"/>
                    <a:pt x="915" y="856"/>
                  </a:cubicBezTo>
                  <a:cubicBezTo>
                    <a:pt x="796" y="823"/>
                    <a:pt x="673" y="780"/>
                    <a:pt x="560" y="721"/>
                  </a:cubicBezTo>
                  <a:cubicBezTo>
                    <a:pt x="501" y="689"/>
                    <a:pt x="447" y="657"/>
                    <a:pt x="372" y="603"/>
                  </a:cubicBezTo>
                  <a:cubicBezTo>
                    <a:pt x="339" y="576"/>
                    <a:pt x="318" y="501"/>
                    <a:pt x="345" y="463"/>
                  </a:cubicBezTo>
                  <a:cubicBezTo>
                    <a:pt x="350" y="447"/>
                    <a:pt x="366" y="436"/>
                    <a:pt x="377" y="426"/>
                  </a:cubicBezTo>
                  <a:lnTo>
                    <a:pt x="409" y="415"/>
                  </a:lnTo>
                  <a:cubicBezTo>
                    <a:pt x="458" y="388"/>
                    <a:pt x="501" y="366"/>
                    <a:pt x="544" y="356"/>
                  </a:cubicBezTo>
                  <a:cubicBezTo>
                    <a:pt x="667" y="318"/>
                    <a:pt x="796" y="291"/>
                    <a:pt x="920" y="280"/>
                  </a:cubicBezTo>
                  <a:cubicBezTo>
                    <a:pt x="1119" y="255"/>
                    <a:pt x="1324" y="242"/>
                    <a:pt x="1533" y="242"/>
                  </a:cubicBezTo>
                  <a:close/>
                  <a:moveTo>
                    <a:pt x="318" y="829"/>
                  </a:moveTo>
                  <a:cubicBezTo>
                    <a:pt x="452" y="947"/>
                    <a:pt x="614" y="1033"/>
                    <a:pt x="829" y="1108"/>
                  </a:cubicBezTo>
                  <a:cubicBezTo>
                    <a:pt x="1119" y="1205"/>
                    <a:pt x="1425" y="1286"/>
                    <a:pt x="1743" y="1340"/>
                  </a:cubicBezTo>
                  <a:cubicBezTo>
                    <a:pt x="2173" y="1420"/>
                    <a:pt x="2522" y="1474"/>
                    <a:pt x="2861" y="1522"/>
                  </a:cubicBezTo>
                  <a:cubicBezTo>
                    <a:pt x="3165" y="1566"/>
                    <a:pt x="3419" y="1585"/>
                    <a:pt x="3651" y="1585"/>
                  </a:cubicBezTo>
                  <a:cubicBezTo>
                    <a:pt x="3706" y="1585"/>
                    <a:pt x="3760" y="1584"/>
                    <a:pt x="3812" y="1581"/>
                  </a:cubicBezTo>
                  <a:cubicBezTo>
                    <a:pt x="3920" y="1576"/>
                    <a:pt x="4022" y="1565"/>
                    <a:pt x="4130" y="1555"/>
                  </a:cubicBezTo>
                  <a:cubicBezTo>
                    <a:pt x="4178" y="1549"/>
                    <a:pt x="4221" y="1544"/>
                    <a:pt x="4269" y="1544"/>
                  </a:cubicBezTo>
                  <a:lnTo>
                    <a:pt x="4312" y="1544"/>
                  </a:lnTo>
                  <a:lnTo>
                    <a:pt x="4291" y="1635"/>
                  </a:lnTo>
                  <a:cubicBezTo>
                    <a:pt x="4269" y="1732"/>
                    <a:pt x="4259" y="1823"/>
                    <a:pt x="4237" y="1915"/>
                  </a:cubicBezTo>
                  <a:lnTo>
                    <a:pt x="4232" y="1942"/>
                  </a:lnTo>
                  <a:cubicBezTo>
                    <a:pt x="4216" y="2006"/>
                    <a:pt x="4205" y="2081"/>
                    <a:pt x="4194" y="2157"/>
                  </a:cubicBezTo>
                  <a:lnTo>
                    <a:pt x="4189" y="2189"/>
                  </a:lnTo>
                  <a:cubicBezTo>
                    <a:pt x="4167" y="2270"/>
                    <a:pt x="4151" y="2388"/>
                    <a:pt x="4183" y="2495"/>
                  </a:cubicBezTo>
                  <a:cubicBezTo>
                    <a:pt x="4167" y="2517"/>
                    <a:pt x="4151" y="2517"/>
                    <a:pt x="4130" y="2517"/>
                  </a:cubicBezTo>
                  <a:lnTo>
                    <a:pt x="4113" y="2517"/>
                  </a:lnTo>
                  <a:cubicBezTo>
                    <a:pt x="3864" y="2535"/>
                    <a:pt x="3641" y="2544"/>
                    <a:pt x="3435" y="2544"/>
                  </a:cubicBezTo>
                  <a:cubicBezTo>
                    <a:pt x="3339" y="2544"/>
                    <a:pt x="3247" y="2542"/>
                    <a:pt x="3157" y="2538"/>
                  </a:cubicBezTo>
                  <a:cubicBezTo>
                    <a:pt x="2872" y="2522"/>
                    <a:pt x="2624" y="2506"/>
                    <a:pt x="2393" y="2479"/>
                  </a:cubicBezTo>
                  <a:cubicBezTo>
                    <a:pt x="1958" y="2426"/>
                    <a:pt x="1560" y="2345"/>
                    <a:pt x="1183" y="2221"/>
                  </a:cubicBezTo>
                  <a:lnTo>
                    <a:pt x="1071" y="2189"/>
                  </a:lnTo>
                  <a:cubicBezTo>
                    <a:pt x="984" y="2162"/>
                    <a:pt x="888" y="2135"/>
                    <a:pt x="802" y="2103"/>
                  </a:cubicBezTo>
                  <a:cubicBezTo>
                    <a:pt x="780" y="2092"/>
                    <a:pt x="769" y="2087"/>
                    <a:pt x="748" y="2081"/>
                  </a:cubicBezTo>
                  <a:cubicBezTo>
                    <a:pt x="753" y="2076"/>
                    <a:pt x="753" y="2065"/>
                    <a:pt x="764" y="2060"/>
                  </a:cubicBezTo>
                  <a:cubicBezTo>
                    <a:pt x="769" y="2038"/>
                    <a:pt x="780" y="2012"/>
                    <a:pt x="780" y="1985"/>
                  </a:cubicBezTo>
                  <a:cubicBezTo>
                    <a:pt x="780" y="1861"/>
                    <a:pt x="818" y="1732"/>
                    <a:pt x="845" y="1608"/>
                  </a:cubicBezTo>
                  <a:lnTo>
                    <a:pt x="855" y="1544"/>
                  </a:lnTo>
                  <a:cubicBezTo>
                    <a:pt x="855" y="1528"/>
                    <a:pt x="855" y="1522"/>
                    <a:pt x="850" y="1517"/>
                  </a:cubicBezTo>
                  <a:lnTo>
                    <a:pt x="829" y="1463"/>
                  </a:lnTo>
                  <a:lnTo>
                    <a:pt x="796" y="1490"/>
                  </a:lnTo>
                  <a:cubicBezTo>
                    <a:pt x="791" y="1490"/>
                    <a:pt x="791" y="1495"/>
                    <a:pt x="780" y="1495"/>
                  </a:cubicBezTo>
                  <a:cubicBezTo>
                    <a:pt x="769" y="1501"/>
                    <a:pt x="753" y="1512"/>
                    <a:pt x="748" y="1528"/>
                  </a:cubicBezTo>
                  <a:lnTo>
                    <a:pt x="737" y="1565"/>
                  </a:lnTo>
                  <a:cubicBezTo>
                    <a:pt x="716" y="1608"/>
                    <a:pt x="689" y="1657"/>
                    <a:pt x="673" y="1710"/>
                  </a:cubicBezTo>
                  <a:lnTo>
                    <a:pt x="667" y="1737"/>
                  </a:lnTo>
                  <a:cubicBezTo>
                    <a:pt x="640" y="1834"/>
                    <a:pt x="614" y="1931"/>
                    <a:pt x="614" y="2049"/>
                  </a:cubicBezTo>
                  <a:cubicBezTo>
                    <a:pt x="565" y="2038"/>
                    <a:pt x="527" y="2022"/>
                    <a:pt x="484" y="2006"/>
                  </a:cubicBezTo>
                  <a:cubicBezTo>
                    <a:pt x="538" y="1840"/>
                    <a:pt x="581" y="1689"/>
                    <a:pt x="614" y="1528"/>
                  </a:cubicBezTo>
                  <a:lnTo>
                    <a:pt x="635" y="1442"/>
                  </a:lnTo>
                  <a:lnTo>
                    <a:pt x="560" y="1495"/>
                  </a:lnTo>
                  <a:cubicBezTo>
                    <a:pt x="549" y="1501"/>
                    <a:pt x="538" y="1512"/>
                    <a:pt x="527" y="1517"/>
                  </a:cubicBezTo>
                  <a:cubicBezTo>
                    <a:pt x="506" y="1528"/>
                    <a:pt x="495" y="1538"/>
                    <a:pt x="484" y="1549"/>
                  </a:cubicBezTo>
                  <a:cubicBezTo>
                    <a:pt x="420" y="1657"/>
                    <a:pt x="377" y="1780"/>
                    <a:pt x="345" y="1893"/>
                  </a:cubicBezTo>
                  <a:lnTo>
                    <a:pt x="334" y="1931"/>
                  </a:lnTo>
                  <a:cubicBezTo>
                    <a:pt x="334" y="1942"/>
                    <a:pt x="334" y="1942"/>
                    <a:pt x="323" y="1947"/>
                  </a:cubicBezTo>
                  <a:cubicBezTo>
                    <a:pt x="264" y="1942"/>
                    <a:pt x="243" y="1931"/>
                    <a:pt x="183" y="1877"/>
                  </a:cubicBezTo>
                  <a:lnTo>
                    <a:pt x="318" y="829"/>
                  </a:lnTo>
                  <a:close/>
                  <a:moveTo>
                    <a:pt x="1426" y="0"/>
                  </a:moveTo>
                  <a:cubicBezTo>
                    <a:pt x="1233" y="0"/>
                    <a:pt x="1046" y="11"/>
                    <a:pt x="861" y="33"/>
                  </a:cubicBezTo>
                  <a:cubicBezTo>
                    <a:pt x="716" y="44"/>
                    <a:pt x="576" y="87"/>
                    <a:pt x="468" y="114"/>
                  </a:cubicBezTo>
                  <a:cubicBezTo>
                    <a:pt x="393" y="130"/>
                    <a:pt x="323" y="173"/>
                    <a:pt x="264" y="205"/>
                  </a:cubicBezTo>
                  <a:cubicBezTo>
                    <a:pt x="189" y="248"/>
                    <a:pt x="151" y="318"/>
                    <a:pt x="135" y="409"/>
                  </a:cubicBezTo>
                  <a:cubicBezTo>
                    <a:pt x="124" y="501"/>
                    <a:pt x="108" y="598"/>
                    <a:pt x="103" y="689"/>
                  </a:cubicBezTo>
                  <a:lnTo>
                    <a:pt x="1" y="1759"/>
                  </a:lnTo>
                  <a:lnTo>
                    <a:pt x="1" y="1850"/>
                  </a:lnTo>
                  <a:lnTo>
                    <a:pt x="1" y="1899"/>
                  </a:lnTo>
                  <a:lnTo>
                    <a:pt x="1" y="1920"/>
                  </a:lnTo>
                  <a:lnTo>
                    <a:pt x="17" y="1926"/>
                  </a:lnTo>
                  <a:cubicBezTo>
                    <a:pt x="162" y="2038"/>
                    <a:pt x="318" y="2146"/>
                    <a:pt x="495" y="2210"/>
                  </a:cubicBezTo>
                  <a:cubicBezTo>
                    <a:pt x="710" y="2291"/>
                    <a:pt x="931" y="2372"/>
                    <a:pt x="1151" y="2442"/>
                  </a:cubicBezTo>
                  <a:cubicBezTo>
                    <a:pt x="1522" y="2565"/>
                    <a:pt x="1850" y="2646"/>
                    <a:pt x="2157" y="2694"/>
                  </a:cubicBezTo>
                  <a:cubicBezTo>
                    <a:pt x="2592" y="2759"/>
                    <a:pt x="2979" y="2802"/>
                    <a:pt x="3350" y="2818"/>
                  </a:cubicBezTo>
                  <a:cubicBezTo>
                    <a:pt x="3431" y="2829"/>
                    <a:pt x="3511" y="2829"/>
                    <a:pt x="3592" y="2829"/>
                  </a:cubicBezTo>
                  <a:cubicBezTo>
                    <a:pt x="3759" y="2829"/>
                    <a:pt x="3920" y="2818"/>
                    <a:pt x="4076" y="2807"/>
                  </a:cubicBezTo>
                  <a:lnTo>
                    <a:pt x="4087" y="2807"/>
                  </a:lnTo>
                  <a:cubicBezTo>
                    <a:pt x="4162" y="2802"/>
                    <a:pt x="4237" y="2791"/>
                    <a:pt x="4302" y="2748"/>
                  </a:cubicBezTo>
                  <a:lnTo>
                    <a:pt x="4318" y="2737"/>
                  </a:lnTo>
                  <a:lnTo>
                    <a:pt x="4318" y="2727"/>
                  </a:lnTo>
                  <a:cubicBezTo>
                    <a:pt x="4323" y="2694"/>
                    <a:pt x="4339" y="2651"/>
                    <a:pt x="4345" y="2619"/>
                  </a:cubicBezTo>
                  <a:cubicBezTo>
                    <a:pt x="4366" y="2538"/>
                    <a:pt x="4393" y="2458"/>
                    <a:pt x="4404" y="2377"/>
                  </a:cubicBezTo>
                  <a:cubicBezTo>
                    <a:pt x="4447" y="2194"/>
                    <a:pt x="4474" y="2022"/>
                    <a:pt x="4511" y="1807"/>
                  </a:cubicBezTo>
                  <a:cubicBezTo>
                    <a:pt x="4544" y="1630"/>
                    <a:pt x="4570" y="1447"/>
                    <a:pt x="4592" y="1286"/>
                  </a:cubicBezTo>
                  <a:cubicBezTo>
                    <a:pt x="4619" y="1098"/>
                    <a:pt x="4581" y="958"/>
                    <a:pt x="4463" y="850"/>
                  </a:cubicBezTo>
                  <a:cubicBezTo>
                    <a:pt x="4431" y="802"/>
                    <a:pt x="4382" y="770"/>
                    <a:pt x="4339" y="743"/>
                  </a:cubicBezTo>
                  <a:lnTo>
                    <a:pt x="4302" y="716"/>
                  </a:lnTo>
                  <a:cubicBezTo>
                    <a:pt x="4291" y="710"/>
                    <a:pt x="4275" y="694"/>
                    <a:pt x="4264" y="689"/>
                  </a:cubicBezTo>
                  <a:lnTo>
                    <a:pt x="4221" y="667"/>
                  </a:lnTo>
                  <a:cubicBezTo>
                    <a:pt x="4124" y="587"/>
                    <a:pt x="4001" y="522"/>
                    <a:pt x="3866" y="469"/>
                  </a:cubicBezTo>
                  <a:cubicBezTo>
                    <a:pt x="3517" y="318"/>
                    <a:pt x="3157" y="205"/>
                    <a:pt x="2786" y="141"/>
                  </a:cubicBezTo>
                  <a:cubicBezTo>
                    <a:pt x="2501" y="87"/>
                    <a:pt x="2194" y="44"/>
                    <a:pt x="1850" y="17"/>
                  </a:cubicBezTo>
                  <a:cubicBezTo>
                    <a:pt x="1704" y="6"/>
                    <a:pt x="1564" y="0"/>
                    <a:pt x="1426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22" name="Google Shape;822;p18"/>
            <p:cNvGrpSpPr/>
            <p:nvPr/>
          </p:nvGrpSpPr>
          <p:grpSpPr>
            <a:xfrm>
              <a:off x="7918583" y="4365435"/>
              <a:ext cx="365400" cy="330689"/>
              <a:chOff x="1599925" y="1552325"/>
              <a:chExt cx="103925" cy="94050"/>
            </a:xfrm>
          </p:grpSpPr>
          <p:sp>
            <p:nvSpPr>
              <p:cNvPr id="823" name="Google Shape;823;p18"/>
              <p:cNvSpPr/>
              <p:nvPr/>
            </p:nvSpPr>
            <p:spPr>
              <a:xfrm>
                <a:off x="1599925" y="1552325"/>
                <a:ext cx="103925" cy="94050"/>
              </a:xfrm>
              <a:custGeom>
                <a:avLst/>
                <a:gdLst/>
                <a:ahLst/>
                <a:cxnLst/>
                <a:rect l="l" t="t" r="r" b="b"/>
                <a:pathLst>
                  <a:path w="4157" h="3762" extrusionOk="0">
                    <a:moveTo>
                      <a:pt x="1984" y="116"/>
                    </a:moveTo>
                    <a:cubicBezTo>
                      <a:pt x="2157" y="213"/>
                      <a:pt x="2329" y="294"/>
                      <a:pt x="2495" y="369"/>
                    </a:cubicBezTo>
                    <a:cubicBezTo>
                      <a:pt x="2544" y="385"/>
                      <a:pt x="2597" y="406"/>
                      <a:pt x="2646" y="428"/>
                    </a:cubicBezTo>
                    <a:cubicBezTo>
                      <a:pt x="2920" y="546"/>
                      <a:pt x="3286" y="718"/>
                      <a:pt x="3640" y="896"/>
                    </a:cubicBezTo>
                    <a:cubicBezTo>
                      <a:pt x="3689" y="917"/>
                      <a:pt x="3732" y="939"/>
                      <a:pt x="3786" y="966"/>
                    </a:cubicBezTo>
                    <a:lnTo>
                      <a:pt x="3796" y="971"/>
                    </a:lnTo>
                    <a:cubicBezTo>
                      <a:pt x="3613" y="976"/>
                      <a:pt x="3425" y="1003"/>
                      <a:pt x="3194" y="1057"/>
                    </a:cubicBezTo>
                    <a:cubicBezTo>
                      <a:pt x="3184" y="1060"/>
                      <a:pt x="3174" y="1061"/>
                      <a:pt x="3164" y="1061"/>
                    </a:cubicBezTo>
                    <a:cubicBezTo>
                      <a:pt x="3138" y="1061"/>
                      <a:pt x="3112" y="1052"/>
                      <a:pt x="3081" y="1041"/>
                    </a:cubicBezTo>
                    <a:cubicBezTo>
                      <a:pt x="2656" y="777"/>
                      <a:pt x="2280" y="573"/>
                      <a:pt x="1904" y="433"/>
                    </a:cubicBezTo>
                    <a:cubicBezTo>
                      <a:pt x="1995" y="369"/>
                      <a:pt x="2038" y="304"/>
                      <a:pt x="2081" y="213"/>
                    </a:cubicBezTo>
                    <a:lnTo>
                      <a:pt x="2087" y="186"/>
                    </a:lnTo>
                    <a:lnTo>
                      <a:pt x="2065" y="170"/>
                    </a:lnTo>
                    <a:cubicBezTo>
                      <a:pt x="2048" y="160"/>
                      <a:pt x="2017" y="137"/>
                      <a:pt x="1984" y="137"/>
                    </a:cubicBezTo>
                    <a:cubicBezTo>
                      <a:pt x="1964" y="137"/>
                      <a:pt x="1944" y="146"/>
                      <a:pt x="1925" y="170"/>
                    </a:cubicBezTo>
                    <a:cubicBezTo>
                      <a:pt x="1877" y="240"/>
                      <a:pt x="1861" y="304"/>
                      <a:pt x="1850" y="406"/>
                    </a:cubicBezTo>
                    <a:lnTo>
                      <a:pt x="1850" y="412"/>
                    </a:lnTo>
                    <a:cubicBezTo>
                      <a:pt x="1743" y="374"/>
                      <a:pt x="1646" y="342"/>
                      <a:pt x="1538" y="304"/>
                    </a:cubicBezTo>
                    <a:cubicBezTo>
                      <a:pt x="1522" y="304"/>
                      <a:pt x="1517" y="299"/>
                      <a:pt x="1501" y="299"/>
                    </a:cubicBezTo>
                    <a:cubicBezTo>
                      <a:pt x="1484" y="294"/>
                      <a:pt x="1468" y="294"/>
                      <a:pt x="1447" y="288"/>
                    </a:cubicBezTo>
                    <a:lnTo>
                      <a:pt x="1468" y="277"/>
                    </a:lnTo>
                    <a:cubicBezTo>
                      <a:pt x="1544" y="251"/>
                      <a:pt x="1619" y="229"/>
                      <a:pt x="1689" y="213"/>
                    </a:cubicBezTo>
                    <a:cubicBezTo>
                      <a:pt x="1764" y="191"/>
                      <a:pt x="1834" y="165"/>
                      <a:pt x="1904" y="143"/>
                    </a:cubicBezTo>
                    <a:lnTo>
                      <a:pt x="1984" y="116"/>
                    </a:lnTo>
                    <a:close/>
                    <a:moveTo>
                      <a:pt x="3898" y="1111"/>
                    </a:moveTo>
                    <a:lnTo>
                      <a:pt x="3898" y="1111"/>
                    </a:lnTo>
                    <a:cubicBezTo>
                      <a:pt x="3893" y="1121"/>
                      <a:pt x="3893" y="1127"/>
                      <a:pt x="3888" y="1138"/>
                    </a:cubicBezTo>
                    <a:cubicBezTo>
                      <a:pt x="3737" y="1530"/>
                      <a:pt x="3587" y="1912"/>
                      <a:pt x="3431" y="2304"/>
                    </a:cubicBezTo>
                    <a:lnTo>
                      <a:pt x="3119" y="3089"/>
                    </a:lnTo>
                    <a:cubicBezTo>
                      <a:pt x="3103" y="3143"/>
                      <a:pt x="3081" y="3197"/>
                      <a:pt x="3054" y="3256"/>
                    </a:cubicBezTo>
                    <a:lnTo>
                      <a:pt x="3033" y="3315"/>
                    </a:lnTo>
                    <a:lnTo>
                      <a:pt x="2286" y="3476"/>
                    </a:lnTo>
                    <a:cubicBezTo>
                      <a:pt x="2538" y="3046"/>
                      <a:pt x="2759" y="2584"/>
                      <a:pt x="2979" y="2052"/>
                    </a:cubicBezTo>
                    <a:lnTo>
                      <a:pt x="3001" y="2009"/>
                    </a:lnTo>
                    <a:cubicBezTo>
                      <a:pt x="3006" y="1987"/>
                      <a:pt x="3017" y="1971"/>
                      <a:pt x="3022" y="1955"/>
                    </a:cubicBezTo>
                    <a:cubicBezTo>
                      <a:pt x="3033" y="1917"/>
                      <a:pt x="3054" y="1880"/>
                      <a:pt x="3070" y="1847"/>
                    </a:cubicBezTo>
                    <a:lnTo>
                      <a:pt x="3167" y="1605"/>
                    </a:lnTo>
                    <a:cubicBezTo>
                      <a:pt x="3194" y="1525"/>
                      <a:pt x="3221" y="1444"/>
                      <a:pt x="3243" y="1363"/>
                    </a:cubicBezTo>
                    <a:cubicBezTo>
                      <a:pt x="3248" y="1337"/>
                      <a:pt x="3259" y="1299"/>
                      <a:pt x="3269" y="1272"/>
                    </a:cubicBezTo>
                    <a:lnTo>
                      <a:pt x="3898" y="1111"/>
                    </a:lnTo>
                    <a:close/>
                    <a:moveTo>
                      <a:pt x="1135" y="374"/>
                    </a:moveTo>
                    <a:cubicBezTo>
                      <a:pt x="1280" y="423"/>
                      <a:pt x="1420" y="482"/>
                      <a:pt x="1565" y="535"/>
                    </a:cubicBezTo>
                    <a:cubicBezTo>
                      <a:pt x="1624" y="562"/>
                      <a:pt x="1683" y="584"/>
                      <a:pt x="1743" y="600"/>
                    </a:cubicBezTo>
                    <a:cubicBezTo>
                      <a:pt x="1751" y="600"/>
                      <a:pt x="1756" y="606"/>
                      <a:pt x="1763" y="609"/>
                    </a:cubicBezTo>
                    <a:lnTo>
                      <a:pt x="1763" y="609"/>
                    </a:lnTo>
                    <a:cubicBezTo>
                      <a:pt x="1758" y="608"/>
                      <a:pt x="1753" y="608"/>
                      <a:pt x="1749" y="608"/>
                    </a:cubicBezTo>
                    <a:cubicBezTo>
                      <a:pt x="1718" y="608"/>
                      <a:pt x="1698" y="629"/>
                      <a:pt x="1689" y="665"/>
                    </a:cubicBezTo>
                    <a:lnTo>
                      <a:pt x="1683" y="675"/>
                    </a:lnTo>
                    <a:cubicBezTo>
                      <a:pt x="1657" y="756"/>
                      <a:pt x="1635" y="837"/>
                      <a:pt x="1630" y="944"/>
                    </a:cubicBezTo>
                    <a:lnTo>
                      <a:pt x="1630" y="1025"/>
                    </a:lnTo>
                    <a:lnTo>
                      <a:pt x="1689" y="971"/>
                    </a:lnTo>
                    <a:cubicBezTo>
                      <a:pt x="1769" y="896"/>
                      <a:pt x="1845" y="777"/>
                      <a:pt x="1866" y="697"/>
                    </a:cubicBezTo>
                    <a:cubicBezTo>
                      <a:pt x="1872" y="675"/>
                      <a:pt x="1866" y="654"/>
                      <a:pt x="1850" y="638"/>
                    </a:cubicBezTo>
                    <a:lnTo>
                      <a:pt x="1850" y="638"/>
                    </a:lnTo>
                    <a:cubicBezTo>
                      <a:pt x="2076" y="729"/>
                      <a:pt x="2296" y="837"/>
                      <a:pt x="2511" y="939"/>
                    </a:cubicBezTo>
                    <a:cubicBezTo>
                      <a:pt x="2694" y="1025"/>
                      <a:pt x="2872" y="1121"/>
                      <a:pt x="3060" y="1202"/>
                    </a:cubicBezTo>
                    <a:lnTo>
                      <a:pt x="3060" y="1208"/>
                    </a:lnTo>
                    <a:cubicBezTo>
                      <a:pt x="3054" y="1229"/>
                      <a:pt x="3054" y="1245"/>
                      <a:pt x="3049" y="1267"/>
                    </a:cubicBezTo>
                    <a:cubicBezTo>
                      <a:pt x="3001" y="1390"/>
                      <a:pt x="2952" y="1514"/>
                      <a:pt x="2909" y="1643"/>
                    </a:cubicBezTo>
                    <a:cubicBezTo>
                      <a:pt x="2764" y="1998"/>
                      <a:pt x="2624" y="2347"/>
                      <a:pt x="2479" y="2697"/>
                    </a:cubicBezTo>
                    <a:lnTo>
                      <a:pt x="2415" y="2842"/>
                    </a:lnTo>
                    <a:lnTo>
                      <a:pt x="2398" y="2880"/>
                    </a:lnTo>
                    <a:lnTo>
                      <a:pt x="2388" y="2874"/>
                    </a:lnTo>
                    <a:lnTo>
                      <a:pt x="2291" y="2815"/>
                    </a:lnTo>
                    <a:cubicBezTo>
                      <a:pt x="2284" y="2811"/>
                      <a:pt x="2274" y="2809"/>
                      <a:pt x="2265" y="2809"/>
                    </a:cubicBezTo>
                    <a:cubicBezTo>
                      <a:pt x="2240" y="2809"/>
                      <a:pt x="2211" y="2822"/>
                      <a:pt x="2200" y="2842"/>
                    </a:cubicBezTo>
                    <a:cubicBezTo>
                      <a:pt x="2189" y="2869"/>
                      <a:pt x="2194" y="2901"/>
                      <a:pt x="2210" y="2923"/>
                    </a:cubicBezTo>
                    <a:cubicBezTo>
                      <a:pt x="2221" y="2939"/>
                      <a:pt x="2237" y="2955"/>
                      <a:pt x="2264" y="2966"/>
                    </a:cubicBezTo>
                    <a:cubicBezTo>
                      <a:pt x="2280" y="2982"/>
                      <a:pt x="2307" y="2987"/>
                      <a:pt x="2334" y="3003"/>
                    </a:cubicBezTo>
                    <a:lnTo>
                      <a:pt x="2345" y="3009"/>
                    </a:lnTo>
                    <a:cubicBezTo>
                      <a:pt x="2334" y="3041"/>
                      <a:pt x="2318" y="3073"/>
                      <a:pt x="2302" y="3111"/>
                    </a:cubicBezTo>
                    <a:cubicBezTo>
                      <a:pt x="2291" y="3127"/>
                      <a:pt x="2280" y="3148"/>
                      <a:pt x="2275" y="3175"/>
                    </a:cubicBezTo>
                    <a:cubicBezTo>
                      <a:pt x="2248" y="3245"/>
                      <a:pt x="2221" y="3304"/>
                      <a:pt x="2194" y="3358"/>
                    </a:cubicBezTo>
                    <a:cubicBezTo>
                      <a:pt x="2189" y="3380"/>
                      <a:pt x="2173" y="3396"/>
                      <a:pt x="2167" y="3417"/>
                    </a:cubicBezTo>
                    <a:cubicBezTo>
                      <a:pt x="2157" y="3449"/>
                      <a:pt x="2140" y="3487"/>
                      <a:pt x="2119" y="3519"/>
                    </a:cubicBezTo>
                    <a:cubicBezTo>
                      <a:pt x="2033" y="3466"/>
                      <a:pt x="1941" y="3412"/>
                      <a:pt x="1850" y="3363"/>
                    </a:cubicBezTo>
                    <a:cubicBezTo>
                      <a:pt x="1635" y="3234"/>
                      <a:pt x="1409" y="3100"/>
                      <a:pt x="1178" y="2982"/>
                    </a:cubicBezTo>
                    <a:cubicBezTo>
                      <a:pt x="898" y="2826"/>
                      <a:pt x="560" y="2643"/>
                      <a:pt x="200" y="2509"/>
                    </a:cubicBezTo>
                    <a:lnTo>
                      <a:pt x="221" y="2471"/>
                    </a:lnTo>
                    <a:lnTo>
                      <a:pt x="355" y="2181"/>
                    </a:lnTo>
                    <a:lnTo>
                      <a:pt x="554" y="1740"/>
                    </a:lnTo>
                    <a:cubicBezTo>
                      <a:pt x="614" y="1611"/>
                      <a:pt x="667" y="1482"/>
                      <a:pt x="732" y="1353"/>
                    </a:cubicBezTo>
                    <a:cubicBezTo>
                      <a:pt x="786" y="1234"/>
                      <a:pt x="839" y="1111"/>
                      <a:pt x="898" y="992"/>
                    </a:cubicBezTo>
                    <a:cubicBezTo>
                      <a:pt x="979" y="810"/>
                      <a:pt x="1060" y="627"/>
                      <a:pt x="1114" y="433"/>
                    </a:cubicBezTo>
                    <a:cubicBezTo>
                      <a:pt x="1119" y="412"/>
                      <a:pt x="1124" y="401"/>
                      <a:pt x="1135" y="380"/>
                    </a:cubicBezTo>
                    <a:lnTo>
                      <a:pt x="1135" y="374"/>
                    </a:lnTo>
                    <a:close/>
                    <a:moveTo>
                      <a:pt x="2042" y="1"/>
                    </a:moveTo>
                    <a:cubicBezTo>
                      <a:pt x="2034" y="1"/>
                      <a:pt x="2026" y="2"/>
                      <a:pt x="2017" y="3"/>
                    </a:cubicBezTo>
                    <a:lnTo>
                      <a:pt x="1936" y="9"/>
                    </a:lnTo>
                    <a:cubicBezTo>
                      <a:pt x="1850" y="19"/>
                      <a:pt x="1759" y="30"/>
                      <a:pt x="1667" y="46"/>
                    </a:cubicBezTo>
                    <a:cubicBezTo>
                      <a:pt x="1527" y="73"/>
                      <a:pt x="1393" y="105"/>
                      <a:pt x="1259" y="132"/>
                    </a:cubicBezTo>
                    <a:lnTo>
                      <a:pt x="1146" y="159"/>
                    </a:lnTo>
                    <a:cubicBezTo>
                      <a:pt x="1087" y="170"/>
                      <a:pt x="1044" y="208"/>
                      <a:pt x="1017" y="251"/>
                    </a:cubicBezTo>
                    <a:cubicBezTo>
                      <a:pt x="1006" y="277"/>
                      <a:pt x="984" y="304"/>
                      <a:pt x="968" y="331"/>
                    </a:cubicBezTo>
                    <a:cubicBezTo>
                      <a:pt x="941" y="380"/>
                      <a:pt x="909" y="428"/>
                      <a:pt x="888" y="476"/>
                    </a:cubicBezTo>
                    <a:cubicBezTo>
                      <a:pt x="753" y="767"/>
                      <a:pt x="603" y="1100"/>
                      <a:pt x="458" y="1428"/>
                    </a:cubicBezTo>
                    <a:cubicBezTo>
                      <a:pt x="318" y="1751"/>
                      <a:pt x="178" y="2089"/>
                      <a:pt x="76" y="2439"/>
                    </a:cubicBezTo>
                    <a:cubicBezTo>
                      <a:pt x="70" y="2455"/>
                      <a:pt x="54" y="2471"/>
                      <a:pt x="44" y="2492"/>
                    </a:cubicBezTo>
                    <a:cubicBezTo>
                      <a:pt x="38" y="2503"/>
                      <a:pt x="22" y="2514"/>
                      <a:pt x="17" y="2530"/>
                    </a:cubicBezTo>
                    <a:lnTo>
                      <a:pt x="1" y="2557"/>
                    </a:lnTo>
                    <a:lnTo>
                      <a:pt x="22" y="2578"/>
                    </a:lnTo>
                    <a:lnTo>
                      <a:pt x="33" y="2584"/>
                    </a:lnTo>
                    <a:cubicBezTo>
                      <a:pt x="49" y="2605"/>
                      <a:pt x="65" y="2627"/>
                      <a:pt x="92" y="2638"/>
                    </a:cubicBezTo>
                    <a:cubicBezTo>
                      <a:pt x="173" y="2686"/>
                      <a:pt x="248" y="2724"/>
                      <a:pt x="329" y="2772"/>
                    </a:cubicBezTo>
                    <a:cubicBezTo>
                      <a:pt x="393" y="2815"/>
                      <a:pt x="468" y="2847"/>
                      <a:pt x="533" y="2885"/>
                    </a:cubicBezTo>
                    <a:cubicBezTo>
                      <a:pt x="732" y="3003"/>
                      <a:pt x="931" y="3111"/>
                      <a:pt x="1124" y="3224"/>
                    </a:cubicBezTo>
                    <a:lnTo>
                      <a:pt x="1689" y="3546"/>
                    </a:lnTo>
                    <a:cubicBezTo>
                      <a:pt x="1791" y="3605"/>
                      <a:pt x="1898" y="3659"/>
                      <a:pt x="2006" y="3713"/>
                    </a:cubicBezTo>
                    <a:lnTo>
                      <a:pt x="2027" y="3718"/>
                    </a:lnTo>
                    <a:cubicBezTo>
                      <a:pt x="2060" y="3740"/>
                      <a:pt x="2108" y="3761"/>
                      <a:pt x="2151" y="3761"/>
                    </a:cubicBezTo>
                    <a:cubicBezTo>
                      <a:pt x="2189" y="3761"/>
                      <a:pt x="2216" y="3756"/>
                      <a:pt x="2248" y="3734"/>
                    </a:cubicBezTo>
                    <a:lnTo>
                      <a:pt x="2307" y="3713"/>
                    </a:lnTo>
                    <a:cubicBezTo>
                      <a:pt x="2323" y="3713"/>
                      <a:pt x="2329" y="3707"/>
                      <a:pt x="2339" y="3707"/>
                    </a:cubicBezTo>
                    <a:cubicBezTo>
                      <a:pt x="2608" y="3632"/>
                      <a:pt x="2812" y="3568"/>
                      <a:pt x="2995" y="3492"/>
                    </a:cubicBezTo>
                    <a:lnTo>
                      <a:pt x="3006" y="3487"/>
                    </a:lnTo>
                    <a:cubicBezTo>
                      <a:pt x="3022" y="3476"/>
                      <a:pt x="3044" y="3471"/>
                      <a:pt x="3054" y="3471"/>
                    </a:cubicBezTo>
                    <a:lnTo>
                      <a:pt x="3060" y="3471"/>
                    </a:lnTo>
                    <a:cubicBezTo>
                      <a:pt x="3178" y="3471"/>
                      <a:pt x="3221" y="3369"/>
                      <a:pt x="3243" y="3337"/>
                    </a:cubicBezTo>
                    <a:cubicBezTo>
                      <a:pt x="3366" y="3089"/>
                      <a:pt x="3463" y="2869"/>
                      <a:pt x="3544" y="2664"/>
                    </a:cubicBezTo>
                    <a:cubicBezTo>
                      <a:pt x="3640" y="2444"/>
                      <a:pt x="3732" y="2208"/>
                      <a:pt x="3850" y="1901"/>
                    </a:cubicBezTo>
                    <a:cubicBezTo>
                      <a:pt x="3915" y="1729"/>
                      <a:pt x="3974" y="1552"/>
                      <a:pt x="4044" y="1342"/>
                    </a:cubicBezTo>
                    <a:cubicBezTo>
                      <a:pt x="4065" y="1272"/>
                      <a:pt x="4081" y="1202"/>
                      <a:pt x="4092" y="1100"/>
                    </a:cubicBezTo>
                    <a:cubicBezTo>
                      <a:pt x="4092" y="1084"/>
                      <a:pt x="4097" y="1078"/>
                      <a:pt x="4119" y="1057"/>
                    </a:cubicBezTo>
                    <a:lnTo>
                      <a:pt x="4135" y="1041"/>
                    </a:lnTo>
                    <a:lnTo>
                      <a:pt x="4156" y="1019"/>
                    </a:lnTo>
                    <a:lnTo>
                      <a:pt x="4146" y="998"/>
                    </a:lnTo>
                    <a:cubicBezTo>
                      <a:pt x="4097" y="933"/>
                      <a:pt x="4033" y="890"/>
                      <a:pt x="3984" y="858"/>
                    </a:cubicBezTo>
                    <a:lnTo>
                      <a:pt x="3968" y="853"/>
                    </a:lnTo>
                    <a:cubicBezTo>
                      <a:pt x="3861" y="783"/>
                      <a:pt x="3753" y="729"/>
                      <a:pt x="3640" y="675"/>
                    </a:cubicBezTo>
                    <a:cubicBezTo>
                      <a:pt x="3581" y="648"/>
                      <a:pt x="3511" y="616"/>
                      <a:pt x="3452" y="584"/>
                    </a:cubicBezTo>
                    <a:cubicBezTo>
                      <a:pt x="3060" y="374"/>
                      <a:pt x="2646" y="208"/>
                      <a:pt x="2280" y="62"/>
                    </a:cubicBezTo>
                    <a:cubicBezTo>
                      <a:pt x="2237" y="46"/>
                      <a:pt x="2183" y="30"/>
                      <a:pt x="2135" y="19"/>
                    </a:cubicBezTo>
                    <a:lnTo>
                      <a:pt x="2103" y="9"/>
                    </a:lnTo>
                    <a:cubicBezTo>
                      <a:pt x="2076" y="5"/>
                      <a:pt x="2060" y="1"/>
                      <a:pt x="2042" y="1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4" name="Google Shape;824;p18"/>
              <p:cNvSpPr/>
              <p:nvPr/>
            </p:nvSpPr>
            <p:spPr>
              <a:xfrm>
                <a:off x="1633800" y="1581150"/>
                <a:ext cx="7275" cy="10925"/>
              </a:xfrm>
              <a:custGeom>
                <a:avLst/>
                <a:gdLst/>
                <a:ahLst/>
                <a:cxnLst/>
                <a:rect l="l" t="t" r="r" b="b"/>
                <a:pathLst>
                  <a:path w="291" h="437" extrusionOk="0">
                    <a:moveTo>
                      <a:pt x="215" y="1"/>
                    </a:moveTo>
                    <a:cubicBezTo>
                      <a:pt x="146" y="1"/>
                      <a:pt x="113" y="28"/>
                      <a:pt x="103" y="60"/>
                    </a:cubicBezTo>
                    <a:cubicBezTo>
                      <a:pt x="76" y="130"/>
                      <a:pt x="38" y="194"/>
                      <a:pt x="6" y="280"/>
                    </a:cubicBezTo>
                    <a:cubicBezTo>
                      <a:pt x="0" y="302"/>
                      <a:pt x="0" y="313"/>
                      <a:pt x="6" y="334"/>
                    </a:cubicBezTo>
                    <a:cubicBezTo>
                      <a:pt x="6" y="339"/>
                      <a:pt x="6" y="356"/>
                      <a:pt x="11" y="366"/>
                    </a:cubicBezTo>
                    <a:lnTo>
                      <a:pt x="22" y="436"/>
                    </a:lnTo>
                    <a:lnTo>
                      <a:pt x="65" y="388"/>
                    </a:lnTo>
                    <a:cubicBezTo>
                      <a:pt x="167" y="302"/>
                      <a:pt x="237" y="216"/>
                      <a:pt x="280" y="108"/>
                    </a:cubicBezTo>
                    <a:cubicBezTo>
                      <a:pt x="291" y="87"/>
                      <a:pt x="291" y="65"/>
                      <a:pt x="275" y="44"/>
                    </a:cubicBezTo>
                    <a:cubicBezTo>
                      <a:pt x="264" y="22"/>
                      <a:pt x="242" y="6"/>
                      <a:pt x="215" y="1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5" name="Google Shape;825;p18"/>
              <p:cNvSpPr/>
              <p:nvPr/>
            </p:nvSpPr>
            <p:spPr>
              <a:xfrm>
                <a:off x="1628300" y="1595475"/>
                <a:ext cx="6050" cy="9500"/>
              </a:xfrm>
              <a:custGeom>
                <a:avLst/>
                <a:gdLst/>
                <a:ahLst/>
                <a:cxnLst/>
                <a:rect l="l" t="t" r="r" b="b"/>
                <a:pathLst>
                  <a:path w="242" h="380" extrusionOk="0">
                    <a:moveTo>
                      <a:pt x="149" y="1"/>
                    </a:moveTo>
                    <a:cubicBezTo>
                      <a:pt x="144" y="1"/>
                      <a:pt x="139" y="2"/>
                      <a:pt x="134" y="3"/>
                    </a:cubicBezTo>
                    <a:cubicBezTo>
                      <a:pt x="113" y="14"/>
                      <a:pt x="86" y="30"/>
                      <a:pt x="81" y="46"/>
                    </a:cubicBezTo>
                    <a:cubicBezTo>
                      <a:pt x="38" y="121"/>
                      <a:pt x="0" y="213"/>
                      <a:pt x="16" y="326"/>
                    </a:cubicBezTo>
                    <a:lnTo>
                      <a:pt x="27" y="379"/>
                    </a:lnTo>
                    <a:lnTo>
                      <a:pt x="65" y="347"/>
                    </a:lnTo>
                    <a:cubicBezTo>
                      <a:pt x="151" y="272"/>
                      <a:pt x="204" y="186"/>
                      <a:pt x="231" y="78"/>
                    </a:cubicBezTo>
                    <a:cubicBezTo>
                      <a:pt x="242" y="51"/>
                      <a:pt x="220" y="19"/>
                      <a:pt x="199" y="14"/>
                    </a:cubicBezTo>
                    <a:cubicBezTo>
                      <a:pt x="183" y="6"/>
                      <a:pt x="165" y="1"/>
                      <a:pt x="149" y="1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6" name="Google Shape;826;p18"/>
              <p:cNvSpPr/>
              <p:nvPr/>
            </p:nvSpPr>
            <p:spPr>
              <a:xfrm>
                <a:off x="1629225" y="1608050"/>
                <a:ext cx="8775" cy="6725"/>
              </a:xfrm>
              <a:custGeom>
                <a:avLst/>
                <a:gdLst/>
                <a:ahLst/>
                <a:cxnLst/>
                <a:rect l="l" t="t" r="r" b="b"/>
                <a:pathLst>
                  <a:path w="351" h="269" extrusionOk="0">
                    <a:moveTo>
                      <a:pt x="54" y="0"/>
                    </a:moveTo>
                    <a:lnTo>
                      <a:pt x="38" y="32"/>
                    </a:lnTo>
                    <a:cubicBezTo>
                      <a:pt x="17" y="108"/>
                      <a:pt x="1" y="156"/>
                      <a:pt x="65" y="194"/>
                    </a:cubicBezTo>
                    <a:cubicBezTo>
                      <a:pt x="114" y="220"/>
                      <a:pt x="162" y="242"/>
                      <a:pt x="200" y="253"/>
                    </a:cubicBezTo>
                    <a:lnTo>
                      <a:pt x="221" y="263"/>
                    </a:lnTo>
                    <a:cubicBezTo>
                      <a:pt x="226" y="263"/>
                      <a:pt x="237" y="269"/>
                      <a:pt x="243" y="269"/>
                    </a:cubicBezTo>
                    <a:cubicBezTo>
                      <a:pt x="248" y="269"/>
                      <a:pt x="264" y="269"/>
                      <a:pt x="269" y="263"/>
                    </a:cubicBezTo>
                    <a:cubicBezTo>
                      <a:pt x="275" y="263"/>
                      <a:pt x="280" y="253"/>
                      <a:pt x="291" y="253"/>
                    </a:cubicBezTo>
                    <a:lnTo>
                      <a:pt x="350" y="242"/>
                    </a:lnTo>
                    <a:lnTo>
                      <a:pt x="307" y="194"/>
                    </a:lnTo>
                    <a:cubicBezTo>
                      <a:pt x="248" y="134"/>
                      <a:pt x="178" y="65"/>
                      <a:pt x="87" y="22"/>
                    </a:cubicBezTo>
                    <a:lnTo>
                      <a:pt x="54" y="0"/>
                    </a:ln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7" name="Google Shape;827;p18"/>
              <p:cNvSpPr/>
              <p:nvPr/>
            </p:nvSpPr>
            <p:spPr>
              <a:xfrm>
                <a:off x="1641875" y="1615025"/>
                <a:ext cx="8750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350" h="254" extrusionOk="0">
                    <a:moveTo>
                      <a:pt x="54" y="1"/>
                    </a:moveTo>
                    <a:lnTo>
                      <a:pt x="32" y="27"/>
                    </a:lnTo>
                    <a:cubicBezTo>
                      <a:pt x="5" y="65"/>
                      <a:pt x="0" y="97"/>
                      <a:pt x="5" y="124"/>
                    </a:cubicBezTo>
                    <a:cubicBezTo>
                      <a:pt x="11" y="130"/>
                      <a:pt x="27" y="156"/>
                      <a:pt x="54" y="178"/>
                    </a:cubicBezTo>
                    <a:cubicBezTo>
                      <a:pt x="91" y="205"/>
                      <a:pt x="140" y="226"/>
                      <a:pt x="188" y="243"/>
                    </a:cubicBezTo>
                    <a:cubicBezTo>
                      <a:pt x="199" y="253"/>
                      <a:pt x="204" y="253"/>
                      <a:pt x="220" y="253"/>
                    </a:cubicBezTo>
                    <a:lnTo>
                      <a:pt x="349" y="253"/>
                    </a:lnTo>
                    <a:lnTo>
                      <a:pt x="301" y="199"/>
                    </a:lnTo>
                    <a:cubicBezTo>
                      <a:pt x="226" y="108"/>
                      <a:pt x="151" y="54"/>
                      <a:pt x="81" y="17"/>
                    </a:cubicBezTo>
                    <a:lnTo>
                      <a:pt x="54" y="1"/>
                    </a:ln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8" name="Google Shape;828;p18"/>
              <p:cNvSpPr/>
              <p:nvPr/>
            </p:nvSpPr>
            <p:spPr>
              <a:xfrm>
                <a:off x="1605850" y="1611850"/>
                <a:ext cx="8225" cy="3875"/>
              </a:xfrm>
              <a:custGeom>
                <a:avLst/>
                <a:gdLst/>
                <a:ahLst/>
                <a:cxnLst/>
                <a:rect l="l" t="t" r="r" b="b"/>
                <a:pathLst>
                  <a:path w="329" h="155" extrusionOk="0">
                    <a:moveTo>
                      <a:pt x="217" y="0"/>
                    </a:moveTo>
                    <a:cubicBezTo>
                      <a:pt x="164" y="0"/>
                      <a:pt x="114" y="16"/>
                      <a:pt x="65" y="31"/>
                    </a:cubicBezTo>
                    <a:lnTo>
                      <a:pt x="0" y="47"/>
                    </a:lnTo>
                    <a:lnTo>
                      <a:pt x="22" y="85"/>
                    </a:lnTo>
                    <a:cubicBezTo>
                      <a:pt x="38" y="101"/>
                      <a:pt x="65" y="154"/>
                      <a:pt x="118" y="154"/>
                    </a:cubicBezTo>
                    <a:lnTo>
                      <a:pt x="135" y="154"/>
                    </a:lnTo>
                    <a:cubicBezTo>
                      <a:pt x="183" y="144"/>
                      <a:pt x="221" y="122"/>
                      <a:pt x="264" y="111"/>
                    </a:cubicBezTo>
                    <a:cubicBezTo>
                      <a:pt x="285" y="101"/>
                      <a:pt x="290" y="85"/>
                      <a:pt x="296" y="68"/>
                    </a:cubicBezTo>
                    <a:cubicBezTo>
                      <a:pt x="296" y="63"/>
                      <a:pt x="301" y="63"/>
                      <a:pt x="301" y="52"/>
                    </a:cubicBezTo>
                    <a:lnTo>
                      <a:pt x="328" y="15"/>
                    </a:lnTo>
                    <a:lnTo>
                      <a:pt x="285" y="9"/>
                    </a:lnTo>
                    <a:cubicBezTo>
                      <a:pt x="261" y="3"/>
                      <a:pt x="239" y="0"/>
                      <a:pt x="217" y="0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9" name="Google Shape;829;p18"/>
              <p:cNvSpPr/>
              <p:nvPr/>
            </p:nvSpPr>
            <p:spPr>
              <a:xfrm>
                <a:off x="1616200" y="1609050"/>
                <a:ext cx="7800" cy="3725"/>
              </a:xfrm>
              <a:custGeom>
                <a:avLst/>
                <a:gdLst/>
                <a:ahLst/>
                <a:cxnLst/>
                <a:rect l="l" t="t" r="r" b="b"/>
                <a:pathLst>
                  <a:path w="312" h="149" extrusionOk="0">
                    <a:moveTo>
                      <a:pt x="197" y="1"/>
                    </a:moveTo>
                    <a:cubicBezTo>
                      <a:pt x="138" y="1"/>
                      <a:pt x="89" y="9"/>
                      <a:pt x="38" y="41"/>
                    </a:cubicBezTo>
                    <a:lnTo>
                      <a:pt x="0" y="62"/>
                    </a:lnTo>
                    <a:lnTo>
                      <a:pt x="32" y="94"/>
                    </a:lnTo>
                    <a:cubicBezTo>
                      <a:pt x="65" y="127"/>
                      <a:pt x="86" y="148"/>
                      <a:pt x="118" y="148"/>
                    </a:cubicBezTo>
                    <a:lnTo>
                      <a:pt x="151" y="148"/>
                    </a:lnTo>
                    <a:cubicBezTo>
                      <a:pt x="199" y="137"/>
                      <a:pt x="258" y="127"/>
                      <a:pt x="290" y="51"/>
                    </a:cubicBezTo>
                    <a:lnTo>
                      <a:pt x="312" y="3"/>
                    </a:lnTo>
                    <a:lnTo>
                      <a:pt x="264" y="3"/>
                    </a:lnTo>
                    <a:cubicBezTo>
                      <a:pt x="240" y="2"/>
                      <a:pt x="218" y="1"/>
                      <a:pt x="197" y="1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0" name="Google Shape;830;p18"/>
              <p:cNvSpPr/>
              <p:nvPr/>
            </p:nvSpPr>
            <p:spPr>
              <a:xfrm>
                <a:off x="1666325" y="1627650"/>
                <a:ext cx="7025" cy="5275"/>
              </a:xfrm>
              <a:custGeom>
                <a:avLst/>
                <a:gdLst/>
                <a:ahLst/>
                <a:cxnLst/>
                <a:rect l="l" t="t" r="r" b="b"/>
                <a:pathLst>
                  <a:path w="281" h="211" extrusionOk="0">
                    <a:moveTo>
                      <a:pt x="44" y="1"/>
                    </a:moveTo>
                    <a:lnTo>
                      <a:pt x="17" y="87"/>
                    </a:lnTo>
                    <a:lnTo>
                      <a:pt x="0" y="151"/>
                    </a:lnTo>
                    <a:lnTo>
                      <a:pt x="22" y="162"/>
                    </a:lnTo>
                    <a:cubicBezTo>
                      <a:pt x="81" y="194"/>
                      <a:pt x="108" y="211"/>
                      <a:pt x="146" y="211"/>
                    </a:cubicBezTo>
                    <a:cubicBezTo>
                      <a:pt x="162" y="211"/>
                      <a:pt x="183" y="205"/>
                      <a:pt x="216" y="205"/>
                    </a:cubicBezTo>
                    <a:lnTo>
                      <a:pt x="280" y="194"/>
                    </a:lnTo>
                    <a:lnTo>
                      <a:pt x="237" y="151"/>
                    </a:lnTo>
                    <a:cubicBezTo>
                      <a:pt x="189" y="82"/>
                      <a:pt x="146" y="44"/>
                      <a:pt x="76" y="17"/>
                    </a:cubicBezTo>
                    <a:lnTo>
                      <a:pt x="44" y="1"/>
                    </a:ln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31" name="Google Shape;831;p18"/>
            <p:cNvSpPr/>
            <p:nvPr/>
          </p:nvSpPr>
          <p:spPr>
            <a:xfrm>
              <a:off x="7746141" y="4731922"/>
              <a:ext cx="172431" cy="219455"/>
            </a:xfrm>
            <a:custGeom>
              <a:avLst/>
              <a:gdLst/>
              <a:ahLst/>
              <a:cxnLst/>
              <a:rect l="l" t="t" r="r" b="b"/>
              <a:pathLst>
                <a:path w="1173" h="1452" extrusionOk="0">
                  <a:moveTo>
                    <a:pt x="587" y="1"/>
                  </a:moveTo>
                  <a:cubicBezTo>
                    <a:pt x="567" y="1"/>
                    <a:pt x="547" y="2"/>
                    <a:pt x="528" y="5"/>
                  </a:cubicBezTo>
                  <a:cubicBezTo>
                    <a:pt x="366" y="26"/>
                    <a:pt x="232" y="107"/>
                    <a:pt x="114" y="182"/>
                  </a:cubicBezTo>
                  <a:cubicBezTo>
                    <a:pt x="81" y="204"/>
                    <a:pt x="65" y="247"/>
                    <a:pt x="87" y="285"/>
                  </a:cubicBezTo>
                  <a:cubicBezTo>
                    <a:pt x="102" y="307"/>
                    <a:pt x="127" y="319"/>
                    <a:pt x="153" y="319"/>
                  </a:cubicBezTo>
                  <a:cubicBezTo>
                    <a:pt x="165" y="319"/>
                    <a:pt x="177" y="316"/>
                    <a:pt x="189" y="311"/>
                  </a:cubicBezTo>
                  <a:cubicBezTo>
                    <a:pt x="297" y="242"/>
                    <a:pt x="420" y="166"/>
                    <a:pt x="549" y="156"/>
                  </a:cubicBezTo>
                  <a:cubicBezTo>
                    <a:pt x="564" y="153"/>
                    <a:pt x="579" y="152"/>
                    <a:pt x="594" y="152"/>
                  </a:cubicBezTo>
                  <a:cubicBezTo>
                    <a:pt x="692" y="152"/>
                    <a:pt x="798" y="196"/>
                    <a:pt x="840" y="285"/>
                  </a:cubicBezTo>
                  <a:cubicBezTo>
                    <a:pt x="888" y="381"/>
                    <a:pt x="823" y="516"/>
                    <a:pt x="732" y="586"/>
                  </a:cubicBezTo>
                  <a:cubicBezTo>
                    <a:pt x="705" y="580"/>
                    <a:pt x="678" y="580"/>
                    <a:pt x="646" y="580"/>
                  </a:cubicBezTo>
                  <a:cubicBezTo>
                    <a:pt x="624" y="579"/>
                    <a:pt x="601" y="578"/>
                    <a:pt x="579" y="578"/>
                  </a:cubicBezTo>
                  <a:cubicBezTo>
                    <a:pt x="454" y="578"/>
                    <a:pt x="335" y="603"/>
                    <a:pt x="216" y="639"/>
                  </a:cubicBezTo>
                  <a:cubicBezTo>
                    <a:pt x="178" y="650"/>
                    <a:pt x="162" y="677"/>
                    <a:pt x="168" y="715"/>
                  </a:cubicBezTo>
                  <a:cubicBezTo>
                    <a:pt x="168" y="747"/>
                    <a:pt x="194" y="774"/>
                    <a:pt x="227" y="779"/>
                  </a:cubicBezTo>
                  <a:cubicBezTo>
                    <a:pt x="289" y="791"/>
                    <a:pt x="365" y="802"/>
                    <a:pt x="447" y="802"/>
                  </a:cubicBezTo>
                  <a:cubicBezTo>
                    <a:pt x="550" y="802"/>
                    <a:pt x="662" y="785"/>
                    <a:pt x="764" y="731"/>
                  </a:cubicBezTo>
                  <a:cubicBezTo>
                    <a:pt x="840" y="747"/>
                    <a:pt x="915" y="779"/>
                    <a:pt x="947" y="849"/>
                  </a:cubicBezTo>
                  <a:cubicBezTo>
                    <a:pt x="1006" y="946"/>
                    <a:pt x="942" y="1096"/>
                    <a:pt x="850" y="1161"/>
                  </a:cubicBezTo>
                  <a:cubicBezTo>
                    <a:pt x="743" y="1242"/>
                    <a:pt x="603" y="1279"/>
                    <a:pt x="447" y="1295"/>
                  </a:cubicBezTo>
                  <a:cubicBezTo>
                    <a:pt x="396" y="1304"/>
                    <a:pt x="351" y="1308"/>
                    <a:pt x="312" y="1308"/>
                  </a:cubicBezTo>
                  <a:cubicBezTo>
                    <a:pt x="224" y="1308"/>
                    <a:pt x="167" y="1286"/>
                    <a:pt x="141" y="1242"/>
                  </a:cubicBezTo>
                  <a:cubicBezTo>
                    <a:pt x="128" y="1222"/>
                    <a:pt x="105" y="1213"/>
                    <a:pt x="82" y="1213"/>
                  </a:cubicBezTo>
                  <a:cubicBezTo>
                    <a:pt x="67" y="1213"/>
                    <a:pt x="51" y="1217"/>
                    <a:pt x="38" y="1225"/>
                  </a:cubicBezTo>
                  <a:cubicBezTo>
                    <a:pt x="6" y="1242"/>
                    <a:pt x="1" y="1290"/>
                    <a:pt x="17" y="1322"/>
                  </a:cubicBezTo>
                  <a:cubicBezTo>
                    <a:pt x="87" y="1424"/>
                    <a:pt x="205" y="1451"/>
                    <a:pt x="313" y="1451"/>
                  </a:cubicBezTo>
                  <a:cubicBezTo>
                    <a:pt x="366" y="1451"/>
                    <a:pt x="420" y="1446"/>
                    <a:pt x="469" y="1440"/>
                  </a:cubicBezTo>
                  <a:cubicBezTo>
                    <a:pt x="630" y="1414"/>
                    <a:pt x="807" y="1376"/>
                    <a:pt x="942" y="1279"/>
                  </a:cubicBezTo>
                  <a:cubicBezTo>
                    <a:pt x="1081" y="1161"/>
                    <a:pt x="1173" y="946"/>
                    <a:pt x="1076" y="774"/>
                  </a:cubicBezTo>
                  <a:cubicBezTo>
                    <a:pt x="1028" y="704"/>
                    <a:pt x="969" y="650"/>
                    <a:pt x="893" y="618"/>
                  </a:cubicBezTo>
                  <a:cubicBezTo>
                    <a:pt x="985" y="510"/>
                    <a:pt x="1033" y="349"/>
                    <a:pt x="969" y="215"/>
                  </a:cubicBezTo>
                  <a:cubicBezTo>
                    <a:pt x="898" y="69"/>
                    <a:pt x="732" y="1"/>
                    <a:pt x="587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18"/>
            <p:cNvSpPr/>
            <p:nvPr/>
          </p:nvSpPr>
          <p:spPr>
            <a:xfrm>
              <a:off x="8323825" y="3748182"/>
              <a:ext cx="565755" cy="415578"/>
            </a:xfrm>
            <a:custGeom>
              <a:avLst/>
              <a:gdLst/>
              <a:ahLst/>
              <a:cxnLst/>
              <a:rect l="l" t="t" r="r" b="b"/>
              <a:pathLst>
                <a:path w="5915" h="4345" extrusionOk="0">
                  <a:moveTo>
                    <a:pt x="1619" y="1302"/>
                  </a:moveTo>
                  <a:cubicBezTo>
                    <a:pt x="1904" y="1372"/>
                    <a:pt x="2189" y="1415"/>
                    <a:pt x="2495" y="1452"/>
                  </a:cubicBezTo>
                  <a:cubicBezTo>
                    <a:pt x="2640" y="1474"/>
                    <a:pt x="2796" y="1495"/>
                    <a:pt x="2952" y="1522"/>
                  </a:cubicBezTo>
                  <a:cubicBezTo>
                    <a:pt x="2936" y="1549"/>
                    <a:pt x="2920" y="1576"/>
                    <a:pt x="2915" y="1597"/>
                  </a:cubicBezTo>
                  <a:cubicBezTo>
                    <a:pt x="2855" y="1732"/>
                    <a:pt x="2786" y="1872"/>
                    <a:pt x="2764" y="2033"/>
                  </a:cubicBezTo>
                  <a:cubicBezTo>
                    <a:pt x="2748" y="2087"/>
                    <a:pt x="2748" y="2146"/>
                    <a:pt x="2748" y="2199"/>
                  </a:cubicBezTo>
                  <a:cubicBezTo>
                    <a:pt x="2748" y="2226"/>
                    <a:pt x="2775" y="2259"/>
                    <a:pt x="2796" y="2269"/>
                  </a:cubicBezTo>
                  <a:cubicBezTo>
                    <a:pt x="2807" y="2272"/>
                    <a:pt x="2815" y="2273"/>
                    <a:pt x="2823" y="2273"/>
                  </a:cubicBezTo>
                  <a:cubicBezTo>
                    <a:pt x="2831" y="2273"/>
                    <a:pt x="2839" y="2272"/>
                    <a:pt x="2850" y="2269"/>
                  </a:cubicBezTo>
                  <a:cubicBezTo>
                    <a:pt x="2866" y="2259"/>
                    <a:pt x="2882" y="2242"/>
                    <a:pt x="2888" y="2221"/>
                  </a:cubicBezTo>
                  <a:cubicBezTo>
                    <a:pt x="2893" y="2199"/>
                    <a:pt x="2904" y="2189"/>
                    <a:pt x="2909" y="2167"/>
                  </a:cubicBezTo>
                  <a:cubicBezTo>
                    <a:pt x="2920" y="2140"/>
                    <a:pt x="2931" y="2113"/>
                    <a:pt x="2941" y="2087"/>
                  </a:cubicBezTo>
                  <a:lnTo>
                    <a:pt x="2963" y="2033"/>
                  </a:lnTo>
                  <a:lnTo>
                    <a:pt x="3103" y="1689"/>
                  </a:lnTo>
                  <a:cubicBezTo>
                    <a:pt x="3119" y="1656"/>
                    <a:pt x="3135" y="1624"/>
                    <a:pt x="3157" y="1587"/>
                  </a:cubicBezTo>
                  <a:cubicBezTo>
                    <a:pt x="3162" y="1576"/>
                    <a:pt x="3173" y="1570"/>
                    <a:pt x="3178" y="1554"/>
                  </a:cubicBezTo>
                  <a:lnTo>
                    <a:pt x="3226" y="1560"/>
                  </a:lnTo>
                  <a:lnTo>
                    <a:pt x="3366" y="1581"/>
                  </a:lnTo>
                  <a:lnTo>
                    <a:pt x="3511" y="1603"/>
                  </a:lnTo>
                  <a:cubicBezTo>
                    <a:pt x="4140" y="1689"/>
                    <a:pt x="4769" y="1785"/>
                    <a:pt x="5393" y="1877"/>
                  </a:cubicBezTo>
                  <a:cubicBezTo>
                    <a:pt x="5517" y="1898"/>
                    <a:pt x="5619" y="1909"/>
                    <a:pt x="5705" y="1931"/>
                  </a:cubicBezTo>
                  <a:cubicBezTo>
                    <a:pt x="5705" y="1936"/>
                    <a:pt x="5700" y="1936"/>
                    <a:pt x="5700" y="1947"/>
                  </a:cubicBezTo>
                  <a:lnTo>
                    <a:pt x="5689" y="1952"/>
                  </a:lnTo>
                  <a:cubicBezTo>
                    <a:pt x="5678" y="1974"/>
                    <a:pt x="5662" y="1984"/>
                    <a:pt x="5651" y="2001"/>
                  </a:cubicBezTo>
                  <a:cubicBezTo>
                    <a:pt x="5458" y="2221"/>
                    <a:pt x="5275" y="2447"/>
                    <a:pt x="5108" y="2673"/>
                  </a:cubicBezTo>
                  <a:cubicBezTo>
                    <a:pt x="5103" y="2678"/>
                    <a:pt x="5103" y="2683"/>
                    <a:pt x="5092" y="2689"/>
                  </a:cubicBezTo>
                  <a:cubicBezTo>
                    <a:pt x="5070" y="2716"/>
                    <a:pt x="5065" y="2732"/>
                    <a:pt x="5038" y="2732"/>
                  </a:cubicBezTo>
                  <a:cubicBezTo>
                    <a:pt x="5011" y="2732"/>
                    <a:pt x="4990" y="2759"/>
                    <a:pt x="4979" y="2780"/>
                  </a:cubicBezTo>
                  <a:lnTo>
                    <a:pt x="4936" y="2839"/>
                  </a:lnTo>
                  <a:cubicBezTo>
                    <a:pt x="4920" y="2871"/>
                    <a:pt x="4898" y="2898"/>
                    <a:pt x="4872" y="2931"/>
                  </a:cubicBezTo>
                  <a:cubicBezTo>
                    <a:pt x="4839" y="2974"/>
                    <a:pt x="4796" y="3011"/>
                    <a:pt x="4759" y="3060"/>
                  </a:cubicBezTo>
                  <a:cubicBezTo>
                    <a:pt x="4705" y="3113"/>
                    <a:pt x="4640" y="3135"/>
                    <a:pt x="4554" y="3135"/>
                  </a:cubicBezTo>
                  <a:cubicBezTo>
                    <a:pt x="4436" y="3130"/>
                    <a:pt x="4307" y="3108"/>
                    <a:pt x="4194" y="3087"/>
                  </a:cubicBezTo>
                  <a:cubicBezTo>
                    <a:pt x="4146" y="3081"/>
                    <a:pt x="4092" y="3076"/>
                    <a:pt x="4044" y="3060"/>
                  </a:cubicBezTo>
                  <a:cubicBezTo>
                    <a:pt x="3694" y="3006"/>
                    <a:pt x="3345" y="2958"/>
                    <a:pt x="2995" y="2904"/>
                  </a:cubicBezTo>
                  <a:cubicBezTo>
                    <a:pt x="2807" y="2877"/>
                    <a:pt x="2619" y="2845"/>
                    <a:pt x="2436" y="2818"/>
                  </a:cubicBezTo>
                  <a:lnTo>
                    <a:pt x="2269" y="2791"/>
                  </a:lnTo>
                  <a:cubicBezTo>
                    <a:pt x="2151" y="2769"/>
                    <a:pt x="2033" y="2753"/>
                    <a:pt x="1915" y="2737"/>
                  </a:cubicBezTo>
                  <a:cubicBezTo>
                    <a:pt x="1657" y="2699"/>
                    <a:pt x="1398" y="2656"/>
                    <a:pt x="1140" y="2619"/>
                  </a:cubicBezTo>
                  <a:cubicBezTo>
                    <a:pt x="947" y="2592"/>
                    <a:pt x="753" y="2565"/>
                    <a:pt x="565" y="2538"/>
                  </a:cubicBezTo>
                  <a:lnTo>
                    <a:pt x="264" y="2495"/>
                  </a:lnTo>
                  <a:cubicBezTo>
                    <a:pt x="243" y="2495"/>
                    <a:pt x="216" y="2490"/>
                    <a:pt x="194" y="2484"/>
                  </a:cubicBezTo>
                  <a:cubicBezTo>
                    <a:pt x="630" y="2140"/>
                    <a:pt x="1130" y="1732"/>
                    <a:pt x="1619" y="1302"/>
                  </a:cubicBezTo>
                  <a:close/>
                  <a:moveTo>
                    <a:pt x="1565" y="2915"/>
                  </a:moveTo>
                  <a:cubicBezTo>
                    <a:pt x="2350" y="3049"/>
                    <a:pt x="3205" y="3183"/>
                    <a:pt x="4167" y="3318"/>
                  </a:cubicBezTo>
                  <a:cubicBezTo>
                    <a:pt x="4173" y="3318"/>
                    <a:pt x="4173" y="3318"/>
                    <a:pt x="4178" y="3323"/>
                  </a:cubicBezTo>
                  <a:cubicBezTo>
                    <a:pt x="4178" y="3388"/>
                    <a:pt x="4173" y="3452"/>
                    <a:pt x="4167" y="3517"/>
                  </a:cubicBezTo>
                  <a:cubicBezTo>
                    <a:pt x="4162" y="3587"/>
                    <a:pt x="4146" y="3651"/>
                    <a:pt x="4146" y="3721"/>
                  </a:cubicBezTo>
                  <a:lnTo>
                    <a:pt x="4060" y="3764"/>
                  </a:lnTo>
                  <a:lnTo>
                    <a:pt x="4060" y="3710"/>
                  </a:lnTo>
                  <a:lnTo>
                    <a:pt x="4060" y="3673"/>
                  </a:lnTo>
                  <a:lnTo>
                    <a:pt x="4060" y="3624"/>
                  </a:lnTo>
                  <a:lnTo>
                    <a:pt x="4060" y="3544"/>
                  </a:lnTo>
                  <a:cubicBezTo>
                    <a:pt x="4087" y="3533"/>
                    <a:pt x="4087" y="3506"/>
                    <a:pt x="4081" y="3468"/>
                  </a:cubicBezTo>
                  <a:lnTo>
                    <a:pt x="4065" y="3371"/>
                  </a:lnTo>
                  <a:lnTo>
                    <a:pt x="4017" y="3409"/>
                  </a:lnTo>
                  <a:lnTo>
                    <a:pt x="4011" y="3415"/>
                  </a:lnTo>
                  <a:cubicBezTo>
                    <a:pt x="4006" y="3425"/>
                    <a:pt x="3990" y="3431"/>
                    <a:pt x="3990" y="3441"/>
                  </a:cubicBezTo>
                  <a:cubicBezTo>
                    <a:pt x="3979" y="3522"/>
                    <a:pt x="3963" y="3613"/>
                    <a:pt x="3958" y="3694"/>
                  </a:cubicBezTo>
                  <a:cubicBezTo>
                    <a:pt x="3958" y="3710"/>
                    <a:pt x="3952" y="3726"/>
                    <a:pt x="3952" y="3748"/>
                  </a:cubicBezTo>
                  <a:cubicBezTo>
                    <a:pt x="3947" y="3780"/>
                    <a:pt x="3947" y="3807"/>
                    <a:pt x="3936" y="3839"/>
                  </a:cubicBezTo>
                  <a:cubicBezTo>
                    <a:pt x="3936" y="3855"/>
                    <a:pt x="3931" y="3866"/>
                    <a:pt x="3909" y="3866"/>
                  </a:cubicBezTo>
                  <a:cubicBezTo>
                    <a:pt x="3904" y="3845"/>
                    <a:pt x="3904" y="3818"/>
                    <a:pt x="3904" y="3791"/>
                  </a:cubicBezTo>
                  <a:lnTo>
                    <a:pt x="3904" y="3716"/>
                  </a:lnTo>
                  <a:cubicBezTo>
                    <a:pt x="3904" y="3705"/>
                    <a:pt x="3898" y="3683"/>
                    <a:pt x="3898" y="3673"/>
                  </a:cubicBezTo>
                  <a:cubicBezTo>
                    <a:pt x="3893" y="3624"/>
                    <a:pt x="3893" y="3576"/>
                    <a:pt x="3872" y="3511"/>
                  </a:cubicBezTo>
                  <a:lnTo>
                    <a:pt x="3829" y="3404"/>
                  </a:lnTo>
                  <a:lnTo>
                    <a:pt x="3802" y="3517"/>
                  </a:lnTo>
                  <a:cubicBezTo>
                    <a:pt x="3775" y="3624"/>
                    <a:pt x="3769" y="3726"/>
                    <a:pt x="3769" y="3828"/>
                  </a:cubicBezTo>
                  <a:cubicBezTo>
                    <a:pt x="3769" y="3861"/>
                    <a:pt x="3769" y="3893"/>
                    <a:pt x="3764" y="3925"/>
                  </a:cubicBezTo>
                  <a:lnTo>
                    <a:pt x="3759" y="3925"/>
                  </a:lnTo>
                  <a:cubicBezTo>
                    <a:pt x="3743" y="3936"/>
                    <a:pt x="3721" y="3941"/>
                    <a:pt x="3710" y="3947"/>
                  </a:cubicBezTo>
                  <a:cubicBezTo>
                    <a:pt x="3705" y="3952"/>
                    <a:pt x="3689" y="3952"/>
                    <a:pt x="3678" y="3952"/>
                  </a:cubicBezTo>
                  <a:cubicBezTo>
                    <a:pt x="3667" y="3914"/>
                    <a:pt x="3678" y="3871"/>
                    <a:pt x="3678" y="3834"/>
                  </a:cubicBezTo>
                  <a:cubicBezTo>
                    <a:pt x="3683" y="3785"/>
                    <a:pt x="3683" y="3737"/>
                    <a:pt x="3678" y="3683"/>
                  </a:cubicBezTo>
                  <a:lnTo>
                    <a:pt x="3662" y="3592"/>
                  </a:lnTo>
                  <a:lnTo>
                    <a:pt x="3608" y="3673"/>
                  </a:lnTo>
                  <a:cubicBezTo>
                    <a:pt x="3560" y="3737"/>
                    <a:pt x="3554" y="3812"/>
                    <a:pt x="3544" y="3882"/>
                  </a:cubicBezTo>
                  <a:cubicBezTo>
                    <a:pt x="3533" y="3920"/>
                    <a:pt x="3527" y="3963"/>
                    <a:pt x="3517" y="3995"/>
                  </a:cubicBezTo>
                  <a:cubicBezTo>
                    <a:pt x="3415" y="4033"/>
                    <a:pt x="3307" y="4054"/>
                    <a:pt x="3200" y="4070"/>
                  </a:cubicBezTo>
                  <a:lnTo>
                    <a:pt x="3146" y="4076"/>
                  </a:lnTo>
                  <a:cubicBezTo>
                    <a:pt x="3010" y="4096"/>
                    <a:pt x="2876" y="4109"/>
                    <a:pt x="2743" y="4109"/>
                  </a:cubicBezTo>
                  <a:cubicBezTo>
                    <a:pt x="2634" y="4109"/>
                    <a:pt x="2527" y="4101"/>
                    <a:pt x="2420" y="4081"/>
                  </a:cubicBezTo>
                  <a:cubicBezTo>
                    <a:pt x="2103" y="4027"/>
                    <a:pt x="1829" y="3909"/>
                    <a:pt x="1581" y="3710"/>
                  </a:cubicBezTo>
                  <a:cubicBezTo>
                    <a:pt x="1565" y="3699"/>
                    <a:pt x="1554" y="3683"/>
                    <a:pt x="1538" y="3678"/>
                  </a:cubicBezTo>
                  <a:lnTo>
                    <a:pt x="1511" y="3646"/>
                  </a:lnTo>
                  <a:cubicBezTo>
                    <a:pt x="1452" y="3576"/>
                    <a:pt x="1452" y="3576"/>
                    <a:pt x="1463" y="3479"/>
                  </a:cubicBezTo>
                  <a:lnTo>
                    <a:pt x="1463" y="3458"/>
                  </a:lnTo>
                  <a:cubicBezTo>
                    <a:pt x="1485" y="3345"/>
                    <a:pt x="1501" y="3226"/>
                    <a:pt x="1506" y="3119"/>
                  </a:cubicBezTo>
                  <a:cubicBezTo>
                    <a:pt x="1511" y="3065"/>
                    <a:pt x="1517" y="3011"/>
                    <a:pt x="1528" y="2968"/>
                  </a:cubicBezTo>
                  <a:cubicBezTo>
                    <a:pt x="1528" y="2947"/>
                    <a:pt x="1533" y="2931"/>
                    <a:pt x="1533" y="2915"/>
                  </a:cubicBezTo>
                  <a:close/>
                  <a:moveTo>
                    <a:pt x="5017" y="1"/>
                  </a:moveTo>
                  <a:lnTo>
                    <a:pt x="4979" y="11"/>
                  </a:lnTo>
                  <a:cubicBezTo>
                    <a:pt x="4904" y="22"/>
                    <a:pt x="4850" y="65"/>
                    <a:pt x="4812" y="103"/>
                  </a:cubicBezTo>
                  <a:lnTo>
                    <a:pt x="4796" y="108"/>
                  </a:lnTo>
                  <a:cubicBezTo>
                    <a:pt x="4689" y="199"/>
                    <a:pt x="4587" y="291"/>
                    <a:pt x="4479" y="388"/>
                  </a:cubicBezTo>
                  <a:cubicBezTo>
                    <a:pt x="4329" y="522"/>
                    <a:pt x="4167" y="630"/>
                    <a:pt x="3984" y="699"/>
                  </a:cubicBezTo>
                  <a:cubicBezTo>
                    <a:pt x="3845" y="764"/>
                    <a:pt x="3716" y="823"/>
                    <a:pt x="3592" y="888"/>
                  </a:cubicBezTo>
                  <a:cubicBezTo>
                    <a:pt x="3398" y="995"/>
                    <a:pt x="3253" y="1119"/>
                    <a:pt x="3130" y="1264"/>
                  </a:cubicBezTo>
                  <a:cubicBezTo>
                    <a:pt x="3119" y="1280"/>
                    <a:pt x="3108" y="1291"/>
                    <a:pt x="3097" y="1307"/>
                  </a:cubicBezTo>
                  <a:lnTo>
                    <a:pt x="3092" y="1312"/>
                  </a:lnTo>
                  <a:lnTo>
                    <a:pt x="1549" y="1092"/>
                  </a:lnTo>
                  <a:lnTo>
                    <a:pt x="1538" y="1103"/>
                  </a:lnTo>
                  <a:cubicBezTo>
                    <a:pt x="1517" y="1119"/>
                    <a:pt x="1506" y="1140"/>
                    <a:pt x="1490" y="1151"/>
                  </a:cubicBezTo>
                  <a:cubicBezTo>
                    <a:pt x="1458" y="1178"/>
                    <a:pt x="1431" y="1205"/>
                    <a:pt x="1404" y="1226"/>
                  </a:cubicBezTo>
                  <a:cubicBezTo>
                    <a:pt x="1081" y="1468"/>
                    <a:pt x="791" y="1721"/>
                    <a:pt x="447" y="2038"/>
                  </a:cubicBezTo>
                  <a:cubicBezTo>
                    <a:pt x="355" y="2124"/>
                    <a:pt x="269" y="2216"/>
                    <a:pt x="189" y="2302"/>
                  </a:cubicBezTo>
                  <a:cubicBezTo>
                    <a:pt x="162" y="2328"/>
                    <a:pt x="135" y="2355"/>
                    <a:pt x="114" y="2382"/>
                  </a:cubicBezTo>
                  <a:cubicBezTo>
                    <a:pt x="60" y="2436"/>
                    <a:pt x="28" y="2490"/>
                    <a:pt x="6" y="2544"/>
                  </a:cubicBezTo>
                  <a:lnTo>
                    <a:pt x="1" y="2554"/>
                  </a:lnTo>
                  <a:lnTo>
                    <a:pt x="11" y="2570"/>
                  </a:lnTo>
                  <a:cubicBezTo>
                    <a:pt x="33" y="2630"/>
                    <a:pt x="76" y="2635"/>
                    <a:pt x="114" y="2646"/>
                  </a:cubicBezTo>
                  <a:cubicBezTo>
                    <a:pt x="119" y="2646"/>
                    <a:pt x="130" y="2646"/>
                    <a:pt x="135" y="2651"/>
                  </a:cubicBezTo>
                  <a:cubicBezTo>
                    <a:pt x="511" y="2737"/>
                    <a:pt x="888" y="2807"/>
                    <a:pt x="1312" y="2871"/>
                  </a:cubicBezTo>
                  <a:cubicBezTo>
                    <a:pt x="1323" y="2871"/>
                    <a:pt x="1339" y="2877"/>
                    <a:pt x="1355" y="2888"/>
                  </a:cubicBezTo>
                  <a:lnTo>
                    <a:pt x="1366" y="2888"/>
                  </a:lnTo>
                  <a:lnTo>
                    <a:pt x="1366" y="2904"/>
                  </a:lnTo>
                  <a:lnTo>
                    <a:pt x="1366" y="3081"/>
                  </a:lnTo>
                  <a:cubicBezTo>
                    <a:pt x="1366" y="3242"/>
                    <a:pt x="1355" y="3404"/>
                    <a:pt x="1350" y="3565"/>
                  </a:cubicBezTo>
                  <a:cubicBezTo>
                    <a:pt x="1345" y="3683"/>
                    <a:pt x="1382" y="3785"/>
                    <a:pt x="1463" y="3866"/>
                  </a:cubicBezTo>
                  <a:cubicBezTo>
                    <a:pt x="1565" y="3974"/>
                    <a:pt x="1694" y="4070"/>
                    <a:pt x="1829" y="4135"/>
                  </a:cubicBezTo>
                  <a:cubicBezTo>
                    <a:pt x="2044" y="4242"/>
                    <a:pt x="2280" y="4312"/>
                    <a:pt x="2549" y="4328"/>
                  </a:cubicBezTo>
                  <a:cubicBezTo>
                    <a:pt x="2657" y="4345"/>
                    <a:pt x="2753" y="4345"/>
                    <a:pt x="2855" y="4345"/>
                  </a:cubicBezTo>
                  <a:cubicBezTo>
                    <a:pt x="3092" y="4345"/>
                    <a:pt x="3312" y="4318"/>
                    <a:pt x="3517" y="4259"/>
                  </a:cubicBezTo>
                  <a:cubicBezTo>
                    <a:pt x="3775" y="4183"/>
                    <a:pt x="3974" y="4097"/>
                    <a:pt x="4140" y="3979"/>
                  </a:cubicBezTo>
                  <a:cubicBezTo>
                    <a:pt x="4221" y="3925"/>
                    <a:pt x="4296" y="3861"/>
                    <a:pt x="4323" y="3748"/>
                  </a:cubicBezTo>
                  <a:cubicBezTo>
                    <a:pt x="4329" y="3710"/>
                    <a:pt x="4339" y="3678"/>
                    <a:pt x="4350" y="3646"/>
                  </a:cubicBezTo>
                  <a:cubicBezTo>
                    <a:pt x="4361" y="3613"/>
                    <a:pt x="4366" y="3570"/>
                    <a:pt x="4377" y="3538"/>
                  </a:cubicBezTo>
                  <a:cubicBezTo>
                    <a:pt x="4388" y="3490"/>
                    <a:pt x="4393" y="3441"/>
                    <a:pt x="4404" y="3388"/>
                  </a:cubicBezTo>
                  <a:cubicBezTo>
                    <a:pt x="4404" y="3377"/>
                    <a:pt x="4409" y="3361"/>
                    <a:pt x="4409" y="3350"/>
                  </a:cubicBezTo>
                  <a:lnTo>
                    <a:pt x="4474" y="3350"/>
                  </a:lnTo>
                  <a:cubicBezTo>
                    <a:pt x="4538" y="3350"/>
                    <a:pt x="4603" y="3355"/>
                    <a:pt x="4662" y="3355"/>
                  </a:cubicBezTo>
                  <a:cubicBezTo>
                    <a:pt x="4669" y="3356"/>
                    <a:pt x="4675" y="3356"/>
                    <a:pt x="4682" y="3356"/>
                  </a:cubicBezTo>
                  <a:cubicBezTo>
                    <a:pt x="4754" y="3356"/>
                    <a:pt x="4817" y="3329"/>
                    <a:pt x="4872" y="3275"/>
                  </a:cubicBezTo>
                  <a:lnTo>
                    <a:pt x="4952" y="3189"/>
                  </a:lnTo>
                  <a:cubicBezTo>
                    <a:pt x="5033" y="3103"/>
                    <a:pt x="5114" y="3011"/>
                    <a:pt x="5189" y="2925"/>
                  </a:cubicBezTo>
                  <a:cubicBezTo>
                    <a:pt x="5264" y="2845"/>
                    <a:pt x="5350" y="2742"/>
                    <a:pt x="5425" y="2651"/>
                  </a:cubicBezTo>
                  <a:cubicBezTo>
                    <a:pt x="5560" y="2484"/>
                    <a:pt x="5683" y="2323"/>
                    <a:pt x="5807" y="2167"/>
                  </a:cubicBezTo>
                  <a:cubicBezTo>
                    <a:pt x="5845" y="2113"/>
                    <a:pt x="5872" y="2060"/>
                    <a:pt x="5893" y="2006"/>
                  </a:cubicBezTo>
                  <a:cubicBezTo>
                    <a:pt x="5915" y="1936"/>
                    <a:pt x="5909" y="1877"/>
                    <a:pt x="5882" y="1823"/>
                  </a:cubicBezTo>
                  <a:cubicBezTo>
                    <a:pt x="5845" y="1769"/>
                    <a:pt x="5791" y="1737"/>
                    <a:pt x="5726" y="1721"/>
                  </a:cubicBezTo>
                  <a:lnTo>
                    <a:pt x="5667" y="1710"/>
                  </a:lnTo>
                  <a:cubicBezTo>
                    <a:pt x="5415" y="1667"/>
                    <a:pt x="5162" y="1624"/>
                    <a:pt x="4904" y="1587"/>
                  </a:cubicBezTo>
                  <a:cubicBezTo>
                    <a:pt x="4592" y="1544"/>
                    <a:pt x="4275" y="1495"/>
                    <a:pt x="3952" y="1447"/>
                  </a:cubicBezTo>
                  <a:cubicBezTo>
                    <a:pt x="3759" y="1420"/>
                    <a:pt x="3571" y="1393"/>
                    <a:pt x="3372" y="1366"/>
                  </a:cubicBezTo>
                  <a:cubicBezTo>
                    <a:pt x="3361" y="1366"/>
                    <a:pt x="3345" y="1361"/>
                    <a:pt x="3334" y="1355"/>
                  </a:cubicBezTo>
                  <a:cubicBezTo>
                    <a:pt x="3339" y="1334"/>
                    <a:pt x="3361" y="1318"/>
                    <a:pt x="3372" y="1302"/>
                  </a:cubicBezTo>
                  <a:lnTo>
                    <a:pt x="3388" y="1285"/>
                  </a:lnTo>
                  <a:cubicBezTo>
                    <a:pt x="3501" y="1167"/>
                    <a:pt x="3651" y="1065"/>
                    <a:pt x="3812" y="979"/>
                  </a:cubicBezTo>
                  <a:lnTo>
                    <a:pt x="4296" y="737"/>
                  </a:lnTo>
                  <a:lnTo>
                    <a:pt x="4495" y="635"/>
                  </a:lnTo>
                  <a:cubicBezTo>
                    <a:pt x="4647" y="675"/>
                    <a:pt x="4807" y="697"/>
                    <a:pt x="4976" y="697"/>
                  </a:cubicBezTo>
                  <a:cubicBezTo>
                    <a:pt x="5035" y="697"/>
                    <a:pt x="5095" y="694"/>
                    <a:pt x="5157" y="689"/>
                  </a:cubicBezTo>
                  <a:cubicBezTo>
                    <a:pt x="5189" y="689"/>
                    <a:pt x="5221" y="683"/>
                    <a:pt x="5253" y="667"/>
                  </a:cubicBezTo>
                  <a:cubicBezTo>
                    <a:pt x="5269" y="662"/>
                    <a:pt x="5280" y="656"/>
                    <a:pt x="5296" y="640"/>
                  </a:cubicBezTo>
                  <a:cubicBezTo>
                    <a:pt x="5302" y="635"/>
                    <a:pt x="5307" y="635"/>
                    <a:pt x="5318" y="630"/>
                  </a:cubicBezTo>
                  <a:lnTo>
                    <a:pt x="5382" y="581"/>
                  </a:lnTo>
                  <a:lnTo>
                    <a:pt x="5302" y="565"/>
                  </a:lnTo>
                  <a:lnTo>
                    <a:pt x="5140" y="549"/>
                  </a:lnTo>
                  <a:cubicBezTo>
                    <a:pt x="5060" y="538"/>
                    <a:pt x="4984" y="533"/>
                    <a:pt x="4904" y="522"/>
                  </a:cubicBezTo>
                  <a:cubicBezTo>
                    <a:pt x="4947" y="501"/>
                    <a:pt x="4984" y="479"/>
                    <a:pt x="5017" y="468"/>
                  </a:cubicBezTo>
                  <a:cubicBezTo>
                    <a:pt x="5060" y="447"/>
                    <a:pt x="5108" y="425"/>
                    <a:pt x="5151" y="415"/>
                  </a:cubicBezTo>
                  <a:lnTo>
                    <a:pt x="5205" y="393"/>
                  </a:lnTo>
                  <a:cubicBezTo>
                    <a:pt x="5323" y="345"/>
                    <a:pt x="5329" y="345"/>
                    <a:pt x="5393" y="269"/>
                  </a:cubicBezTo>
                  <a:lnTo>
                    <a:pt x="5436" y="232"/>
                  </a:lnTo>
                  <a:lnTo>
                    <a:pt x="5382" y="216"/>
                  </a:lnTo>
                  <a:cubicBezTo>
                    <a:pt x="5377" y="216"/>
                    <a:pt x="5366" y="216"/>
                    <a:pt x="5366" y="210"/>
                  </a:cubicBezTo>
                  <a:cubicBezTo>
                    <a:pt x="5355" y="205"/>
                    <a:pt x="5334" y="205"/>
                    <a:pt x="5323" y="205"/>
                  </a:cubicBezTo>
                  <a:lnTo>
                    <a:pt x="5312" y="205"/>
                  </a:lnTo>
                  <a:cubicBezTo>
                    <a:pt x="5259" y="210"/>
                    <a:pt x="5200" y="216"/>
                    <a:pt x="5146" y="232"/>
                  </a:cubicBezTo>
                  <a:cubicBezTo>
                    <a:pt x="5092" y="242"/>
                    <a:pt x="5033" y="259"/>
                    <a:pt x="4979" y="280"/>
                  </a:cubicBezTo>
                  <a:cubicBezTo>
                    <a:pt x="4936" y="291"/>
                    <a:pt x="4898" y="296"/>
                    <a:pt x="4855" y="312"/>
                  </a:cubicBezTo>
                  <a:lnTo>
                    <a:pt x="4845" y="312"/>
                  </a:lnTo>
                  <a:cubicBezTo>
                    <a:pt x="4855" y="296"/>
                    <a:pt x="4866" y="286"/>
                    <a:pt x="4877" y="269"/>
                  </a:cubicBezTo>
                  <a:cubicBezTo>
                    <a:pt x="4893" y="259"/>
                    <a:pt x="4904" y="237"/>
                    <a:pt x="4920" y="226"/>
                  </a:cubicBezTo>
                  <a:cubicBezTo>
                    <a:pt x="4925" y="216"/>
                    <a:pt x="4931" y="205"/>
                    <a:pt x="4947" y="199"/>
                  </a:cubicBezTo>
                  <a:cubicBezTo>
                    <a:pt x="4979" y="156"/>
                    <a:pt x="5017" y="119"/>
                    <a:pt x="5017" y="44"/>
                  </a:cubicBezTo>
                  <a:lnTo>
                    <a:pt x="5017" y="1"/>
                  </a:ln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18"/>
            <p:cNvSpPr/>
            <p:nvPr/>
          </p:nvSpPr>
          <p:spPr>
            <a:xfrm>
              <a:off x="8707835" y="4696113"/>
              <a:ext cx="151931" cy="219457"/>
            </a:xfrm>
            <a:custGeom>
              <a:avLst/>
              <a:gdLst/>
              <a:ahLst/>
              <a:cxnLst/>
              <a:rect l="l" t="t" r="r" b="b"/>
              <a:pathLst>
                <a:path w="1286" h="1803" extrusionOk="0">
                  <a:moveTo>
                    <a:pt x="653" y="1"/>
                  </a:moveTo>
                  <a:cubicBezTo>
                    <a:pt x="625" y="1"/>
                    <a:pt x="598" y="17"/>
                    <a:pt x="586" y="44"/>
                  </a:cubicBezTo>
                  <a:cubicBezTo>
                    <a:pt x="420" y="394"/>
                    <a:pt x="221" y="733"/>
                    <a:pt x="17" y="1055"/>
                  </a:cubicBezTo>
                  <a:cubicBezTo>
                    <a:pt x="0" y="1077"/>
                    <a:pt x="0" y="1104"/>
                    <a:pt x="17" y="1130"/>
                  </a:cubicBezTo>
                  <a:cubicBezTo>
                    <a:pt x="27" y="1152"/>
                    <a:pt x="49" y="1168"/>
                    <a:pt x="76" y="1168"/>
                  </a:cubicBezTo>
                  <a:lnTo>
                    <a:pt x="1038" y="1184"/>
                  </a:lnTo>
                  <a:cubicBezTo>
                    <a:pt x="1049" y="1319"/>
                    <a:pt x="1060" y="1453"/>
                    <a:pt x="1060" y="1587"/>
                  </a:cubicBezTo>
                  <a:cubicBezTo>
                    <a:pt x="1038" y="1587"/>
                    <a:pt x="1017" y="1593"/>
                    <a:pt x="995" y="1614"/>
                  </a:cubicBezTo>
                  <a:cubicBezTo>
                    <a:pt x="968" y="1641"/>
                    <a:pt x="979" y="1690"/>
                    <a:pt x="1006" y="1716"/>
                  </a:cubicBezTo>
                  <a:lnTo>
                    <a:pt x="1086" y="1781"/>
                  </a:lnTo>
                  <a:cubicBezTo>
                    <a:pt x="1097" y="1797"/>
                    <a:pt x="1113" y="1803"/>
                    <a:pt x="1129" y="1803"/>
                  </a:cubicBezTo>
                  <a:cubicBezTo>
                    <a:pt x="1146" y="1803"/>
                    <a:pt x="1151" y="1803"/>
                    <a:pt x="1156" y="1797"/>
                  </a:cubicBezTo>
                  <a:cubicBezTo>
                    <a:pt x="1183" y="1781"/>
                    <a:pt x="1199" y="1754"/>
                    <a:pt x="1199" y="1727"/>
                  </a:cubicBezTo>
                  <a:cubicBezTo>
                    <a:pt x="1199" y="1539"/>
                    <a:pt x="1183" y="1356"/>
                    <a:pt x="1172" y="1168"/>
                  </a:cubicBezTo>
                  <a:cubicBezTo>
                    <a:pt x="1205" y="1157"/>
                    <a:pt x="1237" y="1141"/>
                    <a:pt x="1259" y="1109"/>
                  </a:cubicBezTo>
                  <a:cubicBezTo>
                    <a:pt x="1285" y="1077"/>
                    <a:pt x="1280" y="1034"/>
                    <a:pt x="1248" y="1007"/>
                  </a:cubicBezTo>
                  <a:cubicBezTo>
                    <a:pt x="1236" y="995"/>
                    <a:pt x="1222" y="990"/>
                    <a:pt x="1206" y="990"/>
                  </a:cubicBezTo>
                  <a:cubicBezTo>
                    <a:pt x="1193" y="990"/>
                    <a:pt x="1180" y="994"/>
                    <a:pt x="1167" y="1001"/>
                  </a:cubicBezTo>
                  <a:cubicBezTo>
                    <a:pt x="1140" y="706"/>
                    <a:pt x="1092" y="410"/>
                    <a:pt x="1033" y="125"/>
                  </a:cubicBezTo>
                  <a:cubicBezTo>
                    <a:pt x="1024" y="91"/>
                    <a:pt x="998" y="67"/>
                    <a:pt x="966" y="67"/>
                  </a:cubicBezTo>
                  <a:cubicBezTo>
                    <a:pt x="958" y="67"/>
                    <a:pt x="950" y="68"/>
                    <a:pt x="941" y="71"/>
                  </a:cubicBezTo>
                  <a:cubicBezTo>
                    <a:pt x="904" y="77"/>
                    <a:pt x="877" y="114"/>
                    <a:pt x="888" y="157"/>
                  </a:cubicBezTo>
                  <a:cubicBezTo>
                    <a:pt x="952" y="448"/>
                    <a:pt x="990" y="743"/>
                    <a:pt x="1017" y="1039"/>
                  </a:cubicBezTo>
                  <a:lnTo>
                    <a:pt x="205" y="1023"/>
                  </a:lnTo>
                  <a:cubicBezTo>
                    <a:pt x="393" y="727"/>
                    <a:pt x="560" y="421"/>
                    <a:pt x="716" y="104"/>
                  </a:cubicBezTo>
                  <a:cubicBezTo>
                    <a:pt x="737" y="71"/>
                    <a:pt x="716" y="23"/>
                    <a:pt x="683" y="7"/>
                  </a:cubicBezTo>
                  <a:cubicBezTo>
                    <a:pt x="673" y="3"/>
                    <a:pt x="663" y="1"/>
                    <a:pt x="653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18"/>
            <p:cNvSpPr/>
            <p:nvPr/>
          </p:nvSpPr>
          <p:spPr>
            <a:xfrm rot="985451">
              <a:off x="8367494" y="4433315"/>
              <a:ext cx="109869" cy="606574"/>
            </a:xfrm>
            <a:custGeom>
              <a:avLst/>
              <a:gdLst/>
              <a:ahLst/>
              <a:cxnLst/>
              <a:rect l="l" t="t" r="r" b="b"/>
              <a:pathLst>
                <a:path w="1453" h="8022" extrusionOk="0">
                  <a:moveTo>
                    <a:pt x="968" y="140"/>
                  </a:moveTo>
                  <a:cubicBezTo>
                    <a:pt x="1006" y="140"/>
                    <a:pt x="1049" y="145"/>
                    <a:pt x="1086" y="161"/>
                  </a:cubicBezTo>
                  <a:cubicBezTo>
                    <a:pt x="1156" y="172"/>
                    <a:pt x="1194" y="220"/>
                    <a:pt x="1194" y="296"/>
                  </a:cubicBezTo>
                  <a:lnTo>
                    <a:pt x="1194" y="317"/>
                  </a:lnTo>
                  <a:cubicBezTo>
                    <a:pt x="1194" y="355"/>
                    <a:pt x="1205" y="403"/>
                    <a:pt x="1205" y="441"/>
                  </a:cubicBezTo>
                  <a:lnTo>
                    <a:pt x="1205" y="489"/>
                  </a:lnTo>
                  <a:cubicBezTo>
                    <a:pt x="1205" y="710"/>
                    <a:pt x="1205" y="936"/>
                    <a:pt x="1194" y="1156"/>
                  </a:cubicBezTo>
                  <a:cubicBezTo>
                    <a:pt x="1189" y="1699"/>
                    <a:pt x="1178" y="2237"/>
                    <a:pt x="1167" y="2780"/>
                  </a:cubicBezTo>
                  <a:cubicBezTo>
                    <a:pt x="1167" y="2941"/>
                    <a:pt x="1162" y="3108"/>
                    <a:pt x="1162" y="3269"/>
                  </a:cubicBezTo>
                  <a:cubicBezTo>
                    <a:pt x="1156" y="3602"/>
                    <a:pt x="1151" y="3952"/>
                    <a:pt x="1151" y="4285"/>
                  </a:cubicBezTo>
                  <a:lnTo>
                    <a:pt x="1151" y="5419"/>
                  </a:lnTo>
                  <a:lnTo>
                    <a:pt x="1151" y="6780"/>
                  </a:lnTo>
                  <a:cubicBezTo>
                    <a:pt x="1151" y="6995"/>
                    <a:pt x="1135" y="7215"/>
                    <a:pt x="1124" y="7425"/>
                  </a:cubicBezTo>
                  <a:cubicBezTo>
                    <a:pt x="1113" y="7516"/>
                    <a:pt x="1108" y="7618"/>
                    <a:pt x="1108" y="7715"/>
                  </a:cubicBezTo>
                  <a:cubicBezTo>
                    <a:pt x="1108" y="7726"/>
                    <a:pt x="1108" y="7747"/>
                    <a:pt x="1103" y="7758"/>
                  </a:cubicBezTo>
                  <a:cubicBezTo>
                    <a:pt x="1085" y="7860"/>
                    <a:pt x="1078" y="7878"/>
                    <a:pt x="1021" y="7878"/>
                  </a:cubicBezTo>
                  <a:cubicBezTo>
                    <a:pt x="1010" y="7878"/>
                    <a:pt x="996" y="7877"/>
                    <a:pt x="979" y="7876"/>
                  </a:cubicBezTo>
                  <a:lnTo>
                    <a:pt x="963" y="7876"/>
                  </a:lnTo>
                  <a:cubicBezTo>
                    <a:pt x="925" y="7876"/>
                    <a:pt x="893" y="7876"/>
                    <a:pt x="866" y="7871"/>
                  </a:cubicBezTo>
                  <a:cubicBezTo>
                    <a:pt x="812" y="7871"/>
                    <a:pt x="753" y="7860"/>
                    <a:pt x="699" y="7860"/>
                  </a:cubicBezTo>
                  <a:cubicBezTo>
                    <a:pt x="640" y="7855"/>
                    <a:pt x="586" y="7849"/>
                    <a:pt x="538" y="7833"/>
                  </a:cubicBezTo>
                  <a:cubicBezTo>
                    <a:pt x="457" y="7806"/>
                    <a:pt x="404" y="7753"/>
                    <a:pt x="382" y="7672"/>
                  </a:cubicBezTo>
                  <a:cubicBezTo>
                    <a:pt x="361" y="7586"/>
                    <a:pt x="355" y="7489"/>
                    <a:pt x="355" y="7366"/>
                  </a:cubicBezTo>
                  <a:lnTo>
                    <a:pt x="382" y="7366"/>
                  </a:lnTo>
                  <a:cubicBezTo>
                    <a:pt x="425" y="7371"/>
                    <a:pt x="463" y="7371"/>
                    <a:pt x="506" y="7371"/>
                  </a:cubicBezTo>
                  <a:cubicBezTo>
                    <a:pt x="576" y="7371"/>
                    <a:pt x="646" y="7371"/>
                    <a:pt x="705" y="7355"/>
                  </a:cubicBezTo>
                  <a:cubicBezTo>
                    <a:pt x="775" y="7349"/>
                    <a:pt x="812" y="7323"/>
                    <a:pt x="845" y="7269"/>
                  </a:cubicBezTo>
                  <a:lnTo>
                    <a:pt x="866" y="7231"/>
                  </a:lnTo>
                  <a:lnTo>
                    <a:pt x="828" y="7215"/>
                  </a:lnTo>
                  <a:cubicBezTo>
                    <a:pt x="818" y="7215"/>
                    <a:pt x="812" y="7210"/>
                    <a:pt x="807" y="7210"/>
                  </a:cubicBezTo>
                  <a:cubicBezTo>
                    <a:pt x="791" y="7204"/>
                    <a:pt x="775" y="7204"/>
                    <a:pt x="758" y="7194"/>
                  </a:cubicBezTo>
                  <a:cubicBezTo>
                    <a:pt x="726" y="7188"/>
                    <a:pt x="683" y="7183"/>
                    <a:pt x="651" y="7183"/>
                  </a:cubicBezTo>
                  <a:cubicBezTo>
                    <a:pt x="586" y="7177"/>
                    <a:pt x="511" y="7161"/>
                    <a:pt x="441" y="7151"/>
                  </a:cubicBezTo>
                  <a:cubicBezTo>
                    <a:pt x="432" y="7147"/>
                    <a:pt x="423" y="7146"/>
                    <a:pt x="414" y="7146"/>
                  </a:cubicBezTo>
                  <a:cubicBezTo>
                    <a:pt x="393" y="7146"/>
                    <a:pt x="374" y="7154"/>
                    <a:pt x="355" y="7161"/>
                  </a:cubicBezTo>
                  <a:cubicBezTo>
                    <a:pt x="345" y="7043"/>
                    <a:pt x="350" y="6844"/>
                    <a:pt x="361" y="6747"/>
                  </a:cubicBezTo>
                  <a:cubicBezTo>
                    <a:pt x="404" y="6737"/>
                    <a:pt x="436" y="6737"/>
                    <a:pt x="484" y="6737"/>
                  </a:cubicBezTo>
                  <a:cubicBezTo>
                    <a:pt x="576" y="6737"/>
                    <a:pt x="678" y="6737"/>
                    <a:pt x="775" y="6683"/>
                  </a:cubicBezTo>
                  <a:cubicBezTo>
                    <a:pt x="785" y="6677"/>
                    <a:pt x="791" y="6667"/>
                    <a:pt x="801" y="6651"/>
                  </a:cubicBezTo>
                  <a:lnTo>
                    <a:pt x="807" y="6645"/>
                  </a:lnTo>
                  <a:lnTo>
                    <a:pt x="834" y="6613"/>
                  </a:lnTo>
                  <a:lnTo>
                    <a:pt x="801" y="6591"/>
                  </a:lnTo>
                  <a:cubicBezTo>
                    <a:pt x="705" y="6543"/>
                    <a:pt x="694" y="6543"/>
                    <a:pt x="371" y="6522"/>
                  </a:cubicBezTo>
                  <a:cubicBezTo>
                    <a:pt x="361" y="6430"/>
                    <a:pt x="361" y="6333"/>
                    <a:pt x="361" y="6242"/>
                  </a:cubicBezTo>
                  <a:lnTo>
                    <a:pt x="361" y="6113"/>
                  </a:lnTo>
                  <a:cubicBezTo>
                    <a:pt x="409" y="6108"/>
                    <a:pt x="457" y="6102"/>
                    <a:pt x="506" y="6102"/>
                  </a:cubicBezTo>
                  <a:cubicBezTo>
                    <a:pt x="619" y="6091"/>
                    <a:pt x="732" y="6081"/>
                    <a:pt x="855" y="6005"/>
                  </a:cubicBezTo>
                  <a:lnTo>
                    <a:pt x="914" y="5968"/>
                  </a:lnTo>
                  <a:lnTo>
                    <a:pt x="845" y="5946"/>
                  </a:lnTo>
                  <a:cubicBezTo>
                    <a:pt x="780" y="5925"/>
                    <a:pt x="726" y="5925"/>
                    <a:pt x="683" y="5925"/>
                  </a:cubicBezTo>
                  <a:lnTo>
                    <a:pt x="382" y="5925"/>
                  </a:lnTo>
                  <a:cubicBezTo>
                    <a:pt x="361" y="5812"/>
                    <a:pt x="355" y="5527"/>
                    <a:pt x="371" y="5392"/>
                  </a:cubicBezTo>
                  <a:lnTo>
                    <a:pt x="382" y="5392"/>
                  </a:lnTo>
                  <a:cubicBezTo>
                    <a:pt x="414" y="5392"/>
                    <a:pt x="452" y="5403"/>
                    <a:pt x="484" y="5403"/>
                  </a:cubicBezTo>
                  <a:lnTo>
                    <a:pt x="753" y="5403"/>
                  </a:lnTo>
                  <a:cubicBezTo>
                    <a:pt x="801" y="5403"/>
                    <a:pt x="866" y="5387"/>
                    <a:pt x="914" y="5323"/>
                  </a:cubicBezTo>
                  <a:lnTo>
                    <a:pt x="947" y="5280"/>
                  </a:lnTo>
                  <a:lnTo>
                    <a:pt x="893" y="5269"/>
                  </a:lnTo>
                  <a:cubicBezTo>
                    <a:pt x="694" y="5226"/>
                    <a:pt x="522" y="5199"/>
                    <a:pt x="361" y="5188"/>
                  </a:cubicBezTo>
                  <a:cubicBezTo>
                    <a:pt x="334" y="5081"/>
                    <a:pt x="323" y="4844"/>
                    <a:pt x="334" y="4710"/>
                  </a:cubicBezTo>
                  <a:lnTo>
                    <a:pt x="345" y="4710"/>
                  </a:lnTo>
                  <a:cubicBezTo>
                    <a:pt x="371" y="4710"/>
                    <a:pt x="404" y="4715"/>
                    <a:pt x="431" y="4715"/>
                  </a:cubicBezTo>
                  <a:cubicBezTo>
                    <a:pt x="477" y="4721"/>
                    <a:pt x="520" y="4724"/>
                    <a:pt x="561" y="4724"/>
                  </a:cubicBezTo>
                  <a:cubicBezTo>
                    <a:pt x="635" y="4724"/>
                    <a:pt x="700" y="4714"/>
                    <a:pt x="758" y="4694"/>
                  </a:cubicBezTo>
                  <a:cubicBezTo>
                    <a:pt x="780" y="4688"/>
                    <a:pt x="801" y="4683"/>
                    <a:pt x="818" y="4667"/>
                  </a:cubicBezTo>
                  <a:cubicBezTo>
                    <a:pt x="828" y="4661"/>
                    <a:pt x="839" y="4656"/>
                    <a:pt x="845" y="4656"/>
                  </a:cubicBezTo>
                  <a:lnTo>
                    <a:pt x="898" y="4629"/>
                  </a:lnTo>
                  <a:lnTo>
                    <a:pt x="855" y="4597"/>
                  </a:lnTo>
                  <a:cubicBezTo>
                    <a:pt x="785" y="4548"/>
                    <a:pt x="710" y="4543"/>
                    <a:pt x="651" y="4543"/>
                  </a:cubicBezTo>
                  <a:cubicBezTo>
                    <a:pt x="624" y="4543"/>
                    <a:pt x="603" y="4543"/>
                    <a:pt x="576" y="4532"/>
                  </a:cubicBezTo>
                  <a:cubicBezTo>
                    <a:pt x="517" y="4522"/>
                    <a:pt x="452" y="4522"/>
                    <a:pt x="388" y="4516"/>
                  </a:cubicBezTo>
                  <a:cubicBezTo>
                    <a:pt x="371" y="4516"/>
                    <a:pt x="345" y="4516"/>
                    <a:pt x="323" y="4505"/>
                  </a:cubicBezTo>
                  <a:cubicBezTo>
                    <a:pt x="318" y="4468"/>
                    <a:pt x="307" y="4425"/>
                    <a:pt x="307" y="4387"/>
                  </a:cubicBezTo>
                  <a:lnTo>
                    <a:pt x="307" y="4339"/>
                  </a:lnTo>
                  <a:lnTo>
                    <a:pt x="307" y="4333"/>
                  </a:lnTo>
                  <a:cubicBezTo>
                    <a:pt x="307" y="4274"/>
                    <a:pt x="301" y="4204"/>
                    <a:pt x="301" y="4145"/>
                  </a:cubicBezTo>
                  <a:lnTo>
                    <a:pt x="301" y="4075"/>
                  </a:lnTo>
                  <a:cubicBezTo>
                    <a:pt x="301" y="4038"/>
                    <a:pt x="296" y="3995"/>
                    <a:pt x="307" y="3962"/>
                  </a:cubicBezTo>
                  <a:cubicBezTo>
                    <a:pt x="355" y="3962"/>
                    <a:pt x="409" y="3968"/>
                    <a:pt x="457" y="3979"/>
                  </a:cubicBezTo>
                  <a:cubicBezTo>
                    <a:pt x="510" y="3984"/>
                    <a:pt x="562" y="3987"/>
                    <a:pt x="615" y="3987"/>
                  </a:cubicBezTo>
                  <a:cubicBezTo>
                    <a:pt x="676" y="3987"/>
                    <a:pt x="738" y="3982"/>
                    <a:pt x="801" y="3968"/>
                  </a:cubicBezTo>
                  <a:lnTo>
                    <a:pt x="818" y="3962"/>
                  </a:lnTo>
                  <a:lnTo>
                    <a:pt x="828" y="3941"/>
                  </a:lnTo>
                  <a:cubicBezTo>
                    <a:pt x="834" y="3925"/>
                    <a:pt x="828" y="3903"/>
                    <a:pt x="818" y="3887"/>
                  </a:cubicBezTo>
                  <a:cubicBezTo>
                    <a:pt x="812" y="3876"/>
                    <a:pt x="801" y="3860"/>
                    <a:pt x="775" y="3860"/>
                  </a:cubicBezTo>
                  <a:cubicBezTo>
                    <a:pt x="651" y="3833"/>
                    <a:pt x="533" y="3806"/>
                    <a:pt x="404" y="3780"/>
                  </a:cubicBezTo>
                  <a:cubicBezTo>
                    <a:pt x="377" y="3774"/>
                    <a:pt x="350" y="3769"/>
                    <a:pt x="323" y="3769"/>
                  </a:cubicBezTo>
                  <a:lnTo>
                    <a:pt x="307" y="3769"/>
                  </a:lnTo>
                  <a:cubicBezTo>
                    <a:pt x="291" y="3661"/>
                    <a:pt x="291" y="3522"/>
                    <a:pt x="301" y="3419"/>
                  </a:cubicBezTo>
                  <a:cubicBezTo>
                    <a:pt x="316" y="3418"/>
                    <a:pt x="330" y="3417"/>
                    <a:pt x="344" y="3417"/>
                  </a:cubicBezTo>
                  <a:cubicBezTo>
                    <a:pt x="378" y="3417"/>
                    <a:pt x="411" y="3421"/>
                    <a:pt x="441" y="3425"/>
                  </a:cubicBezTo>
                  <a:cubicBezTo>
                    <a:pt x="478" y="3427"/>
                    <a:pt x="515" y="3430"/>
                    <a:pt x="553" y="3430"/>
                  </a:cubicBezTo>
                  <a:cubicBezTo>
                    <a:pt x="608" y="3430"/>
                    <a:pt x="663" y="3423"/>
                    <a:pt x="721" y="3398"/>
                  </a:cubicBezTo>
                  <a:lnTo>
                    <a:pt x="764" y="3376"/>
                  </a:lnTo>
                  <a:lnTo>
                    <a:pt x="732" y="3344"/>
                  </a:lnTo>
                  <a:cubicBezTo>
                    <a:pt x="667" y="3280"/>
                    <a:pt x="656" y="3280"/>
                    <a:pt x="495" y="3253"/>
                  </a:cubicBezTo>
                  <a:cubicBezTo>
                    <a:pt x="441" y="3242"/>
                    <a:pt x="398" y="3231"/>
                    <a:pt x="345" y="3226"/>
                  </a:cubicBezTo>
                  <a:lnTo>
                    <a:pt x="301" y="3215"/>
                  </a:lnTo>
                  <a:cubicBezTo>
                    <a:pt x="280" y="3091"/>
                    <a:pt x="291" y="2936"/>
                    <a:pt x="307" y="2839"/>
                  </a:cubicBezTo>
                  <a:cubicBezTo>
                    <a:pt x="350" y="2833"/>
                    <a:pt x="382" y="2833"/>
                    <a:pt x="425" y="2833"/>
                  </a:cubicBezTo>
                  <a:cubicBezTo>
                    <a:pt x="522" y="2828"/>
                    <a:pt x="624" y="2828"/>
                    <a:pt x="726" y="2780"/>
                  </a:cubicBezTo>
                  <a:cubicBezTo>
                    <a:pt x="732" y="2774"/>
                    <a:pt x="737" y="2774"/>
                    <a:pt x="753" y="2769"/>
                  </a:cubicBezTo>
                  <a:lnTo>
                    <a:pt x="839" y="2720"/>
                  </a:lnTo>
                  <a:lnTo>
                    <a:pt x="775" y="2694"/>
                  </a:lnTo>
                  <a:cubicBezTo>
                    <a:pt x="678" y="2661"/>
                    <a:pt x="586" y="2661"/>
                    <a:pt x="495" y="2661"/>
                  </a:cubicBezTo>
                  <a:cubicBezTo>
                    <a:pt x="431" y="2661"/>
                    <a:pt x="371" y="2661"/>
                    <a:pt x="307" y="2640"/>
                  </a:cubicBezTo>
                  <a:cubicBezTo>
                    <a:pt x="291" y="2532"/>
                    <a:pt x="296" y="2323"/>
                    <a:pt x="318" y="2210"/>
                  </a:cubicBezTo>
                  <a:cubicBezTo>
                    <a:pt x="350" y="2204"/>
                    <a:pt x="388" y="2204"/>
                    <a:pt x="431" y="2204"/>
                  </a:cubicBezTo>
                  <a:cubicBezTo>
                    <a:pt x="517" y="2194"/>
                    <a:pt x="613" y="2194"/>
                    <a:pt x="694" y="2140"/>
                  </a:cubicBezTo>
                  <a:cubicBezTo>
                    <a:pt x="705" y="2129"/>
                    <a:pt x="710" y="2113"/>
                    <a:pt x="710" y="2102"/>
                  </a:cubicBezTo>
                  <a:lnTo>
                    <a:pt x="710" y="2097"/>
                  </a:lnTo>
                  <a:lnTo>
                    <a:pt x="721" y="2059"/>
                  </a:lnTo>
                  <a:lnTo>
                    <a:pt x="683" y="2054"/>
                  </a:lnTo>
                  <a:cubicBezTo>
                    <a:pt x="586" y="2022"/>
                    <a:pt x="484" y="2022"/>
                    <a:pt x="388" y="2016"/>
                  </a:cubicBezTo>
                  <a:lnTo>
                    <a:pt x="318" y="2016"/>
                  </a:lnTo>
                  <a:cubicBezTo>
                    <a:pt x="301" y="1973"/>
                    <a:pt x="301" y="1936"/>
                    <a:pt x="307" y="1887"/>
                  </a:cubicBezTo>
                  <a:cubicBezTo>
                    <a:pt x="307" y="1866"/>
                    <a:pt x="318" y="1839"/>
                    <a:pt x="318" y="1817"/>
                  </a:cubicBezTo>
                  <a:lnTo>
                    <a:pt x="318" y="1801"/>
                  </a:lnTo>
                  <a:cubicBezTo>
                    <a:pt x="318" y="1737"/>
                    <a:pt x="318" y="1683"/>
                    <a:pt x="323" y="1624"/>
                  </a:cubicBezTo>
                  <a:cubicBezTo>
                    <a:pt x="339" y="1622"/>
                    <a:pt x="354" y="1621"/>
                    <a:pt x="369" y="1621"/>
                  </a:cubicBezTo>
                  <a:cubicBezTo>
                    <a:pt x="406" y="1621"/>
                    <a:pt x="441" y="1625"/>
                    <a:pt x="479" y="1629"/>
                  </a:cubicBezTo>
                  <a:cubicBezTo>
                    <a:pt x="519" y="1634"/>
                    <a:pt x="560" y="1639"/>
                    <a:pt x="601" y="1639"/>
                  </a:cubicBezTo>
                  <a:cubicBezTo>
                    <a:pt x="646" y="1639"/>
                    <a:pt x="692" y="1633"/>
                    <a:pt x="737" y="1613"/>
                  </a:cubicBezTo>
                  <a:lnTo>
                    <a:pt x="753" y="1602"/>
                  </a:lnTo>
                  <a:lnTo>
                    <a:pt x="758" y="1586"/>
                  </a:lnTo>
                  <a:cubicBezTo>
                    <a:pt x="764" y="1565"/>
                    <a:pt x="764" y="1516"/>
                    <a:pt x="699" y="1495"/>
                  </a:cubicBezTo>
                  <a:cubicBezTo>
                    <a:pt x="613" y="1468"/>
                    <a:pt x="522" y="1452"/>
                    <a:pt x="436" y="1430"/>
                  </a:cubicBezTo>
                  <a:cubicBezTo>
                    <a:pt x="409" y="1425"/>
                    <a:pt x="377" y="1414"/>
                    <a:pt x="350" y="1409"/>
                  </a:cubicBezTo>
                  <a:lnTo>
                    <a:pt x="334" y="1409"/>
                  </a:lnTo>
                  <a:cubicBezTo>
                    <a:pt x="323" y="1301"/>
                    <a:pt x="323" y="1129"/>
                    <a:pt x="334" y="1032"/>
                  </a:cubicBezTo>
                  <a:lnTo>
                    <a:pt x="361" y="1032"/>
                  </a:lnTo>
                  <a:cubicBezTo>
                    <a:pt x="409" y="1038"/>
                    <a:pt x="457" y="1048"/>
                    <a:pt x="506" y="1048"/>
                  </a:cubicBezTo>
                  <a:cubicBezTo>
                    <a:pt x="565" y="1048"/>
                    <a:pt x="619" y="1048"/>
                    <a:pt x="672" y="1032"/>
                  </a:cubicBezTo>
                  <a:cubicBezTo>
                    <a:pt x="737" y="1022"/>
                    <a:pt x="780" y="968"/>
                    <a:pt x="764" y="898"/>
                  </a:cubicBezTo>
                  <a:lnTo>
                    <a:pt x="758" y="871"/>
                  </a:lnTo>
                  <a:lnTo>
                    <a:pt x="732" y="871"/>
                  </a:lnTo>
                  <a:cubicBezTo>
                    <a:pt x="592" y="860"/>
                    <a:pt x="457" y="839"/>
                    <a:pt x="323" y="807"/>
                  </a:cubicBezTo>
                  <a:cubicBezTo>
                    <a:pt x="307" y="731"/>
                    <a:pt x="307" y="651"/>
                    <a:pt x="318" y="548"/>
                  </a:cubicBezTo>
                  <a:cubicBezTo>
                    <a:pt x="323" y="462"/>
                    <a:pt x="345" y="366"/>
                    <a:pt x="361" y="280"/>
                  </a:cubicBezTo>
                  <a:lnTo>
                    <a:pt x="371" y="258"/>
                  </a:lnTo>
                  <a:cubicBezTo>
                    <a:pt x="382" y="177"/>
                    <a:pt x="388" y="172"/>
                    <a:pt x="468" y="172"/>
                  </a:cubicBezTo>
                  <a:cubicBezTo>
                    <a:pt x="608" y="145"/>
                    <a:pt x="785" y="140"/>
                    <a:pt x="968" y="140"/>
                  </a:cubicBezTo>
                  <a:close/>
                  <a:moveTo>
                    <a:pt x="888" y="0"/>
                  </a:moveTo>
                  <a:cubicBezTo>
                    <a:pt x="683" y="5"/>
                    <a:pt x="506" y="22"/>
                    <a:pt x="323" y="38"/>
                  </a:cubicBezTo>
                  <a:cubicBezTo>
                    <a:pt x="86" y="65"/>
                    <a:pt x="81" y="113"/>
                    <a:pt x="76" y="290"/>
                  </a:cubicBezTo>
                  <a:lnTo>
                    <a:pt x="76" y="328"/>
                  </a:lnTo>
                  <a:lnTo>
                    <a:pt x="76" y="425"/>
                  </a:lnTo>
                  <a:lnTo>
                    <a:pt x="76" y="516"/>
                  </a:lnTo>
                  <a:cubicBezTo>
                    <a:pt x="76" y="575"/>
                    <a:pt x="65" y="640"/>
                    <a:pt x="65" y="704"/>
                  </a:cubicBezTo>
                  <a:cubicBezTo>
                    <a:pt x="65" y="774"/>
                    <a:pt x="60" y="839"/>
                    <a:pt x="60" y="909"/>
                  </a:cubicBezTo>
                  <a:cubicBezTo>
                    <a:pt x="60" y="1027"/>
                    <a:pt x="54" y="1156"/>
                    <a:pt x="54" y="1274"/>
                  </a:cubicBezTo>
                  <a:cubicBezTo>
                    <a:pt x="49" y="1452"/>
                    <a:pt x="49" y="1618"/>
                    <a:pt x="43" y="1796"/>
                  </a:cubicBezTo>
                  <a:cubicBezTo>
                    <a:pt x="22" y="2403"/>
                    <a:pt x="0" y="3167"/>
                    <a:pt x="22" y="4091"/>
                  </a:cubicBezTo>
                  <a:lnTo>
                    <a:pt x="33" y="4306"/>
                  </a:lnTo>
                  <a:cubicBezTo>
                    <a:pt x="43" y="4527"/>
                    <a:pt x="49" y="4801"/>
                    <a:pt x="54" y="5086"/>
                  </a:cubicBezTo>
                  <a:cubicBezTo>
                    <a:pt x="60" y="5237"/>
                    <a:pt x="60" y="5376"/>
                    <a:pt x="70" y="5522"/>
                  </a:cubicBezTo>
                  <a:cubicBezTo>
                    <a:pt x="76" y="5806"/>
                    <a:pt x="86" y="6097"/>
                    <a:pt x="86" y="6376"/>
                  </a:cubicBezTo>
                  <a:cubicBezTo>
                    <a:pt x="92" y="6591"/>
                    <a:pt x="86" y="6812"/>
                    <a:pt x="86" y="7022"/>
                  </a:cubicBezTo>
                  <a:lnTo>
                    <a:pt x="86" y="7392"/>
                  </a:lnTo>
                  <a:cubicBezTo>
                    <a:pt x="86" y="7495"/>
                    <a:pt x="92" y="7586"/>
                    <a:pt x="103" y="7672"/>
                  </a:cubicBezTo>
                  <a:cubicBezTo>
                    <a:pt x="113" y="7833"/>
                    <a:pt x="205" y="7941"/>
                    <a:pt x="355" y="7984"/>
                  </a:cubicBezTo>
                  <a:lnTo>
                    <a:pt x="377" y="7989"/>
                  </a:lnTo>
                  <a:cubicBezTo>
                    <a:pt x="398" y="7995"/>
                    <a:pt x="414" y="8005"/>
                    <a:pt x="447" y="8005"/>
                  </a:cubicBezTo>
                  <a:lnTo>
                    <a:pt x="490" y="8005"/>
                  </a:lnTo>
                  <a:cubicBezTo>
                    <a:pt x="624" y="8011"/>
                    <a:pt x="758" y="8016"/>
                    <a:pt x="898" y="8021"/>
                  </a:cubicBezTo>
                  <a:lnTo>
                    <a:pt x="914" y="8021"/>
                  </a:lnTo>
                  <a:cubicBezTo>
                    <a:pt x="1000" y="8021"/>
                    <a:pt x="1081" y="8005"/>
                    <a:pt x="1178" y="7962"/>
                  </a:cubicBezTo>
                  <a:cubicBezTo>
                    <a:pt x="1269" y="7925"/>
                    <a:pt x="1334" y="7849"/>
                    <a:pt x="1350" y="7747"/>
                  </a:cubicBezTo>
                  <a:lnTo>
                    <a:pt x="1355" y="7726"/>
                  </a:lnTo>
                  <a:cubicBezTo>
                    <a:pt x="1366" y="7683"/>
                    <a:pt x="1377" y="7634"/>
                    <a:pt x="1377" y="7581"/>
                  </a:cubicBezTo>
                  <a:lnTo>
                    <a:pt x="1382" y="7392"/>
                  </a:lnTo>
                  <a:cubicBezTo>
                    <a:pt x="1398" y="7172"/>
                    <a:pt x="1409" y="6941"/>
                    <a:pt x="1409" y="6720"/>
                  </a:cubicBezTo>
                  <a:cubicBezTo>
                    <a:pt x="1420" y="6274"/>
                    <a:pt x="1420" y="5833"/>
                    <a:pt x="1420" y="5398"/>
                  </a:cubicBezTo>
                  <a:lnTo>
                    <a:pt x="1420" y="5188"/>
                  </a:lnTo>
                  <a:lnTo>
                    <a:pt x="1420" y="4274"/>
                  </a:lnTo>
                  <a:lnTo>
                    <a:pt x="1420" y="3231"/>
                  </a:lnTo>
                  <a:cubicBezTo>
                    <a:pt x="1420" y="2575"/>
                    <a:pt x="1425" y="2038"/>
                    <a:pt x="1431" y="1527"/>
                  </a:cubicBezTo>
                  <a:cubicBezTo>
                    <a:pt x="1431" y="1301"/>
                    <a:pt x="1436" y="1081"/>
                    <a:pt x="1447" y="860"/>
                  </a:cubicBezTo>
                  <a:cubicBezTo>
                    <a:pt x="1447" y="726"/>
                    <a:pt x="1452" y="591"/>
                    <a:pt x="1452" y="457"/>
                  </a:cubicBezTo>
                  <a:lnTo>
                    <a:pt x="1452" y="269"/>
                  </a:lnTo>
                  <a:lnTo>
                    <a:pt x="1452" y="242"/>
                  </a:lnTo>
                  <a:cubicBezTo>
                    <a:pt x="1447" y="140"/>
                    <a:pt x="1393" y="65"/>
                    <a:pt x="1285" y="32"/>
                  </a:cubicBezTo>
                  <a:cubicBezTo>
                    <a:pt x="1264" y="27"/>
                    <a:pt x="1242" y="22"/>
                    <a:pt x="1215" y="22"/>
                  </a:cubicBezTo>
                  <a:cubicBezTo>
                    <a:pt x="1189" y="22"/>
                    <a:pt x="1162" y="11"/>
                    <a:pt x="1129" y="11"/>
                  </a:cubicBezTo>
                  <a:cubicBezTo>
                    <a:pt x="1049" y="5"/>
                    <a:pt x="968" y="0"/>
                    <a:pt x="888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p20"/>
          <p:cNvSpPr txBox="1">
            <a:spLocks noGrp="1"/>
          </p:cNvSpPr>
          <p:nvPr>
            <p:ph type="subTitle" idx="1"/>
          </p:nvPr>
        </p:nvSpPr>
        <p:spPr>
          <a:xfrm>
            <a:off x="4740353" y="1360325"/>
            <a:ext cx="3556200" cy="231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b="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2800"/>
            </a:lvl9pPr>
          </a:lstStyle>
          <a:p>
            <a:endParaRPr/>
          </a:p>
        </p:txBody>
      </p:sp>
      <p:sp>
        <p:nvSpPr>
          <p:cNvPr id="857" name="Google Shape;857;p20"/>
          <p:cNvSpPr txBox="1">
            <a:spLocks noGrp="1"/>
          </p:cNvSpPr>
          <p:nvPr>
            <p:ph type="subTitle" idx="2"/>
          </p:nvPr>
        </p:nvSpPr>
        <p:spPr>
          <a:xfrm>
            <a:off x="847450" y="1358200"/>
            <a:ext cx="3560100" cy="23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2800"/>
            </a:lvl9pPr>
          </a:lstStyle>
          <a:p>
            <a:endParaRPr/>
          </a:p>
        </p:txBody>
      </p:sp>
      <p:sp>
        <p:nvSpPr>
          <p:cNvPr id="858" name="Google Shape;858;p20"/>
          <p:cNvSpPr txBox="1">
            <a:spLocks noGrp="1"/>
          </p:cNvSpPr>
          <p:nvPr>
            <p:ph type="title"/>
          </p:nvPr>
        </p:nvSpPr>
        <p:spPr>
          <a:xfrm>
            <a:off x="720000" y="474850"/>
            <a:ext cx="77040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859" name="Google Shape;859;p20"/>
          <p:cNvGrpSpPr/>
          <p:nvPr/>
        </p:nvGrpSpPr>
        <p:grpSpPr>
          <a:xfrm>
            <a:off x="1620743" y="4271129"/>
            <a:ext cx="5902514" cy="769067"/>
            <a:chOff x="1620743" y="4271129"/>
            <a:chExt cx="5902514" cy="769067"/>
          </a:xfrm>
        </p:grpSpPr>
        <p:grpSp>
          <p:nvGrpSpPr>
            <p:cNvPr id="860" name="Google Shape;860;p20"/>
            <p:cNvGrpSpPr/>
            <p:nvPr/>
          </p:nvGrpSpPr>
          <p:grpSpPr>
            <a:xfrm>
              <a:off x="3579329" y="4623124"/>
              <a:ext cx="229398" cy="358429"/>
              <a:chOff x="1797250" y="785725"/>
              <a:chExt cx="60500" cy="94525"/>
            </a:xfrm>
          </p:grpSpPr>
          <p:sp>
            <p:nvSpPr>
              <p:cNvPr id="861" name="Google Shape;861;p20"/>
              <p:cNvSpPr/>
              <p:nvPr/>
            </p:nvSpPr>
            <p:spPr>
              <a:xfrm>
                <a:off x="1797250" y="785725"/>
                <a:ext cx="60500" cy="94525"/>
              </a:xfrm>
              <a:custGeom>
                <a:avLst/>
                <a:gdLst/>
                <a:ahLst/>
                <a:cxnLst/>
                <a:rect l="l" t="t" r="r" b="b"/>
                <a:pathLst>
                  <a:path w="2420" h="3781" extrusionOk="0">
                    <a:moveTo>
                      <a:pt x="1785" y="565"/>
                    </a:moveTo>
                    <a:lnTo>
                      <a:pt x="1785" y="565"/>
                    </a:lnTo>
                    <a:cubicBezTo>
                      <a:pt x="1742" y="646"/>
                      <a:pt x="1688" y="727"/>
                      <a:pt x="1634" y="807"/>
                    </a:cubicBezTo>
                    <a:lnTo>
                      <a:pt x="1629" y="823"/>
                    </a:lnTo>
                    <a:cubicBezTo>
                      <a:pt x="1559" y="926"/>
                      <a:pt x="1500" y="1033"/>
                      <a:pt x="1430" y="1130"/>
                    </a:cubicBezTo>
                    <a:lnTo>
                      <a:pt x="1382" y="1211"/>
                    </a:lnTo>
                    <a:cubicBezTo>
                      <a:pt x="1366" y="1237"/>
                      <a:pt x="1349" y="1275"/>
                      <a:pt x="1339" y="1302"/>
                    </a:cubicBezTo>
                    <a:lnTo>
                      <a:pt x="1339" y="1307"/>
                    </a:lnTo>
                    <a:cubicBezTo>
                      <a:pt x="1258" y="1463"/>
                      <a:pt x="1269" y="1517"/>
                      <a:pt x="1425" y="1608"/>
                    </a:cubicBezTo>
                    <a:cubicBezTo>
                      <a:pt x="1478" y="1641"/>
                      <a:pt x="1532" y="1668"/>
                      <a:pt x="1581" y="1705"/>
                    </a:cubicBezTo>
                    <a:cubicBezTo>
                      <a:pt x="1634" y="1732"/>
                      <a:pt x="1688" y="1764"/>
                      <a:pt x="1731" y="1797"/>
                    </a:cubicBezTo>
                    <a:cubicBezTo>
                      <a:pt x="1860" y="1877"/>
                      <a:pt x="1973" y="1958"/>
                      <a:pt x="2091" y="2038"/>
                    </a:cubicBezTo>
                    <a:cubicBezTo>
                      <a:pt x="2124" y="2065"/>
                      <a:pt x="2151" y="2098"/>
                      <a:pt x="2183" y="2151"/>
                    </a:cubicBezTo>
                    <a:cubicBezTo>
                      <a:pt x="2215" y="2205"/>
                      <a:pt x="2210" y="2232"/>
                      <a:pt x="2172" y="2286"/>
                    </a:cubicBezTo>
                    <a:cubicBezTo>
                      <a:pt x="2156" y="2302"/>
                      <a:pt x="2134" y="2323"/>
                      <a:pt x="2124" y="2329"/>
                    </a:cubicBezTo>
                    <a:cubicBezTo>
                      <a:pt x="2102" y="2340"/>
                      <a:pt x="2081" y="2361"/>
                      <a:pt x="2065" y="2377"/>
                    </a:cubicBezTo>
                    <a:lnTo>
                      <a:pt x="1747" y="2598"/>
                    </a:lnTo>
                    <a:cubicBezTo>
                      <a:pt x="1430" y="2818"/>
                      <a:pt x="1113" y="3049"/>
                      <a:pt x="801" y="3270"/>
                    </a:cubicBezTo>
                    <a:cubicBezTo>
                      <a:pt x="645" y="3377"/>
                      <a:pt x="484" y="3469"/>
                      <a:pt x="317" y="3549"/>
                    </a:cubicBezTo>
                    <a:cubicBezTo>
                      <a:pt x="317" y="3549"/>
                      <a:pt x="316" y="3549"/>
                      <a:pt x="314" y="3550"/>
                    </a:cubicBezTo>
                    <a:lnTo>
                      <a:pt x="314" y="3550"/>
                    </a:lnTo>
                    <a:cubicBezTo>
                      <a:pt x="510" y="3290"/>
                      <a:pt x="702" y="3030"/>
                      <a:pt x="919" y="2780"/>
                    </a:cubicBezTo>
                    <a:cubicBezTo>
                      <a:pt x="989" y="2689"/>
                      <a:pt x="1070" y="2598"/>
                      <a:pt x="1151" y="2501"/>
                    </a:cubicBezTo>
                    <a:lnTo>
                      <a:pt x="1258" y="2377"/>
                    </a:lnTo>
                    <a:cubicBezTo>
                      <a:pt x="1269" y="2361"/>
                      <a:pt x="1280" y="2350"/>
                      <a:pt x="1290" y="2334"/>
                    </a:cubicBezTo>
                    <a:cubicBezTo>
                      <a:pt x="1333" y="2286"/>
                      <a:pt x="1366" y="2232"/>
                      <a:pt x="1349" y="2178"/>
                    </a:cubicBezTo>
                    <a:cubicBezTo>
                      <a:pt x="1344" y="2135"/>
                      <a:pt x="1312" y="2098"/>
                      <a:pt x="1237" y="2055"/>
                    </a:cubicBezTo>
                    <a:cubicBezTo>
                      <a:pt x="1210" y="2033"/>
                      <a:pt x="1183" y="2028"/>
                      <a:pt x="1156" y="2012"/>
                    </a:cubicBezTo>
                    <a:lnTo>
                      <a:pt x="919" y="1920"/>
                    </a:lnTo>
                    <a:cubicBezTo>
                      <a:pt x="823" y="1877"/>
                      <a:pt x="726" y="1840"/>
                      <a:pt x="624" y="1797"/>
                    </a:cubicBezTo>
                    <a:cubicBezTo>
                      <a:pt x="597" y="1791"/>
                      <a:pt x="575" y="1775"/>
                      <a:pt x="554" y="1764"/>
                    </a:cubicBezTo>
                    <a:lnTo>
                      <a:pt x="538" y="1759"/>
                    </a:lnTo>
                    <a:cubicBezTo>
                      <a:pt x="538" y="1721"/>
                      <a:pt x="559" y="1705"/>
                      <a:pt x="586" y="1678"/>
                    </a:cubicBezTo>
                    <a:lnTo>
                      <a:pt x="613" y="1641"/>
                    </a:lnTo>
                    <a:cubicBezTo>
                      <a:pt x="672" y="1581"/>
                      <a:pt x="731" y="1517"/>
                      <a:pt x="801" y="1452"/>
                    </a:cubicBezTo>
                    <a:cubicBezTo>
                      <a:pt x="925" y="1334"/>
                      <a:pt x="1059" y="1221"/>
                      <a:pt x="1188" y="1103"/>
                    </a:cubicBezTo>
                    <a:lnTo>
                      <a:pt x="1355" y="958"/>
                    </a:lnTo>
                    <a:cubicBezTo>
                      <a:pt x="1403" y="909"/>
                      <a:pt x="1457" y="872"/>
                      <a:pt x="1505" y="823"/>
                    </a:cubicBezTo>
                    <a:cubicBezTo>
                      <a:pt x="1597" y="743"/>
                      <a:pt x="1694" y="657"/>
                      <a:pt x="1785" y="565"/>
                    </a:cubicBezTo>
                    <a:close/>
                    <a:moveTo>
                      <a:pt x="2102" y="1"/>
                    </a:moveTo>
                    <a:lnTo>
                      <a:pt x="2086" y="17"/>
                    </a:lnTo>
                    <a:cubicBezTo>
                      <a:pt x="1989" y="76"/>
                      <a:pt x="1909" y="130"/>
                      <a:pt x="1833" y="194"/>
                    </a:cubicBezTo>
                    <a:cubicBezTo>
                      <a:pt x="1790" y="237"/>
                      <a:pt x="1747" y="275"/>
                      <a:pt x="1699" y="323"/>
                    </a:cubicBezTo>
                    <a:cubicBezTo>
                      <a:pt x="1661" y="356"/>
                      <a:pt x="1618" y="399"/>
                      <a:pt x="1581" y="436"/>
                    </a:cubicBezTo>
                    <a:cubicBezTo>
                      <a:pt x="1484" y="528"/>
                      <a:pt x="1403" y="608"/>
                      <a:pt x="1323" y="678"/>
                    </a:cubicBezTo>
                    <a:lnTo>
                      <a:pt x="1258" y="748"/>
                    </a:lnTo>
                    <a:cubicBezTo>
                      <a:pt x="1231" y="775"/>
                      <a:pt x="1204" y="807"/>
                      <a:pt x="1177" y="829"/>
                    </a:cubicBezTo>
                    <a:cubicBezTo>
                      <a:pt x="1065" y="936"/>
                      <a:pt x="957" y="1038"/>
                      <a:pt x="839" y="1135"/>
                    </a:cubicBezTo>
                    <a:cubicBezTo>
                      <a:pt x="731" y="1232"/>
                      <a:pt x="634" y="1334"/>
                      <a:pt x="527" y="1426"/>
                    </a:cubicBezTo>
                    <a:cubicBezTo>
                      <a:pt x="473" y="1474"/>
                      <a:pt x="419" y="1528"/>
                      <a:pt x="371" y="1587"/>
                    </a:cubicBezTo>
                    <a:cubicBezTo>
                      <a:pt x="328" y="1641"/>
                      <a:pt x="312" y="1700"/>
                      <a:pt x="317" y="1764"/>
                    </a:cubicBezTo>
                    <a:cubicBezTo>
                      <a:pt x="323" y="1823"/>
                      <a:pt x="366" y="1877"/>
                      <a:pt x="419" y="1920"/>
                    </a:cubicBezTo>
                    <a:cubicBezTo>
                      <a:pt x="452" y="1942"/>
                      <a:pt x="489" y="1963"/>
                      <a:pt x="527" y="1979"/>
                    </a:cubicBezTo>
                    <a:cubicBezTo>
                      <a:pt x="608" y="2012"/>
                      <a:pt x="699" y="2055"/>
                      <a:pt x="785" y="2087"/>
                    </a:cubicBezTo>
                    <a:cubicBezTo>
                      <a:pt x="828" y="2098"/>
                      <a:pt x="860" y="2114"/>
                      <a:pt x="903" y="2124"/>
                    </a:cubicBezTo>
                    <a:cubicBezTo>
                      <a:pt x="941" y="2141"/>
                      <a:pt x="989" y="2151"/>
                      <a:pt x="1027" y="2173"/>
                    </a:cubicBezTo>
                    <a:cubicBezTo>
                      <a:pt x="1038" y="2173"/>
                      <a:pt x="1038" y="2178"/>
                      <a:pt x="1043" y="2178"/>
                    </a:cubicBezTo>
                    <a:cubicBezTo>
                      <a:pt x="1054" y="2189"/>
                      <a:pt x="1065" y="2189"/>
                      <a:pt x="1065" y="2194"/>
                    </a:cubicBezTo>
                    <a:cubicBezTo>
                      <a:pt x="1038" y="2227"/>
                      <a:pt x="1011" y="2270"/>
                      <a:pt x="973" y="2302"/>
                    </a:cubicBezTo>
                    <a:cubicBezTo>
                      <a:pt x="903" y="2393"/>
                      <a:pt x="833" y="2490"/>
                      <a:pt x="753" y="2581"/>
                    </a:cubicBezTo>
                    <a:cubicBezTo>
                      <a:pt x="554" y="2823"/>
                      <a:pt x="371" y="3087"/>
                      <a:pt x="194" y="3345"/>
                    </a:cubicBezTo>
                    <a:cubicBezTo>
                      <a:pt x="156" y="3404"/>
                      <a:pt x="108" y="3463"/>
                      <a:pt x="70" y="3533"/>
                    </a:cubicBezTo>
                    <a:lnTo>
                      <a:pt x="59" y="3538"/>
                    </a:lnTo>
                    <a:cubicBezTo>
                      <a:pt x="32" y="3576"/>
                      <a:pt x="0" y="3624"/>
                      <a:pt x="0" y="3678"/>
                    </a:cubicBezTo>
                    <a:lnTo>
                      <a:pt x="0" y="3694"/>
                    </a:lnTo>
                    <a:lnTo>
                      <a:pt x="5" y="3700"/>
                    </a:lnTo>
                    <a:cubicBezTo>
                      <a:pt x="48" y="3754"/>
                      <a:pt x="97" y="3780"/>
                      <a:pt x="156" y="3780"/>
                    </a:cubicBezTo>
                    <a:cubicBezTo>
                      <a:pt x="183" y="3780"/>
                      <a:pt x="210" y="3775"/>
                      <a:pt x="237" y="3764"/>
                    </a:cubicBezTo>
                    <a:cubicBezTo>
                      <a:pt x="301" y="3737"/>
                      <a:pt x="349" y="3721"/>
                      <a:pt x="398" y="3694"/>
                    </a:cubicBezTo>
                    <a:cubicBezTo>
                      <a:pt x="672" y="3549"/>
                      <a:pt x="892" y="3426"/>
                      <a:pt x="1097" y="3280"/>
                    </a:cubicBezTo>
                    <a:cubicBezTo>
                      <a:pt x="1398" y="3065"/>
                      <a:pt x="1710" y="2845"/>
                      <a:pt x="2005" y="2630"/>
                    </a:cubicBezTo>
                    <a:lnTo>
                      <a:pt x="2113" y="2549"/>
                    </a:lnTo>
                    <a:cubicBezTo>
                      <a:pt x="2172" y="2512"/>
                      <a:pt x="2226" y="2463"/>
                      <a:pt x="2274" y="2420"/>
                    </a:cubicBezTo>
                    <a:cubicBezTo>
                      <a:pt x="2301" y="2404"/>
                      <a:pt x="2328" y="2361"/>
                      <a:pt x="2339" y="2323"/>
                    </a:cubicBezTo>
                    <a:lnTo>
                      <a:pt x="2344" y="2302"/>
                    </a:lnTo>
                    <a:cubicBezTo>
                      <a:pt x="2414" y="2162"/>
                      <a:pt x="2419" y="2098"/>
                      <a:pt x="2274" y="1979"/>
                    </a:cubicBezTo>
                    <a:lnTo>
                      <a:pt x="2237" y="1952"/>
                    </a:lnTo>
                    <a:cubicBezTo>
                      <a:pt x="2021" y="1775"/>
                      <a:pt x="1817" y="1630"/>
                      <a:pt x="1602" y="1501"/>
                    </a:cubicBezTo>
                    <a:cubicBezTo>
                      <a:pt x="1581" y="1490"/>
                      <a:pt x="1559" y="1474"/>
                      <a:pt x="1548" y="1463"/>
                    </a:cubicBezTo>
                    <a:lnTo>
                      <a:pt x="1538" y="1452"/>
                    </a:lnTo>
                    <a:cubicBezTo>
                      <a:pt x="1548" y="1442"/>
                      <a:pt x="1548" y="1426"/>
                      <a:pt x="1554" y="1415"/>
                    </a:cubicBezTo>
                    <a:lnTo>
                      <a:pt x="1602" y="1329"/>
                    </a:lnTo>
                    <a:cubicBezTo>
                      <a:pt x="1656" y="1216"/>
                      <a:pt x="1715" y="1108"/>
                      <a:pt x="1774" y="1001"/>
                    </a:cubicBezTo>
                    <a:cubicBezTo>
                      <a:pt x="1833" y="888"/>
                      <a:pt x="1903" y="780"/>
                      <a:pt x="1962" y="673"/>
                    </a:cubicBezTo>
                    <a:lnTo>
                      <a:pt x="2145" y="350"/>
                    </a:lnTo>
                    <a:cubicBezTo>
                      <a:pt x="2172" y="313"/>
                      <a:pt x="2183" y="264"/>
                      <a:pt x="2204" y="216"/>
                    </a:cubicBezTo>
                    <a:cubicBezTo>
                      <a:pt x="2210" y="194"/>
                      <a:pt x="2226" y="178"/>
                      <a:pt x="2231" y="151"/>
                    </a:cubicBezTo>
                    <a:lnTo>
                      <a:pt x="2237" y="130"/>
                    </a:lnTo>
                    <a:lnTo>
                      <a:pt x="2102" y="1"/>
                    </a:ln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2" name="Google Shape;862;p20"/>
              <p:cNvSpPr/>
              <p:nvPr/>
            </p:nvSpPr>
            <p:spPr>
              <a:xfrm>
                <a:off x="1836625" y="838075"/>
                <a:ext cx="10375" cy="7500"/>
              </a:xfrm>
              <a:custGeom>
                <a:avLst/>
                <a:gdLst/>
                <a:ahLst/>
                <a:cxnLst/>
                <a:rect l="l" t="t" r="r" b="b"/>
                <a:pathLst>
                  <a:path w="415" h="300" extrusionOk="0">
                    <a:moveTo>
                      <a:pt x="331" y="1"/>
                    </a:moveTo>
                    <a:cubicBezTo>
                      <a:pt x="308" y="1"/>
                      <a:pt x="283" y="7"/>
                      <a:pt x="258" y="20"/>
                    </a:cubicBezTo>
                    <a:cubicBezTo>
                      <a:pt x="178" y="68"/>
                      <a:pt x="92" y="111"/>
                      <a:pt x="33" y="192"/>
                    </a:cubicBezTo>
                    <a:cubicBezTo>
                      <a:pt x="27" y="208"/>
                      <a:pt x="16" y="219"/>
                      <a:pt x="16" y="229"/>
                    </a:cubicBezTo>
                    <a:lnTo>
                      <a:pt x="16" y="240"/>
                    </a:lnTo>
                    <a:lnTo>
                      <a:pt x="0" y="299"/>
                    </a:lnTo>
                    <a:lnTo>
                      <a:pt x="59" y="289"/>
                    </a:lnTo>
                    <a:cubicBezTo>
                      <a:pt x="151" y="262"/>
                      <a:pt x="301" y="186"/>
                      <a:pt x="403" y="106"/>
                    </a:cubicBezTo>
                    <a:cubicBezTo>
                      <a:pt x="414" y="95"/>
                      <a:pt x="414" y="74"/>
                      <a:pt x="414" y="57"/>
                    </a:cubicBezTo>
                    <a:lnTo>
                      <a:pt x="414" y="47"/>
                    </a:lnTo>
                    <a:lnTo>
                      <a:pt x="403" y="30"/>
                    </a:lnTo>
                    <a:cubicBezTo>
                      <a:pt x="383" y="10"/>
                      <a:pt x="358" y="1"/>
                      <a:pt x="331" y="1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3" name="Google Shape;863;p20"/>
              <p:cNvSpPr/>
              <p:nvPr/>
            </p:nvSpPr>
            <p:spPr>
              <a:xfrm>
                <a:off x="1838775" y="840825"/>
                <a:ext cx="11450" cy="7825"/>
              </a:xfrm>
              <a:custGeom>
                <a:avLst/>
                <a:gdLst/>
                <a:ahLst/>
                <a:cxnLst/>
                <a:rect l="l" t="t" r="r" b="b"/>
                <a:pathLst>
                  <a:path w="458" h="313" extrusionOk="0">
                    <a:moveTo>
                      <a:pt x="385" y="1"/>
                    </a:moveTo>
                    <a:cubicBezTo>
                      <a:pt x="360" y="1"/>
                      <a:pt x="340" y="13"/>
                      <a:pt x="323" y="23"/>
                    </a:cubicBezTo>
                    <a:lnTo>
                      <a:pt x="301" y="23"/>
                    </a:lnTo>
                    <a:cubicBezTo>
                      <a:pt x="172" y="82"/>
                      <a:pt x="135" y="119"/>
                      <a:pt x="76" y="205"/>
                    </a:cubicBezTo>
                    <a:lnTo>
                      <a:pt x="0" y="313"/>
                    </a:lnTo>
                    <a:lnTo>
                      <a:pt x="113" y="259"/>
                    </a:lnTo>
                    <a:cubicBezTo>
                      <a:pt x="145" y="243"/>
                      <a:pt x="172" y="232"/>
                      <a:pt x="210" y="216"/>
                    </a:cubicBezTo>
                    <a:cubicBezTo>
                      <a:pt x="291" y="184"/>
                      <a:pt x="360" y="152"/>
                      <a:pt x="436" y="98"/>
                    </a:cubicBezTo>
                    <a:cubicBezTo>
                      <a:pt x="457" y="82"/>
                      <a:pt x="452" y="66"/>
                      <a:pt x="452" y="50"/>
                    </a:cubicBezTo>
                    <a:lnTo>
                      <a:pt x="452" y="23"/>
                    </a:lnTo>
                    <a:lnTo>
                      <a:pt x="436" y="17"/>
                    </a:lnTo>
                    <a:cubicBezTo>
                      <a:pt x="417" y="5"/>
                      <a:pt x="401" y="1"/>
                      <a:pt x="385" y="1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4" name="Google Shape;864;p20"/>
              <p:cNvSpPr/>
              <p:nvPr/>
            </p:nvSpPr>
            <p:spPr>
              <a:xfrm>
                <a:off x="1832850" y="836075"/>
                <a:ext cx="9175" cy="5725"/>
              </a:xfrm>
              <a:custGeom>
                <a:avLst/>
                <a:gdLst/>
                <a:ahLst/>
                <a:cxnLst/>
                <a:rect l="l" t="t" r="r" b="b"/>
                <a:pathLst>
                  <a:path w="367" h="229" extrusionOk="0">
                    <a:moveTo>
                      <a:pt x="252" y="1"/>
                    </a:moveTo>
                    <a:cubicBezTo>
                      <a:pt x="241" y="1"/>
                      <a:pt x="230" y="5"/>
                      <a:pt x="216" y="14"/>
                    </a:cubicBezTo>
                    <a:cubicBezTo>
                      <a:pt x="167" y="46"/>
                      <a:pt x="124" y="84"/>
                      <a:pt x="76" y="121"/>
                    </a:cubicBezTo>
                    <a:cubicBezTo>
                      <a:pt x="60" y="132"/>
                      <a:pt x="54" y="137"/>
                      <a:pt x="49" y="154"/>
                    </a:cubicBezTo>
                    <a:cubicBezTo>
                      <a:pt x="49" y="159"/>
                      <a:pt x="44" y="164"/>
                      <a:pt x="44" y="164"/>
                    </a:cubicBezTo>
                    <a:lnTo>
                      <a:pt x="1" y="229"/>
                    </a:lnTo>
                    <a:lnTo>
                      <a:pt x="76" y="213"/>
                    </a:lnTo>
                    <a:cubicBezTo>
                      <a:pt x="210" y="207"/>
                      <a:pt x="237" y="186"/>
                      <a:pt x="339" y="100"/>
                    </a:cubicBezTo>
                    <a:lnTo>
                      <a:pt x="366" y="73"/>
                    </a:lnTo>
                    <a:lnTo>
                      <a:pt x="329" y="46"/>
                    </a:lnTo>
                    <a:cubicBezTo>
                      <a:pt x="293" y="17"/>
                      <a:pt x="274" y="1"/>
                      <a:pt x="252" y="1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65" name="Google Shape;865;p20"/>
            <p:cNvGrpSpPr/>
            <p:nvPr/>
          </p:nvGrpSpPr>
          <p:grpSpPr>
            <a:xfrm>
              <a:off x="2857833" y="4425534"/>
              <a:ext cx="627228" cy="614662"/>
              <a:chOff x="2669400" y="1610725"/>
              <a:chExt cx="167225" cy="163875"/>
            </a:xfrm>
          </p:grpSpPr>
          <p:sp>
            <p:nvSpPr>
              <p:cNvPr id="866" name="Google Shape;866;p20"/>
              <p:cNvSpPr/>
              <p:nvPr/>
            </p:nvSpPr>
            <p:spPr>
              <a:xfrm>
                <a:off x="2669400" y="1610725"/>
                <a:ext cx="167225" cy="163875"/>
              </a:xfrm>
              <a:custGeom>
                <a:avLst/>
                <a:gdLst/>
                <a:ahLst/>
                <a:cxnLst/>
                <a:rect l="l" t="t" r="r" b="b"/>
                <a:pathLst>
                  <a:path w="6689" h="6555" extrusionOk="0">
                    <a:moveTo>
                      <a:pt x="6452" y="242"/>
                    </a:moveTo>
                    <a:cubicBezTo>
                      <a:pt x="6409" y="377"/>
                      <a:pt x="6372" y="506"/>
                      <a:pt x="6339" y="630"/>
                    </a:cubicBezTo>
                    <a:lnTo>
                      <a:pt x="6313" y="678"/>
                    </a:lnTo>
                    <a:lnTo>
                      <a:pt x="6339" y="699"/>
                    </a:lnTo>
                    <a:lnTo>
                      <a:pt x="6313" y="705"/>
                    </a:lnTo>
                    <a:cubicBezTo>
                      <a:pt x="6313" y="705"/>
                      <a:pt x="6313" y="710"/>
                      <a:pt x="6318" y="721"/>
                    </a:cubicBezTo>
                    <a:cubicBezTo>
                      <a:pt x="6313" y="737"/>
                      <a:pt x="6302" y="753"/>
                      <a:pt x="6302" y="775"/>
                    </a:cubicBezTo>
                    <a:cubicBezTo>
                      <a:pt x="6286" y="764"/>
                      <a:pt x="6270" y="759"/>
                      <a:pt x="6248" y="753"/>
                    </a:cubicBezTo>
                    <a:cubicBezTo>
                      <a:pt x="6189" y="730"/>
                      <a:pt x="6122" y="708"/>
                      <a:pt x="6045" y="708"/>
                    </a:cubicBezTo>
                    <a:cubicBezTo>
                      <a:pt x="6030" y="708"/>
                      <a:pt x="6016" y="709"/>
                      <a:pt x="6001" y="710"/>
                    </a:cubicBezTo>
                    <a:lnTo>
                      <a:pt x="5963" y="721"/>
                    </a:lnTo>
                    <a:lnTo>
                      <a:pt x="5979" y="759"/>
                    </a:lnTo>
                    <a:cubicBezTo>
                      <a:pt x="5979" y="764"/>
                      <a:pt x="5985" y="775"/>
                      <a:pt x="5985" y="780"/>
                    </a:cubicBezTo>
                    <a:cubicBezTo>
                      <a:pt x="5995" y="802"/>
                      <a:pt x="6001" y="818"/>
                      <a:pt x="6022" y="834"/>
                    </a:cubicBezTo>
                    <a:cubicBezTo>
                      <a:pt x="6054" y="861"/>
                      <a:pt x="6092" y="882"/>
                      <a:pt x="6130" y="893"/>
                    </a:cubicBezTo>
                    <a:cubicBezTo>
                      <a:pt x="6162" y="909"/>
                      <a:pt x="6189" y="920"/>
                      <a:pt x="6221" y="936"/>
                    </a:cubicBezTo>
                    <a:lnTo>
                      <a:pt x="6243" y="941"/>
                    </a:lnTo>
                    <a:cubicBezTo>
                      <a:pt x="6227" y="995"/>
                      <a:pt x="6210" y="1049"/>
                      <a:pt x="6189" y="1097"/>
                    </a:cubicBezTo>
                    <a:cubicBezTo>
                      <a:pt x="6184" y="1113"/>
                      <a:pt x="6167" y="1140"/>
                      <a:pt x="6162" y="1162"/>
                    </a:cubicBezTo>
                    <a:cubicBezTo>
                      <a:pt x="6135" y="1162"/>
                      <a:pt x="6114" y="1156"/>
                      <a:pt x="6081" y="1146"/>
                    </a:cubicBezTo>
                    <a:cubicBezTo>
                      <a:pt x="6054" y="1139"/>
                      <a:pt x="6022" y="1130"/>
                      <a:pt x="5988" y="1130"/>
                    </a:cubicBezTo>
                    <a:cubicBezTo>
                      <a:pt x="5969" y="1130"/>
                      <a:pt x="5950" y="1133"/>
                      <a:pt x="5931" y="1140"/>
                    </a:cubicBezTo>
                    <a:lnTo>
                      <a:pt x="5850" y="1167"/>
                    </a:lnTo>
                    <a:lnTo>
                      <a:pt x="6108" y="1280"/>
                    </a:lnTo>
                    <a:cubicBezTo>
                      <a:pt x="6103" y="1334"/>
                      <a:pt x="6081" y="1382"/>
                      <a:pt x="6060" y="1431"/>
                    </a:cubicBezTo>
                    <a:cubicBezTo>
                      <a:pt x="6054" y="1452"/>
                      <a:pt x="6049" y="1463"/>
                      <a:pt x="6038" y="1484"/>
                    </a:cubicBezTo>
                    <a:lnTo>
                      <a:pt x="5759" y="1436"/>
                    </a:lnTo>
                    <a:lnTo>
                      <a:pt x="5807" y="1506"/>
                    </a:lnTo>
                    <a:cubicBezTo>
                      <a:pt x="5813" y="1517"/>
                      <a:pt x="5818" y="1522"/>
                      <a:pt x="5823" y="1533"/>
                    </a:cubicBezTo>
                    <a:cubicBezTo>
                      <a:pt x="5839" y="1549"/>
                      <a:pt x="5845" y="1565"/>
                      <a:pt x="5861" y="1576"/>
                    </a:cubicBezTo>
                    <a:lnTo>
                      <a:pt x="5958" y="1640"/>
                    </a:lnTo>
                    <a:lnTo>
                      <a:pt x="5979" y="1651"/>
                    </a:lnTo>
                    <a:cubicBezTo>
                      <a:pt x="5968" y="1705"/>
                      <a:pt x="5952" y="1753"/>
                      <a:pt x="5925" y="1807"/>
                    </a:cubicBezTo>
                    <a:cubicBezTo>
                      <a:pt x="5888" y="1807"/>
                      <a:pt x="5850" y="1802"/>
                      <a:pt x="5813" y="1785"/>
                    </a:cubicBezTo>
                    <a:cubicBezTo>
                      <a:pt x="5770" y="1775"/>
                      <a:pt x="5727" y="1769"/>
                      <a:pt x="5678" y="1769"/>
                    </a:cubicBezTo>
                    <a:lnTo>
                      <a:pt x="5603" y="1769"/>
                    </a:lnTo>
                    <a:lnTo>
                      <a:pt x="5651" y="1818"/>
                    </a:lnTo>
                    <a:cubicBezTo>
                      <a:pt x="5700" y="1871"/>
                      <a:pt x="5759" y="1893"/>
                      <a:pt x="5813" y="1914"/>
                    </a:cubicBezTo>
                    <a:cubicBezTo>
                      <a:pt x="5839" y="1920"/>
                      <a:pt x="5861" y="1925"/>
                      <a:pt x="5877" y="1941"/>
                    </a:cubicBezTo>
                    <a:cubicBezTo>
                      <a:pt x="5861" y="2027"/>
                      <a:pt x="5834" y="2103"/>
                      <a:pt x="5796" y="2178"/>
                    </a:cubicBezTo>
                    <a:cubicBezTo>
                      <a:pt x="5780" y="2178"/>
                      <a:pt x="5759" y="2162"/>
                      <a:pt x="5732" y="2156"/>
                    </a:cubicBezTo>
                    <a:cubicBezTo>
                      <a:pt x="5700" y="2141"/>
                      <a:pt x="5669" y="2131"/>
                      <a:pt x="5629" y="2131"/>
                    </a:cubicBezTo>
                    <a:cubicBezTo>
                      <a:pt x="5614" y="2131"/>
                      <a:pt x="5599" y="2132"/>
                      <a:pt x="5581" y="2135"/>
                    </a:cubicBezTo>
                    <a:lnTo>
                      <a:pt x="5544" y="2151"/>
                    </a:lnTo>
                    <a:lnTo>
                      <a:pt x="5565" y="2189"/>
                    </a:lnTo>
                    <a:cubicBezTo>
                      <a:pt x="5597" y="2242"/>
                      <a:pt x="5646" y="2269"/>
                      <a:pt x="5700" y="2296"/>
                    </a:cubicBezTo>
                    <a:cubicBezTo>
                      <a:pt x="5716" y="2307"/>
                      <a:pt x="5732" y="2318"/>
                      <a:pt x="5753" y="2323"/>
                    </a:cubicBezTo>
                    <a:cubicBezTo>
                      <a:pt x="5727" y="2404"/>
                      <a:pt x="5705" y="2479"/>
                      <a:pt x="5662" y="2554"/>
                    </a:cubicBezTo>
                    <a:cubicBezTo>
                      <a:pt x="5651" y="2549"/>
                      <a:pt x="5630" y="2533"/>
                      <a:pt x="5619" y="2527"/>
                    </a:cubicBezTo>
                    <a:cubicBezTo>
                      <a:pt x="5565" y="2495"/>
                      <a:pt x="5501" y="2457"/>
                      <a:pt x="5420" y="2457"/>
                    </a:cubicBezTo>
                    <a:lnTo>
                      <a:pt x="5377" y="2457"/>
                    </a:lnTo>
                    <a:lnTo>
                      <a:pt x="5393" y="2506"/>
                    </a:lnTo>
                    <a:cubicBezTo>
                      <a:pt x="5415" y="2560"/>
                      <a:pt x="5447" y="2587"/>
                      <a:pt x="5485" y="2608"/>
                    </a:cubicBezTo>
                    <a:lnTo>
                      <a:pt x="5501" y="2630"/>
                    </a:lnTo>
                    <a:cubicBezTo>
                      <a:pt x="5528" y="2646"/>
                      <a:pt x="5554" y="2667"/>
                      <a:pt x="5581" y="2694"/>
                    </a:cubicBezTo>
                    <a:lnTo>
                      <a:pt x="5603" y="2710"/>
                    </a:lnTo>
                    <a:cubicBezTo>
                      <a:pt x="5597" y="2775"/>
                      <a:pt x="5571" y="2828"/>
                      <a:pt x="5538" y="2898"/>
                    </a:cubicBezTo>
                    <a:cubicBezTo>
                      <a:pt x="5501" y="2888"/>
                      <a:pt x="5474" y="2877"/>
                      <a:pt x="5442" y="2871"/>
                    </a:cubicBezTo>
                    <a:cubicBezTo>
                      <a:pt x="5404" y="2855"/>
                      <a:pt x="5356" y="2834"/>
                      <a:pt x="5307" y="2834"/>
                    </a:cubicBezTo>
                    <a:lnTo>
                      <a:pt x="5286" y="2834"/>
                    </a:lnTo>
                    <a:lnTo>
                      <a:pt x="5275" y="2855"/>
                    </a:lnTo>
                    <a:cubicBezTo>
                      <a:pt x="5253" y="2898"/>
                      <a:pt x="5259" y="2931"/>
                      <a:pt x="5307" y="2957"/>
                    </a:cubicBezTo>
                    <a:cubicBezTo>
                      <a:pt x="5356" y="2984"/>
                      <a:pt x="5393" y="3011"/>
                      <a:pt x="5442" y="3038"/>
                    </a:cubicBezTo>
                    <a:lnTo>
                      <a:pt x="5474" y="3060"/>
                    </a:lnTo>
                    <a:cubicBezTo>
                      <a:pt x="5463" y="3113"/>
                      <a:pt x="5436" y="3156"/>
                      <a:pt x="5415" y="3210"/>
                    </a:cubicBezTo>
                    <a:cubicBezTo>
                      <a:pt x="5409" y="3226"/>
                      <a:pt x="5404" y="3237"/>
                      <a:pt x="5404" y="3248"/>
                    </a:cubicBezTo>
                    <a:cubicBezTo>
                      <a:pt x="5377" y="3237"/>
                      <a:pt x="5356" y="3232"/>
                      <a:pt x="5329" y="3226"/>
                    </a:cubicBezTo>
                    <a:cubicBezTo>
                      <a:pt x="5287" y="3212"/>
                      <a:pt x="5253" y="3198"/>
                      <a:pt x="5203" y="3198"/>
                    </a:cubicBezTo>
                    <a:cubicBezTo>
                      <a:pt x="5195" y="3198"/>
                      <a:pt x="5187" y="3199"/>
                      <a:pt x="5178" y="3199"/>
                    </a:cubicBezTo>
                    <a:lnTo>
                      <a:pt x="5135" y="3205"/>
                    </a:lnTo>
                    <a:lnTo>
                      <a:pt x="5151" y="3248"/>
                    </a:lnTo>
                    <a:cubicBezTo>
                      <a:pt x="5178" y="3312"/>
                      <a:pt x="5232" y="3339"/>
                      <a:pt x="5280" y="3361"/>
                    </a:cubicBezTo>
                    <a:cubicBezTo>
                      <a:pt x="5302" y="3366"/>
                      <a:pt x="5323" y="3382"/>
                      <a:pt x="5334" y="3393"/>
                    </a:cubicBezTo>
                    <a:cubicBezTo>
                      <a:pt x="5307" y="3490"/>
                      <a:pt x="5270" y="3581"/>
                      <a:pt x="5227" y="3667"/>
                    </a:cubicBezTo>
                    <a:lnTo>
                      <a:pt x="5017" y="3533"/>
                    </a:lnTo>
                    <a:lnTo>
                      <a:pt x="5033" y="3608"/>
                    </a:lnTo>
                    <a:cubicBezTo>
                      <a:pt x="5044" y="3683"/>
                      <a:pt x="5054" y="3689"/>
                      <a:pt x="5167" y="3812"/>
                    </a:cubicBezTo>
                    <a:cubicBezTo>
                      <a:pt x="5162" y="3850"/>
                      <a:pt x="5141" y="3882"/>
                      <a:pt x="5124" y="3925"/>
                    </a:cubicBezTo>
                    <a:cubicBezTo>
                      <a:pt x="5119" y="3931"/>
                      <a:pt x="5119" y="3947"/>
                      <a:pt x="5114" y="3952"/>
                    </a:cubicBezTo>
                    <a:cubicBezTo>
                      <a:pt x="5098" y="3952"/>
                      <a:pt x="5087" y="3947"/>
                      <a:pt x="5071" y="3931"/>
                    </a:cubicBezTo>
                    <a:cubicBezTo>
                      <a:pt x="5060" y="3925"/>
                      <a:pt x="5054" y="3920"/>
                      <a:pt x="5038" y="3909"/>
                    </a:cubicBezTo>
                    <a:cubicBezTo>
                      <a:pt x="5033" y="3904"/>
                      <a:pt x="5028" y="3904"/>
                      <a:pt x="5017" y="3898"/>
                    </a:cubicBezTo>
                    <a:cubicBezTo>
                      <a:pt x="4990" y="3882"/>
                      <a:pt x="4958" y="3866"/>
                      <a:pt x="4909" y="3866"/>
                    </a:cubicBezTo>
                    <a:lnTo>
                      <a:pt x="4866" y="3871"/>
                    </a:lnTo>
                    <a:lnTo>
                      <a:pt x="4882" y="3909"/>
                    </a:lnTo>
                    <a:cubicBezTo>
                      <a:pt x="4909" y="3974"/>
                      <a:pt x="4958" y="4011"/>
                      <a:pt x="5001" y="4038"/>
                    </a:cubicBezTo>
                    <a:cubicBezTo>
                      <a:pt x="5017" y="4060"/>
                      <a:pt x="5044" y="4070"/>
                      <a:pt x="5060" y="4092"/>
                    </a:cubicBezTo>
                    <a:cubicBezTo>
                      <a:pt x="5038" y="4167"/>
                      <a:pt x="5006" y="4242"/>
                      <a:pt x="4974" y="4312"/>
                    </a:cubicBezTo>
                    <a:lnTo>
                      <a:pt x="4694" y="4178"/>
                    </a:lnTo>
                    <a:lnTo>
                      <a:pt x="4737" y="4269"/>
                    </a:lnTo>
                    <a:cubicBezTo>
                      <a:pt x="4770" y="4334"/>
                      <a:pt x="4818" y="4377"/>
                      <a:pt x="4866" y="4409"/>
                    </a:cubicBezTo>
                    <a:cubicBezTo>
                      <a:pt x="4882" y="4420"/>
                      <a:pt x="4904" y="4441"/>
                      <a:pt x="4920" y="4457"/>
                    </a:cubicBezTo>
                    <a:lnTo>
                      <a:pt x="4850" y="4619"/>
                    </a:lnTo>
                    <a:lnTo>
                      <a:pt x="4587" y="4484"/>
                    </a:lnTo>
                    <a:lnTo>
                      <a:pt x="4608" y="4554"/>
                    </a:lnTo>
                    <a:cubicBezTo>
                      <a:pt x="4630" y="4619"/>
                      <a:pt x="4662" y="4651"/>
                      <a:pt x="4689" y="4678"/>
                    </a:cubicBezTo>
                    <a:lnTo>
                      <a:pt x="4705" y="4689"/>
                    </a:lnTo>
                    <a:cubicBezTo>
                      <a:pt x="4721" y="4710"/>
                      <a:pt x="4743" y="4726"/>
                      <a:pt x="4770" y="4742"/>
                    </a:cubicBezTo>
                    <a:lnTo>
                      <a:pt x="4791" y="4759"/>
                    </a:lnTo>
                    <a:cubicBezTo>
                      <a:pt x="4775" y="4823"/>
                      <a:pt x="4748" y="4893"/>
                      <a:pt x="4716" y="4957"/>
                    </a:cubicBezTo>
                    <a:cubicBezTo>
                      <a:pt x="4710" y="4974"/>
                      <a:pt x="4710" y="4979"/>
                      <a:pt x="4705" y="4995"/>
                    </a:cubicBezTo>
                    <a:cubicBezTo>
                      <a:pt x="4689" y="4984"/>
                      <a:pt x="4667" y="4979"/>
                      <a:pt x="4657" y="4968"/>
                    </a:cubicBezTo>
                    <a:cubicBezTo>
                      <a:pt x="4624" y="4947"/>
                      <a:pt x="4581" y="4925"/>
                      <a:pt x="4533" y="4920"/>
                    </a:cubicBezTo>
                    <a:lnTo>
                      <a:pt x="4479" y="4914"/>
                    </a:lnTo>
                    <a:lnTo>
                      <a:pt x="4479" y="4914"/>
                    </a:lnTo>
                    <a:lnTo>
                      <a:pt x="4501" y="4957"/>
                    </a:lnTo>
                    <a:cubicBezTo>
                      <a:pt x="4528" y="5022"/>
                      <a:pt x="4571" y="5054"/>
                      <a:pt x="4608" y="5087"/>
                    </a:cubicBezTo>
                    <a:cubicBezTo>
                      <a:pt x="4630" y="5103"/>
                      <a:pt x="4641" y="5113"/>
                      <a:pt x="4657" y="5130"/>
                    </a:cubicBezTo>
                    <a:lnTo>
                      <a:pt x="4608" y="5264"/>
                    </a:lnTo>
                    <a:cubicBezTo>
                      <a:pt x="4598" y="5253"/>
                      <a:pt x="4581" y="5253"/>
                      <a:pt x="4571" y="5248"/>
                    </a:cubicBezTo>
                    <a:cubicBezTo>
                      <a:pt x="4528" y="5226"/>
                      <a:pt x="4495" y="5216"/>
                      <a:pt x="4447" y="5189"/>
                    </a:cubicBezTo>
                    <a:lnTo>
                      <a:pt x="4302" y="5113"/>
                    </a:lnTo>
                    <a:lnTo>
                      <a:pt x="4334" y="5194"/>
                    </a:lnTo>
                    <a:cubicBezTo>
                      <a:pt x="4361" y="5264"/>
                      <a:pt x="4399" y="5291"/>
                      <a:pt x="4425" y="5318"/>
                    </a:cubicBezTo>
                    <a:cubicBezTo>
                      <a:pt x="4436" y="5323"/>
                      <a:pt x="4442" y="5323"/>
                      <a:pt x="4447" y="5328"/>
                    </a:cubicBezTo>
                    <a:cubicBezTo>
                      <a:pt x="4474" y="5350"/>
                      <a:pt x="4501" y="5377"/>
                      <a:pt x="4528" y="5398"/>
                    </a:cubicBezTo>
                    <a:lnTo>
                      <a:pt x="4549" y="5409"/>
                    </a:lnTo>
                    <a:lnTo>
                      <a:pt x="4544" y="5425"/>
                    </a:lnTo>
                    <a:cubicBezTo>
                      <a:pt x="4538" y="5452"/>
                      <a:pt x="4528" y="5468"/>
                      <a:pt x="4522" y="5490"/>
                    </a:cubicBezTo>
                    <a:cubicBezTo>
                      <a:pt x="4517" y="5511"/>
                      <a:pt x="4501" y="5533"/>
                      <a:pt x="4495" y="5549"/>
                    </a:cubicBezTo>
                    <a:lnTo>
                      <a:pt x="4495" y="5560"/>
                    </a:lnTo>
                    <a:cubicBezTo>
                      <a:pt x="4479" y="5549"/>
                      <a:pt x="4463" y="5543"/>
                      <a:pt x="4447" y="5538"/>
                    </a:cubicBezTo>
                    <a:cubicBezTo>
                      <a:pt x="4403" y="5518"/>
                      <a:pt x="4354" y="5494"/>
                      <a:pt x="4297" y="5494"/>
                    </a:cubicBezTo>
                    <a:cubicBezTo>
                      <a:pt x="4292" y="5494"/>
                      <a:pt x="4286" y="5495"/>
                      <a:pt x="4280" y="5495"/>
                    </a:cubicBezTo>
                    <a:lnTo>
                      <a:pt x="4227" y="5506"/>
                    </a:lnTo>
                    <a:lnTo>
                      <a:pt x="4259" y="5549"/>
                    </a:lnTo>
                    <a:cubicBezTo>
                      <a:pt x="4291" y="5597"/>
                      <a:pt x="4339" y="5630"/>
                      <a:pt x="4382" y="5656"/>
                    </a:cubicBezTo>
                    <a:cubicBezTo>
                      <a:pt x="4409" y="5678"/>
                      <a:pt x="4425" y="5694"/>
                      <a:pt x="4447" y="5710"/>
                    </a:cubicBezTo>
                    <a:lnTo>
                      <a:pt x="4253" y="6318"/>
                    </a:lnTo>
                    <a:cubicBezTo>
                      <a:pt x="4227" y="6302"/>
                      <a:pt x="4200" y="6285"/>
                      <a:pt x="4167" y="6264"/>
                    </a:cubicBezTo>
                    <a:cubicBezTo>
                      <a:pt x="4141" y="6242"/>
                      <a:pt x="4114" y="6221"/>
                      <a:pt x="4087" y="6210"/>
                    </a:cubicBezTo>
                    <a:cubicBezTo>
                      <a:pt x="4038" y="6183"/>
                      <a:pt x="3990" y="6156"/>
                      <a:pt x="3952" y="6130"/>
                    </a:cubicBezTo>
                    <a:cubicBezTo>
                      <a:pt x="3936" y="6124"/>
                      <a:pt x="3925" y="6108"/>
                      <a:pt x="3904" y="6103"/>
                    </a:cubicBezTo>
                    <a:cubicBezTo>
                      <a:pt x="3904" y="6097"/>
                      <a:pt x="3904" y="6086"/>
                      <a:pt x="3915" y="6076"/>
                    </a:cubicBezTo>
                    <a:cubicBezTo>
                      <a:pt x="3931" y="6054"/>
                      <a:pt x="3942" y="6033"/>
                      <a:pt x="3936" y="6000"/>
                    </a:cubicBezTo>
                    <a:lnTo>
                      <a:pt x="3931" y="5974"/>
                    </a:lnTo>
                    <a:lnTo>
                      <a:pt x="3904" y="5974"/>
                    </a:lnTo>
                    <a:cubicBezTo>
                      <a:pt x="3899" y="5974"/>
                      <a:pt x="3877" y="5974"/>
                      <a:pt x="3861" y="5979"/>
                    </a:cubicBezTo>
                    <a:cubicBezTo>
                      <a:pt x="3845" y="5995"/>
                      <a:pt x="3823" y="6017"/>
                      <a:pt x="3796" y="6033"/>
                    </a:cubicBezTo>
                    <a:lnTo>
                      <a:pt x="3791" y="6043"/>
                    </a:lnTo>
                    <a:lnTo>
                      <a:pt x="3587" y="5920"/>
                    </a:lnTo>
                    <a:cubicBezTo>
                      <a:pt x="3592" y="5898"/>
                      <a:pt x="3608" y="5888"/>
                      <a:pt x="3619" y="5871"/>
                    </a:cubicBezTo>
                    <a:cubicBezTo>
                      <a:pt x="3641" y="5845"/>
                      <a:pt x="3662" y="5818"/>
                      <a:pt x="3667" y="5785"/>
                    </a:cubicBezTo>
                    <a:lnTo>
                      <a:pt x="3684" y="5737"/>
                    </a:lnTo>
                    <a:lnTo>
                      <a:pt x="3630" y="5748"/>
                    </a:lnTo>
                    <a:cubicBezTo>
                      <a:pt x="3576" y="5759"/>
                      <a:pt x="3549" y="5785"/>
                      <a:pt x="3522" y="5818"/>
                    </a:cubicBezTo>
                    <a:lnTo>
                      <a:pt x="3479" y="5861"/>
                    </a:lnTo>
                    <a:cubicBezTo>
                      <a:pt x="3447" y="5845"/>
                      <a:pt x="3415" y="5828"/>
                      <a:pt x="3382" y="5802"/>
                    </a:cubicBezTo>
                    <a:cubicBezTo>
                      <a:pt x="3372" y="5791"/>
                      <a:pt x="3361" y="5785"/>
                      <a:pt x="3356" y="5780"/>
                    </a:cubicBezTo>
                    <a:cubicBezTo>
                      <a:pt x="3356" y="5775"/>
                      <a:pt x="3356" y="5764"/>
                      <a:pt x="3366" y="5753"/>
                    </a:cubicBezTo>
                    <a:cubicBezTo>
                      <a:pt x="3382" y="5732"/>
                      <a:pt x="3393" y="5705"/>
                      <a:pt x="3382" y="5667"/>
                    </a:cubicBezTo>
                    <a:lnTo>
                      <a:pt x="3372" y="5640"/>
                    </a:lnTo>
                    <a:lnTo>
                      <a:pt x="3345" y="5640"/>
                    </a:lnTo>
                    <a:cubicBezTo>
                      <a:pt x="3313" y="5646"/>
                      <a:pt x="3291" y="5667"/>
                      <a:pt x="3275" y="5678"/>
                    </a:cubicBezTo>
                    <a:cubicBezTo>
                      <a:pt x="3264" y="5683"/>
                      <a:pt x="3253" y="5699"/>
                      <a:pt x="3248" y="5699"/>
                    </a:cubicBezTo>
                    <a:cubicBezTo>
                      <a:pt x="3184" y="5678"/>
                      <a:pt x="3130" y="5646"/>
                      <a:pt x="3065" y="5597"/>
                    </a:cubicBezTo>
                    <a:lnTo>
                      <a:pt x="3124" y="5479"/>
                    </a:lnTo>
                    <a:lnTo>
                      <a:pt x="3114" y="5457"/>
                    </a:lnTo>
                    <a:cubicBezTo>
                      <a:pt x="3098" y="5436"/>
                      <a:pt x="3076" y="5436"/>
                      <a:pt x="3065" y="5436"/>
                    </a:cubicBezTo>
                    <a:cubicBezTo>
                      <a:pt x="3038" y="5436"/>
                      <a:pt x="3022" y="5457"/>
                      <a:pt x="3012" y="5463"/>
                    </a:cubicBezTo>
                    <a:cubicBezTo>
                      <a:pt x="2990" y="5484"/>
                      <a:pt x="2979" y="5506"/>
                      <a:pt x="2958" y="5522"/>
                    </a:cubicBezTo>
                    <a:lnTo>
                      <a:pt x="2952" y="5533"/>
                    </a:lnTo>
                    <a:lnTo>
                      <a:pt x="2931" y="5522"/>
                    </a:lnTo>
                    <a:cubicBezTo>
                      <a:pt x="2904" y="5511"/>
                      <a:pt x="2882" y="5495"/>
                      <a:pt x="2856" y="5490"/>
                    </a:cubicBezTo>
                    <a:lnTo>
                      <a:pt x="2796" y="5452"/>
                    </a:lnTo>
                    <a:lnTo>
                      <a:pt x="2791" y="5441"/>
                    </a:lnTo>
                    <a:lnTo>
                      <a:pt x="2872" y="5275"/>
                    </a:lnTo>
                    <a:lnTo>
                      <a:pt x="2872" y="5275"/>
                    </a:lnTo>
                    <a:lnTo>
                      <a:pt x="2807" y="5291"/>
                    </a:lnTo>
                    <a:cubicBezTo>
                      <a:pt x="2764" y="5296"/>
                      <a:pt x="2727" y="5328"/>
                      <a:pt x="2710" y="5350"/>
                    </a:cubicBezTo>
                    <a:cubicBezTo>
                      <a:pt x="2694" y="5361"/>
                      <a:pt x="2689" y="5371"/>
                      <a:pt x="2673" y="5377"/>
                    </a:cubicBezTo>
                    <a:cubicBezTo>
                      <a:pt x="2614" y="5355"/>
                      <a:pt x="2560" y="5323"/>
                      <a:pt x="2506" y="5291"/>
                    </a:cubicBezTo>
                    <a:cubicBezTo>
                      <a:pt x="2495" y="5275"/>
                      <a:pt x="2474" y="5269"/>
                      <a:pt x="2458" y="5253"/>
                    </a:cubicBezTo>
                    <a:cubicBezTo>
                      <a:pt x="2474" y="5242"/>
                      <a:pt x="2479" y="5221"/>
                      <a:pt x="2495" y="5210"/>
                    </a:cubicBezTo>
                    <a:cubicBezTo>
                      <a:pt x="2528" y="5162"/>
                      <a:pt x="2560" y="5113"/>
                      <a:pt x="2576" y="5060"/>
                    </a:cubicBezTo>
                    <a:lnTo>
                      <a:pt x="2592" y="5000"/>
                    </a:lnTo>
                    <a:lnTo>
                      <a:pt x="2533" y="5022"/>
                    </a:lnTo>
                    <a:cubicBezTo>
                      <a:pt x="2458" y="5049"/>
                      <a:pt x="2458" y="5049"/>
                      <a:pt x="2404" y="5103"/>
                    </a:cubicBezTo>
                    <a:cubicBezTo>
                      <a:pt x="2388" y="5119"/>
                      <a:pt x="2366" y="5140"/>
                      <a:pt x="2345" y="5167"/>
                    </a:cubicBezTo>
                    <a:lnTo>
                      <a:pt x="2334" y="5189"/>
                    </a:lnTo>
                    <a:lnTo>
                      <a:pt x="2291" y="5167"/>
                    </a:lnTo>
                    <a:cubicBezTo>
                      <a:pt x="2253" y="5146"/>
                      <a:pt x="2210" y="5119"/>
                      <a:pt x="2173" y="5103"/>
                    </a:cubicBezTo>
                    <a:lnTo>
                      <a:pt x="2135" y="5081"/>
                    </a:lnTo>
                    <a:cubicBezTo>
                      <a:pt x="2146" y="5054"/>
                      <a:pt x="2162" y="5027"/>
                      <a:pt x="2178" y="5000"/>
                    </a:cubicBezTo>
                    <a:cubicBezTo>
                      <a:pt x="2205" y="4957"/>
                      <a:pt x="2232" y="4914"/>
                      <a:pt x="2237" y="4850"/>
                    </a:cubicBezTo>
                    <a:lnTo>
                      <a:pt x="2253" y="4780"/>
                    </a:lnTo>
                    <a:lnTo>
                      <a:pt x="2189" y="4818"/>
                    </a:lnTo>
                    <a:cubicBezTo>
                      <a:pt x="2135" y="4850"/>
                      <a:pt x="2098" y="4898"/>
                      <a:pt x="2065" y="4947"/>
                    </a:cubicBezTo>
                    <a:cubicBezTo>
                      <a:pt x="2049" y="4968"/>
                      <a:pt x="2028" y="4984"/>
                      <a:pt x="2017" y="5006"/>
                    </a:cubicBezTo>
                    <a:cubicBezTo>
                      <a:pt x="1931" y="4968"/>
                      <a:pt x="1839" y="4920"/>
                      <a:pt x="1759" y="4866"/>
                    </a:cubicBezTo>
                    <a:cubicBezTo>
                      <a:pt x="1770" y="4845"/>
                      <a:pt x="1780" y="4834"/>
                      <a:pt x="1796" y="4812"/>
                    </a:cubicBezTo>
                    <a:cubicBezTo>
                      <a:pt x="1823" y="4769"/>
                      <a:pt x="1850" y="4732"/>
                      <a:pt x="1861" y="4673"/>
                    </a:cubicBezTo>
                    <a:lnTo>
                      <a:pt x="1877" y="4608"/>
                    </a:lnTo>
                    <a:lnTo>
                      <a:pt x="1813" y="4630"/>
                    </a:lnTo>
                    <a:cubicBezTo>
                      <a:pt x="1743" y="4656"/>
                      <a:pt x="1700" y="4705"/>
                      <a:pt x="1651" y="4753"/>
                    </a:cubicBezTo>
                    <a:lnTo>
                      <a:pt x="1619" y="4785"/>
                    </a:lnTo>
                    <a:cubicBezTo>
                      <a:pt x="1571" y="4769"/>
                      <a:pt x="1533" y="4742"/>
                      <a:pt x="1485" y="4716"/>
                    </a:cubicBezTo>
                    <a:cubicBezTo>
                      <a:pt x="1479" y="4710"/>
                      <a:pt x="1463" y="4705"/>
                      <a:pt x="1458" y="4705"/>
                    </a:cubicBezTo>
                    <a:cubicBezTo>
                      <a:pt x="1469" y="4678"/>
                      <a:pt x="1485" y="4651"/>
                      <a:pt x="1512" y="4624"/>
                    </a:cubicBezTo>
                    <a:cubicBezTo>
                      <a:pt x="1533" y="4597"/>
                      <a:pt x="1560" y="4565"/>
                      <a:pt x="1571" y="4522"/>
                    </a:cubicBezTo>
                    <a:lnTo>
                      <a:pt x="1592" y="4463"/>
                    </a:lnTo>
                    <a:lnTo>
                      <a:pt x="1533" y="4484"/>
                    </a:lnTo>
                    <a:cubicBezTo>
                      <a:pt x="1463" y="4500"/>
                      <a:pt x="1458" y="4500"/>
                      <a:pt x="1409" y="4549"/>
                    </a:cubicBezTo>
                    <a:cubicBezTo>
                      <a:pt x="1388" y="4570"/>
                      <a:pt x="1361" y="4592"/>
                      <a:pt x="1345" y="4619"/>
                    </a:cubicBezTo>
                    <a:lnTo>
                      <a:pt x="1323" y="4635"/>
                    </a:lnTo>
                    <a:cubicBezTo>
                      <a:pt x="1270" y="4619"/>
                      <a:pt x="1221" y="4592"/>
                      <a:pt x="1167" y="4565"/>
                    </a:cubicBezTo>
                    <a:cubicBezTo>
                      <a:pt x="1141" y="4549"/>
                      <a:pt x="1114" y="4538"/>
                      <a:pt x="1087" y="4517"/>
                    </a:cubicBezTo>
                    <a:cubicBezTo>
                      <a:pt x="1092" y="4500"/>
                      <a:pt x="1108" y="4495"/>
                      <a:pt x="1114" y="4484"/>
                    </a:cubicBezTo>
                    <a:cubicBezTo>
                      <a:pt x="1167" y="4420"/>
                      <a:pt x="1221" y="4366"/>
                      <a:pt x="1248" y="4302"/>
                    </a:cubicBezTo>
                    <a:lnTo>
                      <a:pt x="1253" y="4280"/>
                    </a:lnTo>
                    <a:lnTo>
                      <a:pt x="1243" y="4269"/>
                    </a:lnTo>
                    <a:cubicBezTo>
                      <a:pt x="1227" y="4248"/>
                      <a:pt x="1216" y="4242"/>
                      <a:pt x="1194" y="4242"/>
                    </a:cubicBezTo>
                    <a:cubicBezTo>
                      <a:pt x="1167" y="4242"/>
                      <a:pt x="1157" y="4253"/>
                      <a:pt x="1141" y="4259"/>
                    </a:cubicBezTo>
                    <a:lnTo>
                      <a:pt x="979" y="4404"/>
                    </a:lnTo>
                    <a:lnTo>
                      <a:pt x="942" y="4441"/>
                    </a:lnTo>
                    <a:cubicBezTo>
                      <a:pt x="915" y="4436"/>
                      <a:pt x="888" y="4414"/>
                      <a:pt x="850" y="4404"/>
                    </a:cubicBezTo>
                    <a:cubicBezTo>
                      <a:pt x="839" y="4393"/>
                      <a:pt x="818" y="4382"/>
                      <a:pt x="796" y="4377"/>
                    </a:cubicBezTo>
                    <a:cubicBezTo>
                      <a:pt x="807" y="4361"/>
                      <a:pt x="813" y="4350"/>
                      <a:pt x="829" y="4339"/>
                    </a:cubicBezTo>
                    <a:cubicBezTo>
                      <a:pt x="866" y="4285"/>
                      <a:pt x="909" y="4242"/>
                      <a:pt x="947" y="4189"/>
                    </a:cubicBezTo>
                    <a:lnTo>
                      <a:pt x="1001" y="4113"/>
                    </a:lnTo>
                    <a:lnTo>
                      <a:pt x="985" y="4092"/>
                    </a:lnTo>
                    <a:cubicBezTo>
                      <a:pt x="974" y="4070"/>
                      <a:pt x="958" y="4060"/>
                      <a:pt x="942" y="4060"/>
                    </a:cubicBezTo>
                    <a:cubicBezTo>
                      <a:pt x="938" y="4059"/>
                      <a:pt x="934" y="4059"/>
                      <a:pt x="931" y="4059"/>
                    </a:cubicBezTo>
                    <a:cubicBezTo>
                      <a:pt x="909" y="4059"/>
                      <a:pt x="893" y="4072"/>
                      <a:pt x="888" y="4081"/>
                    </a:cubicBezTo>
                    <a:cubicBezTo>
                      <a:pt x="839" y="4119"/>
                      <a:pt x="791" y="4167"/>
                      <a:pt x="743" y="4205"/>
                    </a:cubicBezTo>
                    <a:cubicBezTo>
                      <a:pt x="727" y="4226"/>
                      <a:pt x="705" y="4253"/>
                      <a:pt x="678" y="4275"/>
                    </a:cubicBezTo>
                    <a:lnTo>
                      <a:pt x="657" y="4296"/>
                    </a:lnTo>
                    <a:cubicBezTo>
                      <a:pt x="619" y="4285"/>
                      <a:pt x="587" y="4269"/>
                      <a:pt x="544" y="4242"/>
                    </a:cubicBezTo>
                    <a:cubicBezTo>
                      <a:pt x="522" y="4226"/>
                      <a:pt x="495" y="4216"/>
                      <a:pt x="474" y="4205"/>
                    </a:cubicBezTo>
                    <a:cubicBezTo>
                      <a:pt x="431" y="4189"/>
                      <a:pt x="382" y="4162"/>
                      <a:pt x="334" y="4140"/>
                    </a:cubicBezTo>
                    <a:cubicBezTo>
                      <a:pt x="329" y="4135"/>
                      <a:pt x="323" y="4135"/>
                      <a:pt x="307" y="4124"/>
                    </a:cubicBezTo>
                    <a:lnTo>
                      <a:pt x="377" y="4087"/>
                    </a:lnTo>
                    <a:lnTo>
                      <a:pt x="1565" y="3318"/>
                    </a:lnTo>
                    <a:cubicBezTo>
                      <a:pt x="1748" y="3199"/>
                      <a:pt x="1936" y="3087"/>
                      <a:pt x="2119" y="2963"/>
                    </a:cubicBezTo>
                    <a:cubicBezTo>
                      <a:pt x="2619" y="2635"/>
                      <a:pt x="3151" y="2296"/>
                      <a:pt x="3667" y="1974"/>
                    </a:cubicBezTo>
                    <a:cubicBezTo>
                      <a:pt x="3925" y="1812"/>
                      <a:pt x="4194" y="1651"/>
                      <a:pt x="4447" y="1501"/>
                    </a:cubicBezTo>
                    <a:cubicBezTo>
                      <a:pt x="4624" y="1393"/>
                      <a:pt x="4802" y="1291"/>
                      <a:pt x="4979" y="1183"/>
                    </a:cubicBezTo>
                    <a:cubicBezTo>
                      <a:pt x="5377" y="941"/>
                      <a:pt x="5780" y="683"/>
                      <a:pt x="6119" y="468"/>
                    </a:cubicBezTo>
                    <a:cubicBezTo>
                      <a:pt x="6194" y="425"/>
                      <a:pt x="6264" y="377"/>
                      <a:pt x="6329" y="328"/>
                    </a:cubicBezTo>
                    <a:cubicBezTo>
                      <a:pt x="6361" y="302"/>
                      <a:pt x="6399" y="280"/>
                      <a:pt x="6431" y="253"/>
                    </a:cubicBezTo>
                    <a:cubicBezTo>
                      <a:pt x="6436" y="248"/>
                      <a:pt x="6442" y="248"/>
                      <a:pt x="6452" y="242"/>
                    </a:cubicBezTo>
                    <a:close/>
                    <a:moveTo>
                      <a:pt x="6592" y="1"/>
                    </a:moveTo>
                    <a:cubicBezTo>
                      <a:pt x="6538" y="1"/>
                      <a:pt x="6501" y="22"/>
                      <a:pt x="6458" y="38"/>
                    </a:cubicBezTo>
                    <a:lnTo>
                      <a:pt x="6399" y="76"/>
                    </a:lnTo>
                    <a:cubicBezTo>
                      <a:pt x="6286" y="135"/>
                      <a:pt x="6162" y="194"/>
                      <a:pt x="6049" y="264"/>
                    </a:cubicBezTo>
                    <a:cubicBezTo>
                      <a:pt x="5270" y="710"/>
                      <a:pt x="4495" y="1194"/>
                      <a:pt x="3743" y="1656"/>
                    </a:cubicBezTo>
                    <a:lnTo>
                      <a:pt x="3468" y="1834"/>
                    </a:lnTo>
                    <a:cubicBezTo>
                      <a:pt x="3200" y="2001"/>
                      <a:pt x="2925" y="2178"/>
                      <a:pt x="2657" y="2345"/>
                    </a:cubicBezTo>
                    <a:cubicBezTo>
                      <a:pt x="2452" y="2474"/>
                      <a:pt x="2259" y="2597"/>
                      <a:pt x="2055" y="2721"/>
                    </a:cubicBezTo>
                    <a:cubicBezTo>
                      <a:pt x="1447" y="3113"/>
                      <a:pt x="786" y="3533"/>
                      <a:pt x="167" y="4011"/>
                    </a:cubicBezTo>
                    <a:lnTo>
                      <a:pt x="162" y="4017"/>
                    </a:lnTo>
                    <a:cubicBezTo>
                      <a:pt x="134" y="4040"/>
                      <a:pt x="114" y="4055"/>
                      <a:pt x="88" y="4055"/>
                    </a:cubicBezTo>
                    <a:cubicBezTo>
                      <a:pt x="84" y="4055"/>
                      <a:pt x="80" y="4055"/>
                      <a:pt x="76" y="4054"/>
                    </a:cubicBezTo>
                    <a:cubicBezTo>
                      <a:pt x="70" y="4052"/>
                      <a:pt x="65" y="4051"/>
                      <a:pt x="60" y="4051"/>
                    </a:cubicBezTo>
                    <a:cubicBezTo>
                      <a:pt x="40" y="4051"/>
                      <a:pt x="24" y="4065"/>
                      <a:pt x="12" y="4087"/>
                    </a:cubicBezTo>
                    <a:cubicBezTo>
                      <a:pt x="1" y="4113"/>
                      <a:pt x="6" y="4146"/>
                      <a:pt x="28" y="4167"/>
                    </a:cubicBezTo>
                    <a:cubicBezTo>
                      <a:pt x="49" y="4189"/>
                      <a:pt x="81" y="4216"/>
                      <a:pt x="114" y="4232"/>
                    </a:cubicBezTo>
                    <a:cubicBezTo>
                      <a:pt x="200" y="4285"/>
                      <a:pt x="291" y="4334"/>
                      <a:pt x="377" y="4388"/>
                    </a:cubicBezTo>
                    <a:cubicBezTo>
                      <a:pt x="598" y="4522"/>
                      <a:pt x="834" y="4662"/>
                      <a:pt x="1060" y="4791"/>
                    </a:cubicBezTo>
                    <a:cubicBezTo>
                      <a:pt x="1420" y="4995"/>
                      <a:pt x="1786" y="5189"/>
                      <a:pt x="2146" y="5382"/>
                    </a:cubicBezTo>
                    <a:cubicBezTo>
                      <a:pt x="2334" y="5484"/>
                      <a:pt x="2522" y="5586"/>
                      <a:pt x="2700" y="5683"/>
                    </a:cubicBezTo>
                    <a:lnTo>
                      <a:pt x="2780" y="5732"/>
                    </a:lnTo>
                    <a:cubicBezTo>
                      <a:pt x="2915" y="5807"/>
                      <a:pt x="3060" y="5882"/>
                      <a:pt x="3184" y="5963"/>
                    </a:cubicBezTo>
                    <a:cubicBezTo>
                      <a:pt x="3237" y="5995"/>
                      <a:pt x="3302" y="6027"/>
                      <a:pt x="3361" y="6054"/>
                    </a:cubicBezTo>
                    <a:cubicBezTo>
                      <a:pt x="3468" y="6113"/>
                      <a:pt x="3581" y="6167"/>
                      <a:pt x="3678" y="6259"/>
                    </a:cubicBezTo>
                    <a:lnTo>
                      <a:pt x="3689" y="6264"/>
                    </a:lnTo>
                    <a:cubicBezTo>
                      <a:pt x="3775" y="6291"/>
                      <a:pt x="3850" y="6339"/>
                      <a:pt x="3931" y="6393"/>
                    </a:cubicBezTo>
                    <a:cubicBezTo>
                      <a:pt x="3979" y="6420"/>
                      <a:pt x="4017" y="6447"/>
                      <a:pt x="4065" y="6474"/>
                    </a:cubicBezTo>
                    <a:cubicBezTo>
                      <a:pt x="4081" y="6479"/>
                      <a:pt x="4087" y="6484"/>
                      <a:pt x="4098" y="6490"/>
                    </a:cubicBezTo>
                    <a:cubicBezTo>
                      <a:pt x="4146" y="6517"/>
                      <a:pt x="4194" y="6543"/>
                      <a:pt x="4253" y="6554"/>
                    </a:cubicBezTo>
                    <a:lnTo>
                      <a:pt x="4275" y="6554"/>
                    </a:lnTo>
                    <a:lnTo>
                      <a:pt x="4286" y="6533"/>
                    </a:lnTo>
                    <a:cubicBezTo>
                      <a:pt x="4382" y="6382"/>
                      <a:pt x="4463" y="6221"/>
                      <a:pt x="4528" y="6033"/>
                    </a:cubicBezTo>
                    <a:cubicBezTo>
                      <a:pt x="4646" y="5737"/>
                      <a:pt x="4759" y="5441"/>
                      <a:pt x="4877" y="5146"/>
                    </a:cubicBezTo>
                    <a:cubicBezTo>
                      <a:pt x="5141" y="4484"/>
                      <a:pt x="5409" y="3791"/>
                      <a:pt x="5673" y="3103"/>
                    </a:cubicBezTo>
                    <a:cubicBezTo>
                      <a:pt x="5888" y="2538"/>
                      <a:pt x="6097" y="1968"/>
                      <a:pt x="6302" y="1409"/>
                    </a:cubicBezTo>
                    <a:cubicBezTo>
                      <a:pt x="6372" y="1232"/>
                      <a:pt x="6436" y="1044"/>
                      <a:pt x="6506" y="861"/>
                    </a:cubicBezTo>
                    <a:cubicBezTo>
                      <a:pt x="6571" y="678"/>
                      <a:pt x="6619" y="495"/>
                      <a:pt x="6662" y="307"/>
                    </a:cubicBezTo>
                    <a:cubicBezTo>
                      <a:pt x="6678" y="216"/>
                      <a:pt x="6689" y="108"/>
                      <a:pt x="6614" y="1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7" name="Google Shape;867;p20"/>
              <p:cNvSpPr/>
              <p:nvPr/>
            </p:nvSpPr>
            <p:spPr>
              <a:xfrm>
                <a:off x="2697900" y="1634775"/>
                <a:ext cx="116025" cy="119650"/>
              </a:xfrm>
              <a:custGeom>
                <a:avLst/>
                <a:gdLst/>
                <a:ahLst/>
                <a:cxnLst/>
                <a:rect l="l" t="t" r="r" b="b"/>
                <a:pathLst>
                  <a:path w="4641" h="4786" extrusionOk="0">
                    <a:moveTo>
                      <a:pt x="4355" y="404"/>
                    </a:moveTo>
                    <a:lnTo>
                      <a:pt x="4355" y="404"/>
                    </a:lnTo>
                    <a:cubicBezTo>
                      <a:pt x="4183" y="807"/>
                      <a:pt x="4027" y="1221"/>
                      <a:pt x="3882" y="1625"/>
                    </a:cubicBezTo>
                    <a:cubicBezTo>
                      <a:pt x="3845" y="1721"/>
                      <a:pt x="3812" y="1813"/>
                      <a:pt x="3780" y="1899"/>
                    </a:cubicBezTo>
                    <a:cubicBezTo>
                      <a:pt x="3710" y="2087"/>
                      <a:pt x="3646" y="2275"/>
                      <a:pt x="3587" y="2458"/>
                    </a:cubicBezTo>
                    <a:cubicBezTo>
                      <a:pt x="3533" y="2614"/>
                      <a:pt x="3479" y="2770"/>
                      <a:pt x="3425" y="2931"/>
                    </a:cubicBezTo>
                    <a:cubicBezTo>
                      <a:pt x="3302" y="3264"/>
                      <a:pt x="3173" y="3603"/>
                      <a:pt x="3054" y="3931"/>
                    </a:cubicBezTo>
                    <a:cubicBezTo>
                      <a:pt x="3001" y="4087"/>
                      <a:pt x="2941" y="4232"/>
                      <a:pt x="2888" y="4388"/>
                    </a:cubicBezTo>
                    <a:cubicBezTo>
                      <a:pt x="2866" y="4436"/>
                      <a:pt x="2850" y="4479"/>
                      <a:pt x="2834" y="4528"/>
                    </a:cubicBezTo>
                    <a:lnTo>
                      <a:pt x="2818" y="4571"/>
                    </a:lnTo>
                    <a:lnTo>
                      <a:pt x="2812" y="4560"/>
                    </a:lnTo>
                    <a:cubicBezTo>
                      <a:pt x="2307" y="4221"/>
                      <a:pt x="1769" y="3899"/>
                      <a:pt x="1302" y="3614"/>
                    </a:cubicBezTo>
                    <a:cubicBezTo>
                      <a:pt x="1049" y="3469"/>
                      <a:pt x="807" y="3334"/>
                      <a:pt x="549" y="3184"/>
                    </a:cubicBezTo>
                    <a:cubicBezTo>
                      <a:pt x="447" y="3130"/>
                      <a:pt x="345" y="3071"/>
                      <a:pt x="242" y="3017"/>
                    </a:cubicBezTo>
                    <a:cubicBezTo>
                      <a:pt x="1140" y="2409"/>
                      <a:pt x="2060" y="1840"/>
                      <a:pt x="2958" y="1280"/>
                    </a:cubicBezTo>
                    <a:cubicBezTo>
                      <a:pt x="3409" y="1001"/>
                      <a:pt x="3888" y="705"/>
                      <a:pt x="4355" y="404"/>
                    </a:cubicBezTo>
                    <a:close/>
                    <a:moveTo>
                      <a:pt x="4640" y="1"/>
                    </a:moveTo>
                    <a:lnTo>
                      <a:pt x="4484" y="98"/>
                    </a:lnTo>
                    <a:cubicBezTo>
                      <a:pt x="4431" y="162"/>
                      <a:pt x="4366" y="200"/>
                      <a:pt x="4302" y="243"/>
                    </a:cubicBezTo>
                    <a:cubicBezTo>
                      <a:pt x="4259" y="275"/>
                      <a:pt x="4210" y="302"/>
                      <a:pt x="4167" y="334"/>
                    </a:cubicBezTo>
                    <a:cubicBezTo>
                      <a:pt x="4087" y="388"/>
                      <a:pt x="4017" y="442"/>
                      <a:pt x="3936" y="496"/>
                    </a:cubicBezTo>
                    <a:cubicBezTo>
                      <a:pt x="3656" y="673"/>
                      <a:pt x="3382" y="845"/>
                      <a:pt x="3108" y="1012"/>
                    </a:cubicBezTo>
                    <a:lnTo>
                      <a:pt x="2522" y="1377"/>
                    </a:lnTo>
                    <a:lnTo>
                      <a:pt x="2285" y="1522"/>
                    </a:lnTo>
                    <a:cubicBezTo>
                      <a:pt x="1791" y="1834"/>
                      <a:pt x="1275" y="2157"/>
                      <a:pt x="769" y="2479"/>
                    </a:cubicBezTo>
                    <a:cubicBezTo>
                      <a:pt x="608" y="2582"/>
                      <a:pt x="452" y="2689"/>
                      <a:pt x="307" y="2797"/>
                    </a:cubicBezTo>
                    <a:lnTo>
                      <a:pt x="156" y="2893"/>
                    </a:lnTo>
                    <a:cubicBezTo>
                      <a:pt x="108" y="2931"/>
                      <a:pt x="54" y="2963"/>
                      <a:pt x="22" y="3017"/>
                    </a:cubicBezTo>
                    <a:lnTo>
                      <a:pt x="1" y="3038"/>
                    </a:lnTo>
                    <a:lnTo>
                      <a:pt x="22" y="3055"/>
                    </a:lnTo>
                    <a:cubicBezTo>
                      <a:pt x="124" y="3157"/>
                      <a:pt x="242" y="3227"/>
                      <a:pt x="361" y="3297"/>
                    </a:cubicBezTo>
                    <a:cubicBezTo>
                      <a:pt x="565" y="3420"/>
                      <a:pt x="775" y="3549"/>
                      <a:pt x="984" y="3668"/>
                    </a:cubicBezTo>
                    <a:cubicBezTo>
                      <a:pt x="1345" y="3883"/>
                      <a:pt x="1716" y="4098"/>
                      <a:pt x="2076" y="4313"/>
                    </a:cubicBezTo>
                    <a:cubicBezTo>
                      <a:pt x="2221" y="4393"/>
                      <a:pt x="2361" y="4490"/>
                      <a:pt x="2495" y="4576"/>
                    </a:cubicBezTo>
                    <a:cubicBezTo>
                      <a:pt x="2544" y="4608"/>
                      <a:pt x="2597" y="4635"/>
                      <a:pt x="2646" y="4668"/>
                    </a:cubicBezTo>
                    <a:cubicBezTo>
                      <a:pt x="2673" y="4684"/>
                      <a:pt x="2689" y="4705"/>
                      <a:pt x="2716" y="4716"/>
                    </a:cubicBezTo>
                    <a:cubicBezTo>
                      <a:pt x="2742" y="4737"/>
                      <a:pt x="2769" y="4759"/>
                      <a:pt x="2796" y="4770"/>
                    </a:cubicBezTo>
                    <a:cubicBezTo>
                      <a:pt x="2812" y="4775"/>
                      <a:pt x="2823" y="4786"/>
                      <a:pt x="2839" y="4786"/>
                    </a:cubicBezTo>
                    <a:cubicBezTo>
                      <a:pt x="2866" y="4786"/>
                      <a:pt x="2882" y="4770"/>
                      <a:pt x="2904" y="4748"/>
                    </a:cubicBezTo>
                    <a:cubicBezTo>
                      <a:pt x="2909" y="4737"/>
                      <a:pt x="2920" y="4721"/>
                      <a:pt x="2920" y="4716"/>
                    </a:cubicBezTo>
                    <a:lnTo>
                      <a:pt x="2920" y="4711"/>
                    </a:lnTo>
                    <a:cubicBezTo>
                      <a:pt x="3119" y="4211"/>
                      <a:pt x="3328" y="3662"/>
                      <a:pt x="3565" y="2969"/>
                    </a:cubicBezTo>
                    <a:lnTo>
                      <a:pt x="3608" y="2840"/>
                    </a:lnTo>
                    <a:cubicBezTo>
                      <a:pt x="3742" y="2447"/>
                      <a:pt x="3888" y="2044"/>
                      <a:pt x="4049" y="1646"/>
                    </a:cubicBezTo>
                    <a:cubicBezTo>
                      <a:pt x="4216" y="1243"/>
                      <a:pt x="4382" y="818"/>
                      <a:pt x="4533" y="447"/>
                    </a:cubicBezTo>
                    <a:cubicBezTo>
                      <a:pt x="4565" y="366"/>
                      <a:pt x="4592" y="286"/>
                      <a:pt x="4624" y="178"/>
                    </a:cubicBezTo>
                    <a:cubicBezTo>
                      <a:pt x="4630" y="162"/>
                      <a:pt x="4630" y="135"/>
                      <a:pt x="4630" y="108"/>
                    </a:cubicBezTo>
                    <a:lnTo>
                      <a:pt x="4630" y="65"/>
                    </a:lnTo>
                    <a:lnTo>
                      <a:pt x="4640" y="1"/>
                    </a:ln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68" name="Google Shape;868;p20"/>
            <p:cNvSpPr/>
            <p:nvPr/>
          </p:nvSpPr>
          <p:spPr>
            <a:xfrm>
              <a:off x="5702960" y="4609213"/>
              <a:ext cx="229400" cy="247299"/>
            </a:xfrm>
            <a:custGeom>
              <a:avLst/>
              <a:gdLst/>
              <a:ahLst/>
              <a:cxnLst/>
              <a:rect l="l" t="t" r="r" b="b"/>
              <a:pathLst>
                <a:path w="3345" h="3606" extrusionOk="0">
                  <a:moveTo>
                    <a:pt x="3151" y="815"/>
                  </a:moveTo>
                  <a:lnTo>
                    <a:pt x="3189" y="847"/>
                  </a:lnTo>
                  <a:cubicBezTo>
                    <a:pt x="3173" y="880"/>
                    <a:pt x="3146" y="907"/>
                    <a:pt x="3108" y="939"/>
                  </a:cubicBezTo>
                  <a:lnTo>
                    <a:pt x="3081" y="901"/>
                  </a:lnTo>
                  <a:cubicBezTo>
                    <a:pt x="3097" y="874"/>
                    <a:pt x="3119" y="853"/>
                    <a:pt x="3135" y="831"/>
                  </a:cubicBezTo>
                  <a:cubicBezTo>
                    <a:pt x="3140" y="826"/>
                    <a:pt x="3140" y="815"/>
                    <a:pt x="3151" y="815"/>
                  </a:cubicBezTo>
                  <a:close/>
                  <a:moveTo>
                    <a:pt x="2985" y="998"/>
                  </a:moveTo>
                  <a:lnTo>
                    <a:pt x="3017" y="1041"/>
                  </a:lnTo>
                  <a:lnTo>
                    <a:pt x="2920" y="1127"/>
                  </a:lnTo>
                  <a:lnTo>
                    <a:pt x="2893" y="1084"/>
                  </a:lnTo>
                  <a:cubicBezTo>
                    <a:pt x="2915" y="1052"/>
                    <a:pt x="2942" y="1025"/>
                    <a:pt x="2985" y="998"/>
                  </a:cubicBezTo>
                  <a:close/>
                  <a:moveTo>
                    <a:pt x="2786" y="1181"/>
                  </a:moveTo>
                  <a:cubicBezTo>
                    <a:pt x="2802" y="1186"/>
                    <a:pt x="2807" y="1202"/>
                    <a:pt x="2818" y="1224"/>
                  </a:cubicBezTo>
                  <a:lnTo>
                    <a:pt x="2829" y="1229"/>
                  </a:lnTo>
                  <a:lnTo>
                    <a:pt x="2705" y="1347"/>
                  </a:lnTo>
                  <a:lnTo>
                    <a:pt x="2678" y="1288"/>
                  </a:lnTo>
                  <a:cubicBezTo>
                    <a:pt x="2694" y="1267"/>
                    <a:pt x="2716" y="1256"/>
                    <a:pt x="2726" y="1235"/>
                  </a:cubicBezTo>
                  <a:cubicBezTo>
                    <a:pt x="2748" y="1213"/>
                    <a:pt x="2759" y="1202"/>
                    <a:pt x="2780" y="1186"/>
                  </a:cubicBezTo>
                  <a:lnTo>
                    <a:pt x="2786" y="1181"/>
                  </a:lnTo>
                  <a:close/>
                  <a:moveTo>
                    <a:pt x="2571" y="1390"/>
                  </a:moveTo>
                  <a:cubicBezTo>
                    <a:pt x="2581" y="1396"/>
                    <a:pt x="2587" y="1396"/>
                    <a:pt x="2587" y="1401"/>
                  </a:cubicBezTo>
                  <a:cubicBezTo>
                    <a:pt x="2597" y="1417"/>
                    <a:pt x="2608" y="1428"/>
                    <a:pt x="2619" y="1444"/>
                  </a:cubicBezTo>
                  <a:lnTo>
                    <a:pt x="2528" y="1536"/>
                  </a:lnTo>
                  <a:lnTo>
                    <a:pt x="2479" y="1476"/>
                  </a:lnTo>
                  <a:cubicBezTo>
                    <a:pt x="2506" y="1444"/>
                    <a:pt x="2533" y="1417"/>
                    <a:pt x="2571" y="1390"/>
                  </a:cubicBezTo>
                  <a:close/>
                  <a:moveTo>
                    <a:pt x="2377" y="1579"/>
                  </a:moveTo>
                  <a:lnTo>
                    <a:pt x="2425" y="1632"/>
                  </a:lnTo>
                  <a:cubicBezTo>
                    <a:pt x="2420" y="1643"/>
                    <a:pt x="2409" y="1649"/>
                    <a:pt x="2404" y="1659"/>
                  </a:cubicBezTo>
                  <a:cubicBezTo>
                    <a:pt x="2393" y="1638"/>
                    <a:pt x="2382" y="1616"/>
                    <a:pt x="2372" y="1584"/>
                  </a:cubicBezTo>
                  <a:lnTo>
                    <a:pt x="2377" y="1579"/>
                  </a:lnTo>
                  <a:close/>
                  <a:moveTo>
                    <a:pt x="2275" y="1724"/>
                  </a:moveTo>
                  <a:lnTo>
                    <a:pt x="2302" y="1767"/>
                  </a:lnTo>
                  <a:lnTo>
                    <a:pt x="2296" y="1772"/>
                  </a:lnTo>
                  <a:cubicBezTo>
                    <a:pt x="2286" y="1761"/>
                    <a:pt x="2275" y="1745"/>
                    <a:pt x="2275" y="1724"/>
                  </a:cubicBezTo>
                  <a:close/>
                  <a:moveTo>
                    <a:pt x="1533" y="2299"/>
                  </a:moveTo>
                  <a:lnTo>
                    <a:pt x="1587" y="2390"/>
                  </a:lnTo>
                  <a:cubicBezTo>
                    <a:pt x="1571" y="2423"/>
                    <a:pt x="1544" y="2444"/>
                    <a:pt x="1517" y="2471"/>
                  </a:cubicBezTo>
                  <a:lnTo>
                    <a:pt x="1458" y="2390"/>
                  </a:lnTo>
                  <a:cubicBezTo>
                    <a:pt x="1463" y="2380"/>
                    <a:pt x="1463" y="2380"/>
                    <a:pt x="1468" y="2369"/>
                  </a:cubicBezTo>
                  <a:cubicBezTo>
                    <a:pt x="1490" y="2342"/>
                    <a:pt x="1506" y="2315"/>
                    <a:pt x="1533" y="2299"/>
                  </a:cubicBezTo>
                  <a:close/>
                  <a:moveTo>
                    <a:pt x="1350" y="2519"/>
                  </a:moveTo>
                  <a:cubicBezTo>
                    <a:pt x="1377" y="2541"/>
                    <a:pt x="1399" y="2568"/>
                    <a:pt x="1409" y="2600"/>
                  </a:cubicBezTo>
                  <a:cubicBezTo>
                    <a:pt x="1388" y="2627"/>
                    <a:pt x="1372" y="2654"/>
                    <a:pt x="1350" y="2675"/>
                  </a:cubicBezTo>
                  <a:lnTo>
                    <a:pt x="1302" y="2579"/>
                  </a:lnTo>
                  <a:lnTo>
                    <a:pt x="1350" y="2519"/>
                  </a:lnTo>
                  <a:close/>
                  <a:moveTo>
                    <a:pt x="1194" y="2718"/>
                  </a:moveTo>
                  <a:cubicBezTo>
                    <a:pt x="1216" y="2740"/>
                    <a:pt x="1237" y="2767"/>
                    <a:pt x="1248" y="2788"/>
                  </a:cubicBezTo>
                  <a:cubicBezTo>
                    <a:pt x="1243" y="2794"/>
                    <a:pt x="1243" y="2799"/>
                    <a:pt x="1237" y="2799"/>
                  </a:cubicBezTo>
                  <a:cubicBezTo>
                    <a:pt x="1216" y="2837"/>
                    <a:pt x="1194" y="2864"/>
                    <a:pt x="1167" y="2880"/>
                  </a:cubicBezTo>
                  <a:lnTo>
                    <a:pt x="1130" y="2799"/>
                  </a:lnTo>
                  <a:lnTo>
                    <a:pt x="1194" y="2718"/>
                  </a:lnTo>
                  <a:close/>
                  <a:moveTo>
                    <a:pt x="2968" y="3003"/>
                  </a:moveTo>
                  <a:lnTo>
                    <a:pt x="2968" y="3003"/>
                  </a:lnTo>
                  <a:cubicBezTo>
                    <a:pt x="2985" y="3019"/>
                    <a:pt x="2990" y="3041"/>
                    <a:pt x="2985" y="3068"/>
                  </a:cubicBezTo>
                  <a:lnTo>
                    <a:pt x="2974" y="3089"/>
                  </a:lnTo>
                  <a:lnTo>
                    <a:pt x="2968" y="3089"/>
                  </a:lnTo>
                  <a:lnTo>
                    <a:pt x="2968" y="3084"/>
                  </a:lnTo>
                  <a:cubicBezTo>
                    <a:pt x="2974" y="3057"/>
                    <a:pt x="2974" y="3030"/>
                    <a:pt x="2968" y="3003"/>
                  </a:cubicBezTo>
                  <a:close/>
                  <a:moveTo>
                    <a:pt x="1011" y="2933"/>
                  </a:moveTo>
                  <a:cubicBezTo>
                    <a:pt x="1022" y="2950"/>
                    <a:pt x="1033" y="2955"/>
                    <a:pt x="1038" y="2971"/>
                  </a:cubicBezTo>
                  <a:cubicBezTo>
                    <a:pt x="1054" y="2976"/>
                    <a:pt x="1060" y="2987"/>
                    <a:pt x="1065" y="3003"/>
                  </a:cubicBezTo>
                  <a:lnTo>
                    <a:pt x="1054" y="3014"/>
                  </a:lnTo>
                  <a:cubicBezTo>
                    <a:pt x="1028" y="3041"/>
                    <a:pt x="1006" y="3068"/>
                    <a:pt x="979" y="3095"/>
                  </a:cubicBezTo>
                  <a:lnTo>
                    <a:pt x="974" y="3095"/>
                  </a:lnTo>
                  <a:cubicBezTo>
                    <a:pt x="958" y="3068"/>
                    <a:pt x="947" y="3041"/>
                    <a:pt x="947" y="3009"/>
                  </a:cubicBezTo>
                  <a:lnTo>
                    <a:pt x="1011" y="2933"/>
                  </a:lnTo>
                  <a:close/>
                  <a:moveTo>
                    <a:pt x="2813" y="2982"/>
                  </a:moveTo>
                  <a:cubicBezTo>
                    <a:pt x="2818" y="2987"/>
                    <a:pt x="2829" y="3003"/>
                    <a:pt x="2834" y="3014"/>
                  </a:cubicBezTo>
                  <a:cubicBezTo>
                    <a:pt x="2850" y="3041"/>
                    <a:pt x="2866" y="3084"/>
                    <a:pt x="2915" y="3095"/>
                  </a:cubicBezTo>
                  <a:cubicBezTo>
                    <a:pt x="2893" y="3106"/>
                    <a:pt x="2882" y="3116"/>
                    <a:pt x="2866" y="3132"/>
                  </a:cubicBezTo>
                  <a:cubicBezTo>
                    <a:pt x="2856" y="3143"/>
                    <a:pt x="2839" y="3149"/>
                    <a:pt x="2834" y="3159"/>
                  </a:cubicBezTo>
                  <a:cubicBezTo>
                    <a:pt x="2833" y="3160"/>
                    <a:pt x="2833" y="3160"/>
                    <a:pt x="2832" y="3160"/>
                  </a:cubicBezTo>
                  <a:cubicBezTo>
                    <a:pt x="2827" y="3160"/>
                    <a:pt x="2822" y="3147"/>
                    <a:pt x="2813" y="3138"/>
                  </a:cubicBezTo>
                  <a:cubicBezTo>
                    <a:pt x="2807" y="3122"/>
                    <a:pt x="2802" y="3116"/>
                    <a:pt x="2802" y="3106"/>
                  </a:cubicBezTo>
                  <a:cubicBezTo>
                    <a:pt x="2786" y="3089"/>
                    <a:pt x="2780" y="3068"/>
                    <a:pt x="2769" y="3052"/>
                  </a:cubicBezTo>
                  <a:cubicBezTo>
                    <a:pt x="2769" y="3041"/>
                    <a:pt x="2759" y="3041"/>
                    <a:pt x="2759" y="3036"/>
                  </a:cubicBezTo>
                  <a:lnTo>
                    <a:pt x="2813" y="2982"/>
                  </a:lnTo>
                  <a:close/>
                  <a:moveTo>
                    <a:pt x="1103" y="197"/>
                  </a:moveTo>
                  <a:cubicBezTo>
                    <a:pt x="1146" y="251"/>
                    <a:pt x="1173" y="321"/>
                    <a:pt x="1200" y="380"/>
                  </a:cubicBezTo>
                  <a:cubicBezTo>
                    <a:pt x="1221" y="482"/>
                    <a:pt x="1264" y="579"/>
                    <a:pt x="1296" y="670"/>
                  </a:cubicBezTo>
                  <a:cubicBezTo>
                    <a:pt x="1307" y="713"/>
                    <a:pt x="1329" y="756"/>
                    <a:pt x="1345" y="799"/>
                  </a:cubicBezTo>
                  <a:lnTo>
                    <a:pt x="1388" y="912"/>
                  </a:lnTo>
                  <a:cubicBezTo>
                    <a:pt x="1431" y="1020"/>
                    <a:pt x="1468" y="1127"/>
                    <a:pt x="1517" y="1235"/>
                  </a:cubicBezTo>
                  <a:cubicBezTo>
                    <a:pt x="1538" y="1283"/>
                    <a:pt x="1565" y="1337"/>
                    <a:pt x="1614" y="1390"/>
                  </a:cubicBezTo>
                  <a:cubicBezTo>
                    <a:pt x="1639" y="1426"/>
                    <a:pt x="1669" y="1446"/>
                    <a:pt x="1702" y="1446"/>
                  </a:cubicBezTo>
                  <a:cubicBezTo>
                    <a:pt x="1725" y="1446"/>
                    <a:pt x="1749" y="1437"/>
                    <a:pt x="1775" y="1417"/>
                  </a:cubicBezTo>
                  <a:cubicBezTo>
                    <a:pt x="1829" y="1380"/>
                    <a:pt x="1882" y="1342"/>
                    <a:pt x="1925" y="1294"/>
                  </a:cubicBezTo>
                  <a:cubicBezTo>
                    <a:pt x="2076" y="1143"/>
                    <a:pt x="2216" y="987"/>
                    <a:pt x="2366" y="826"/>
                  </a:cubicBezTo>
                  <a:lnTo>
                    <a:pt x="2485" y="692"/>
                  </a:lnTo>
                  <a:cubicBezTo>
                    <a:pt x="2511" y="659"/>
                    <a:pt x="2544" y="622"/>
                    <a:pt x="2571" y="595"/>
                  </a:cubicBezTo>
                  <a:cubicBezTo>
                    <a:pt x="2614" y="546"/>
                    <a:pt x="2662" y="503"/>
                    <a:pt x="2700" y="455"/>
                  </a:cubicBezTo>
                  <a:cubicBezTo>
                    <a:pt x="2721" y="433"/>
                    <a:pt x="2743" y="423"/>
                    <a:pt x="2759" y="401"/>
                  </a:cubicBezTo>
                  <a:lnTo>
                    <a:pt x="2775" y="390"/>
                  </a:lnTo>
                  <a:cubicBezTo>
                    <a:pt x="2861" y="433"/>
                    <a:pt x="2920" y="503"/>
                    <a:pt x="2985" y="573"/>
                  </a:cubicBezTo>
                  <a:cubicBezTo>
                    <a:pt x="2963" y="638"/>
                    <a:pt x="2920" y="681"/>
                    <a:pt x="2882" y="729"/>
                  </a:cubicBezTo>
                  <a:lnTo>
                    <a:pt x="2877" y="745"/>
                  </a:lnTo>
                  <a:cubicBezTo>
                    <a:pt x="2646" y="998"/>
                    <a:pt x="2399" y="1235"/>
                    <a:pt x="2167" y="1455"/>
                  </a:cubicBezTo>
                  <a:lnTo>
                    <a:pt x="2135" y="1487"/>
                  </a:lnTo>
                  <a:lnTo>
                    <a:pt x="2054" y="1573"/>
                  </a:lnTo>
                  <a:cubicBezTo>
                    <a:pt x="1995" y="1632"/>
                    <a:pt x="1979" y="1708"/>
                    <a:pt x="2017" y="1778"/>
                  </a:cubicBezTo>
                  <a:cubicBezTo>
                    <a:pt x="2054" y="1858"/>
                    <a:pt x="2087" y="1928"/>
                    <a:pt x="2130" y="1982"/>
                  </a:cubicBezTo>
                  <a:cubicBezTo>
                    <a:pt x="2205" y="2089"/>
                    <a:pt x="2275" y="2197"/>
                    <a:pt x="2350" y="2299"/>
                  </a:cubicBezTo>
                  <a:cubicBezTo>
                    <a:pt x="2404" y="2380"/>
                    <a:pt x="2463" y="2460"/>
                    <a:pt x="2517" y="2541"/>
                  </a:cubicBezTo>
                  <a:cubicBezTo>
                    <a:pt x="2565" y="2606"/>
                    <a:pt x="2608" y="2675"/>
                    <a:pt x="2651" y="2740"/>
                  </a:cubicBezTo>
                  <a:lnTo>
                    <a:pt x="2700" y="2815"/>
                  </a:lnTo>
                  <a:cubicBezTo>
                    <a:pt x="2624" y="2917"/>
                    <a:pt x="2528" y="3014"/>
                    <a:pt x="2425" y="3079"/>
                  </a:cubicBezTo>
                  <a:cubicBezTo>
                    <a:pt x="2356" y="3009"/>
                    <a:pt x="2296" y="2928"/>
                    <a:pt x="2237" y="2815"/>
                  </a:cubicBezTo>
                  <a:cubicBezTo>
                    <a:pt x="2194" y="2735"/>
                    <a:pt x="2151" y="2654"/>
                    <a:pt x="2108" y="2573"/>
                  </a:cubicBezTo>
                  <a:cubicBezTo>
                    <a:pt x="2054" y="2466"/>
                    <a:pt x="1995" y="2358"/>
                    <a:pt x="1942" y="2256"/>
                  </a:cubicBezTo>
                  <a:cubicBezTo>
                    <a:pt x="1909" y="2192"/>
                    <a:pt x="1861" y="2122"/>
                    <a:pt x="1807" y="2046"/>
                  </a:cubicBezTo>
                  <a:cubicBezTo>
                    <a:pt x="1775" y="2003"/>
                    <a:pt x="1726" y="1976"/>
                    <a:pt x="1667" y="1966"/>
                  </a:cubicBezTo>
                  <a:cubicBezTo>
                    <a:pt x="1661" y="1965"/>
                    <a:pt x="1654" y="1965"/>
                    <a:pt x="1648" y="1965"/>
                  </a:cubicBezTo>
                  <a:cubicBezTo>
                    <a:pt x="1591" y="1965"/>
                    <a:pt x="1539" y="1985"/>
                    <a:pt x="1495" y="2014"/>
                  </a:cubicBezTo>
                  <a:cubicBezTo>
                    <a:pt x="1468" y="2036"/>
                    <a:pt x="1452" y="2063"/>
                    <a:pt x="1436" y="2073"/>
                  </a:cubicBezTo>
                  <a:cubicBezTo>
                    <a:pt x="1372" y="2154"/>
                    <a:pt x="1307" y="2229"/>
                    <a:pt x="1243" y="2310"/>
                  </a:cubicBezTo>
                  <a:cubicBezTo>
                    <a:pt x="1130" y="2444"/>
                    <a:pt x="1006" y="2584"/>
                    <a:pt x="899" y="2735"/>
                  </a:cubicBezTo>
                  <a:cubicBezTo>
                    <a:pt x="823" y="2831"/>
                    <a:pt x="737" y="2933"/>
                    <a:pt x="657" y="3036"/>
                  </a:cubicBezTo>
                  <a:cubicBezTo>
                    <a:pt x="624" y="3079"/>
                    <a:pt x="592" y="3116"/>
                    <a:pt x="549" y="3154"/>
                  </a:cubicBezTo>
                  <a:lnTo>
                    <a:pt x="528" y="3175"/>
                  </a:lnTo>
                  <a:cubicBezTo>
                    <a:pt x="442" y="3111"/>
                    <a:pt x="377" y="3030"/>
                    <a:pt x="307" y="2950"/>
                  </a:cubicBezTo>
                  <a:lnTo>
                    <a:pt x="275" y="2907"/>
                  </a:lnTo>
                  <a:cubicBezTo>
                    <a:pt x="270" y="2896"/>
                    <a:pt x="259" y="2880"/>
                    <a:pt x="275" y="2874"/>
                  </a:cubicBezTo>
                  <a:lnTo>
                    <a:pt x="280" y="2858"/>
                  </a:lnTo>
                  <a:cubicBezTo>
                    <a:pt x="307" y="2821"/>
                    <a:pt x="329" y="2778"/>
                    <a:pt x="361" y="2745"/>
                  </a:cubicBezTo>
                  <a:cubicBezTo>
                    <a:pt x="657" y="2412"/>
                    <a:pt x="888" y="2154"/>
                    <a:pt x="1103" y="1912"/>
                  </a:cubicBezTo>
                  <a:cubicBezTo>
                    <a:pt x="1237" y="1767"/>
                    <a:pt x="1248" y="1745"/>
                    <a:pt x="1302" y="1611"/>
                  </a:cubicBezTo>
                  <a:lnTo>
                    <a:pt x="1307" y="1589"/>
                  </a:lnTo>
                  <a:lnTo>
                    <a:pt x="1296" y="1579"/>
                  </a:lnTo>
                  <a:cubicBezTo>
                    <a:pt x="1264" y="1541"/>
                    <a:pt x="1243" y="1498"/>
                    <a:pt x="1237" y="1450"/>
                  </a:cubicBezTo>
                  <a:cubicBezTo>
                    <a:pt x="1210" y="1283"/>
                    <a:pt x="1167" y="1084"/>
                    <a:pt x="1119" y="896"/>
                  </a:cubicBezTo>
                  <a:cubicBezTo>
                    <a:pt x="1092" y="804"/>
                    <a:pt x="1060" y="718"/>
                    <a:pt x="1028" y="627"/>
                  </a:cubicBezTo>
                  <a:cubicBezTo>
                    <a:pt x="1022" y="600"/>
                    <a:pt x="1006" y="584"/>
                    <a:pt x="1001" y="557"/>
                  </a:cubicBezTo>
                  <a:cubicBezTo>
                    <a:pt x="979" y="493"/>
                    <a:pt x="952" y="433"/>
                    <a:pt x="925" y="374"/>
                  </a:cubicBezTo>
                  <a:cubicBezTo>
                    <a:pt x="920" y="353"/>
                    <a:pt x="904" y="331"/>
                    <a:pt x="899" y="315"/>
                  </a:cubicBezTo>
                  <a:cubicBezTo>
                    <a:pt x="968" y="267"/>
                    <a:pt x="1033" y="235"/>
                    <a:pt x="1103" y="197"/>
                  </a:cubicBezTo>
                  <a:close/>
                  <a:moveTo>
                    <a:pt x="834" y="3149"/>
                  </a:moveTo>
                  <a:lnTo>
                    <a:pt x="872" y="3218"/>
                  </a:lnTo>
                  <a:lnTo>
                    <a:pt x="823" y="3272"/>
                  </a:lnTo>
                  <a:lnTo>
                    <a:pt x="791" y="3197"/>
                  </a:lnTo>
                  <a:cubicBezTo>
                    <a:pt x="796" y="3186"/>
                    <a:pt x="813" y="3170"/>
                    <a:pt x="818" y="3165"/>
                  </a:cubicBezTo>
                  <a:cubicBezTo>
                    <a:pt x="818" y="3159"/>
                    <a:pt x="823" y="3159"/>
                    <a:pt x="834" y="3149"/>
                  </a:cubicBezTo>
                  <a:close/>
                  <a:moveTo>
                    <a:pt x="2651" y="3138"/>
                  </a:moveTo>
                  <a:lnTo>
                    <a:pt x="2667" y="3149"/>
                  </a:lnTo>
                  <a:cubicBezTo>
                    <a:pt x="2694" y="3186"/>
                    <a:pt x="2721" y="3213"/>
                    <a:pt x="2743" y="3245"/>
                  </a:cubicBezTo>
                  <a:lnTo>
                    <a:pt x="2743" y="3267"/>
                  </a:lnTo>
                  <a:lnTo>
                    <a:pt x="2689" y="3294"/>
                  </a:lnTo>
                  <a:cubicBezTo>
                    <a:pt x="2667" y="3251"/>
                    <a:pt x="2646" y="3202"/>
                    <a:pt x="2624" y="3149"/>
                  </a:cubicBezTo>
                  <a:lnTo>
                    <a:pt x="2651" y="3138"/>
                  </a:lnTo>
                  <a:close/>
                  <a:moveTo>
                    <a:pt x="2554" y="3304"/>
                  </a:moveTo>
                  <a:cubicBezTo>
                    <a:pt x="2565" y="3321"/>
                    <a:pt x="2571" y="3337"/>
                    <a:pt x="2587" y="3353"/>
                  </a:cubicBezTo>
                  <a:lnTo>
                    <a:pt x="2597" y="3374"/>
                  </a:lnTo>
                  <a:lnTo>
                    <a:pt x="2592" y="3385"/>
                  </a:lnTo>
                  <a:cubicBezTo>
                    <a:pt x="2571" y="3353"/>
                    <a:pt x="2560" y="3326"/>
                    <a:pt x="2554" y="3304"/>
                  </a:cubicBezTo>
                  <a:close/>
                  <a:moveTo>
                    <a:pt x="673" y="3321"/>
                  </a:moveTo>
                  <a:cubicBezTo>
                    <a:pt x="689" y="3331"/>
                    <a:pt x="705" y="3353"/>
                    <a:pt x="716" y="3380"/>
                  </a:cubicBezTo>
                  <a:lnTo>
                    <a:pt x="683" y="3412"/>
                  </a:lnTo>
                  <a:cubicBezTo>
                    <a:pt x="673" y="3390"/>
                    <a:pt x="657" y="3369"/>
                    <a:pt x="651" y="3337"/>
                  </a:cubicBezTo>
                  <a:lnTo>
                    <a:pt x="673" y="3321"/>
                  </a:lnTo>
                  <a:close/>
                  <a:moveTo>
                    <a:pt x="1232" y="1"/>
                  </a:moveTo>
                  <a:cubicBezTo>
                    <a:pt x="1216" y="1"/>
                    <a:pt x="1199" y="3"/>
                    <a:pt x="1183" y="9"/>
                  </a:cubicBezTo>
                  <a:cubicBezTo>
                    <a:pt x="1114" y="30"/>
                    <a:pt x="1060" y="57"/>
                    <a:pt x="1011" y="84"/>
                  </a:cubicBezTo>
                  <a:cubicBezTo>
                    <a:pt x="952" y="122"/>
                    <a:pt x="899" y="154"/>
                    <a:pt x="845" y="186"/>
                  </a:cubicBezTo>
                  <a:cubicBezTo>
                    <a:pt x="818" y="202"/>
                    <a:pt x="796" y="218"/>
                    <a:pt x="770" y="235"/>
                  </a:cubicBezTo>
                  <a:cubicBezTo>
                    <a:pt x="646" y="315"/>
                    <a:pt x="624" y="347"/>
                    <a:pt x="657" y="498"/>
                  </a:cubicBezTo>
                  <a:cubicBezTo>
                    <a:pt x="657" y="503"/>
                    <a:pt x="657" y="509"/>
                    <a:pt x="662" y="514"/>
                  </a:cubicBezTo>
                  <a:lnTo>
                    <a:pt x="662" y="525"/>
                  </a:lnTo>
                  <a:cubicBezTo>
                    <a:pt x="726" y="751"/>
                    <a:pt x="791" y="971"/>
                    <a:pt x="877" y="1175"/>
                  </a:cubicBezTo>
                  <a:cubicBezTo>
                    <a:pt x="925" y="1283"/>
                    <a:pt x="958" y="1390"/>
                    <a:pt x="1006" y="1503"/>
                  </a:cubicBezTo>
                  <a:cubicBezTo>
                    <a:pt x="1022" y="1552"/>
                    <a:pt x="1038" y="1589"/>
                    <a:pt x="1054" y="1638"/>
                  </a:cubicBezTo>
                  <a:lnTo>
                    <a:pt x="1011" y="1692"/>
                  </a:lnTo>
                  <a:cubicBezTo>
                    <a:pt x="974" y="1740"/>
                    <a:pt x="931" y="1794"/>
                    <a:pt x="888" y="1842"/>
                  </a:cubicBezTo>
                  <a:cubicBezTo>
                    <a:pt x="807" y="1933"/>
                    <a:pt x="716" y="2025"/>
                    <a:pt x="635" y="2122"/>
                  </a:cubicBezTo>
                  <a:cubicBezTo>
                    <a:pt x="538" y="2229"/>
                    <a:pt x="442" y="2342"/>
                    <a:pt x="339" y="2450"/>
                  </a:cubicBezTo>
                  <a:cubicBezTo>
                    <a:pt x="270" y="2541"/>
                    <a:pt x="189" y="2632"/>
                    <a:pt x="97" y="2740"/>
                  </a:cubicBezTo>
                  <a:cubicBezTo>
                    <a:pt x="65" y="2783"/>
                    <a:pt x="44" y="2821"/>
                    <a:pt x="28" y="2858"/>
                  </a:cubicBezTo>
                  <a:cubicBezTo>
                    <a:pt x="1" y="2907"/>
                    <a:pt x="6" y="2966"/>
                    <a:pt x="38" y="3009"/>
                  </a:cubicBezTo>
                  <a:cubicBezTo>
                    <a:pt x="135" y="3122"/>
                    <a:pt x="248" y="3235"/>
                    <a:pt x="382" y="3358"/>
                  </a:cubicBezTo>
                  <a:cubicBezTo>
                    <a:pt x="393" y="3364"/>
                    <a:pt x="409" y="3380"/>
                    <a:pt x="420" y="3380"/>
                  </a:cubicBezTo>
                  <a:cubicBezTo>
                    <a:pt x="463" y="3380"/>
                    <a:pt x="485" y="3412"/>
                    <a:pt x="517" y="3460"/>
                  </a:cubicBezTo>
                  <a:cubicBezTo>
                    <a:pt x="522" y="3471"/>
                    <a:pt x="538" y="3487"/>
                    <a:pt x="544" y="3493"/>
                  </a:cubicBezTo>
                  <a:cubicBezTo>
                    <a:pt x="549" y="3498"/>
                    <a:pt x="554" y="3514"/>
                    <a:pt x="565" y="3519"/>
                  </a:cubicBezTo>
                  <a:cubicBezTo>
                    <a:pt x="571" y="3536"/>
                    <a:pt x="576" y="3546"/>
                    <a:pt x="592" y="3562"/>
                  </a:cubicBezTo>
                  <a:lnTo>
                    <a:pt x="619" y="3606"/>
                  </a:lnTo>
                  <a:lnTo>
                    <a:pt x="646" y="3595"/>
                  </a:lnTo>
                  <a:cubicBezTo>
                    <a:pt x="726" y="3552"/>
                    <a:pt x="786" y="3493"/>
                    <a:pt x="839" y="3439"/>
                  </a:cubicBezTo>
                  <a:lnTo>
                    <a:pt x="850" y="3428"/>
                  </a:lnTo>
                  <a:cubicBezTo>
                    <a:pt x="952" y="3321"/>
                    <a:pt x="1054" y="3202"/>
                    <a:pt x="1157" y="3095"/>
                  </a:cubicBezTo>
                  <a:cubicBezTo>
                    <a:pt x="1200" y="3052"/>
                    <a:pt x="1243" y="2998"/>
                    <a:pt x="1291" y="2950"/>
                  </a:cubicBezTo>
                  <a:lnTo>
                    <a:pt x="1302" y="2933"/>
                  </a:lnTo>
                  <a:cubicBezTo>
                    <a:pt x="1323" y="2907"/>
                    <a:pt x="1334" y="2896"/>
                    <a:pt x="1361" y="2896"/>
                  </a:cubicBezTo>
                  <a:cubicBezTo>
                    <a:pt x="1382" y="2896"/>
                    <a:pt x="1404" y="2874"/>
                    <a:pt x="1404" y="2869"/>
                  </a:cubicBezTo>
                  <a:cubicBezTo>
                    <a:pt x="1409" y="2853"/>
                    <a:pt x="1415" y="2842"/>
                    <a:pt x="1415" y="2831"/>
                  </a:cubicBezTo>
                  <a:cubicBezTo>
                    <a:pt x="1415" y="2815"/>
                    <a:pt x="1425" y="2799"/>
                    <a:pt x="1442" y="2783"/>
                  </a:cubicBezTo>
                  <a:cubicBezTo>
                    <a:pt x="1458" y="2767"/>
                    <a:pt x="1463" y="2761"/>
                    <a:pt x="1468" y="2745"/>
                  </a:cubicBezTo>
                  <a:lnTo>
                    <a:pt x="1517" y="2697"/>
                  </a:lnTo>
                  <a:cubicBezTo>
                    <a:pt x="1544" y="2681"/>
                    <a:pt x="1571" y="2654"/>
                    <a:pt x="1592" y="2611"/>
                  </a:cubicBezTo>
                  <a:cubicBezTo>
                    <a:pt x="1603" y="2579"/>
                    <a:pt x="1630" y="2552"/>
                    <a:pt x="1657" y="2525"/>
                  </a:cubicBezTo>
                  <a:cubicBezTo>
                    <a:pt x="1673" y="2514"/>
                    <a:pt x="1678" y="2498"/>
                    <a:pt x="1694" y="2487"/>
                  </a:cubicBezTo>
                  <a:lnTo>
                    <a:pt x="1721" y="2460"/>
                  </a:lnTo>
                  <a:lnTo>
                    <a:pt x="1726" y="2466"/>
                  </a:lnTo>
                  <a:cubicBezTo>
                    <a:pt x="1737" y="2493"/>
                    <a:pt x="1753" y="2519"/>
                    <a:pt x="1775" y="2546"/>
                  </a:cubicBezTo>
                  <a:lnTo>
                    <a:pt x="1834" y="2665"/>
                  </a:lnTo>
                  <a:cubicBezTo>
                    <a:pt x="1866" y="2740"/>
                    <a:pt x="1909" y="2810"/>
                    <a:pt x="1947" y="2880"/>
                  </a:cubicBezTo>
                  <a:cubicBezTo>
                    <a:pt x="1995" y="2971"/>
                    <a:pt x="2049" y="3041"/>
                    <a:pt x="2087" y="3111"/>
                  </a:cubicBezTo>
                  <a:cubicBezTo>
                    <a:pt x="2130" y="3170"/>
                    <a:pt x="2189" y="3245"/>
                    <a:pt x="2275" y="3278"/>
                  </a:cubicBezTo>
                  <a:lnTo>
                    <a:pt x="2286" y="3299"/>
                  </a:lnTo>
                  <a:cubicBezTo>
                    <a:pt x="2296" y="3321"/>
                    <a:pt x="2302" y="3337"/>
                    <a:pt x="2318" y="3358"/>
                  </a:cubicBezTo>
                  <a:cubicBezTo>
                    <a:pt x="2329" y="3385"/>
                    <a:pt x="2350" y="3412"/>
                    <a:pt x="2372" y="3439"/>
                  </a:cubicBezTo>
                  <a:cubicBezTo>
                    <a:pt x="2399" y="3471"/>
                    <a:pt x="2425" y="3498"/>
                    <a:pt x="2447" y="3519"/>
                  </a:cubicBezTo>
                  <a:cubicBezTo>
                    <a:pt x="2466" y="3539"/>
                    <a:pt x="2487" y="3547"/>
                    <a:pt x="2508" y="3547"/>
                  </a:cubicBezTo>
                  <a:cubicBezTo>
                    <a:pt x="2534" y="3547"/>
                    <a:pt x="2560" y="3535"/>
                    <a:pt x="2587" y="3514"/>
                  </a:cubicBezTo>
                  <a:cubicBezTo>
                    <a:pt x="2597" y="3498"/>
                    <a:pt x="2608" y="3482"/>
                    <a:pt x="2614" y="3466"/>
                  </a:cubicBezTo>
                  <a:lnTo>
                    <a:pt x="2614" y="3460"/>
                  </a:lnTo>
                  <a:cubicBezTo>
                    <a:pt x="2678" y="3433"/>
                    <a:pt x="2732" y="3385"/>
                    <a:pt x="2780" y="3321"/>
                  </a:cubicBezTo>
                  <a:cubicBezTo>
                    <a:pt x="2856" y="3278"/>
                    <a:pt x="2909" y="3218"/>
                    <a:pt x="2963" y="3165"/>
                  </a:cubicBezTo>
                  <a:lnTo>
                    <a:pt x="3022" y="3106"/>
                  </a:lnTo>
                  <a:cubicBezTo>
                    <a:pt x="3065" y="3084"/>
                    <a:pt x="3092" y="3057"/>
                    <a:pt x="3103" y="3025"/>
                  </a:cubicBezTo>
                  <a:cubicBezTo>
                    <a:pt x="3119" y="2987"/>
                    <a:pt x="3097" y="2955"/>
                    <a:pt x="3081" y="2923"/>
                  </a:cubicBezTo>
                  <a:cubicBezTo>
                    <a:pt x="3049" y="2864"/>
                    <a:pt x="3011" y="2810"/>
                    <a:pt x="2974" y="2756"/>
                  </a:cubicBezTo>
                  <a:lnTo>
                    <a:pt x="2942" y="2708"/>
                  </a:lnTo>
                  <a:cubicBezTo>
                    <a:pt x="2931" y="2686"/>
                    <a:pt x="2915" y="2665"/>
                    <a:pt x="2904" y="2654"/>
                  </a:cubicBezTo>
                  <a:cubicBezTo>
                    <a:pt x="2888" y="2638"/>
                    <a:pt x="2877" y="2622"/>
                    <a:pt x="2861" y="2606"/>
                  </a:cubicBezTo>
                  <a:cubicBezTo>
                    <a:pt x="2850" y="2584"/>
                    <a:pt x="2834" y="2563"/>
                    <a:pt x="2823" y="2541"/>
                  </a:cubicBezTo>
                  <a:cubicBezTo>
                    <a:pt x="2802" y="2514"/>
                    <a:pt x="2786" y="2487"/>
                    <a:pt x="2769" y="2455"/>
                  </a:cubicBezTo>
                  <a:cubicBezTo>
                    <a:pt x="2705" y="2374"/>
                    <a:pt x="2646" y="2288"/>
                    <a:pt x="2587" y="2208"/>
                  </a:cubicBezTo>
                  <a:cubicBezTo>
                    <a:pt x="2538" y="2143"/>
                    <a:pt x="2490" y="2079"/>
                    <a:pt x="2436" y="2014"/>
                  </a:cubicBezTo>
                  <a:lnTo>
                    <a:pt x="2420" y="1993"/>
                  </a:lnTo>
                  <a:cubicBezTo>
                    <a:pt x="2382" y="1955"/>
                    <a:pt x="2356" y="1912"/>
                    <a:pt x="2339" y="1874"/>
                  </a:cubicBezTo>
                  <a:lnTo>
                    <a:pt x="2458" y="1751"/>
                  </a:lnTo>
                  <a:cubicBezTo>
                    <a:pt x="2538" y="1670"/>
                    <a:pt x="2619" y="1600"/>
                    <a:pt x="2700" y="1520"/>
                  </a:cubicBezTo>
                  <a:cubicBezTo>
                    <a:pt x="2877" y="1342"/>
                    <a:pt x="3054" y="1154"/>
                    <a:pt x="3259" y="955"/>
                  </a:cubicBezTo>
                  <a:lnTo>
                    <a:pt x="3269" y="939"/>
                  </a:lnTo>
                  <a:cubicBezTo>
                    <a:pt x="3307" y="912"/>
                    <a:pt x="3339" y="874"/>
                    <a:pt x="3345" y="810"/>
                  </a:cubicBezTo>
                  <a:lnTo>
                    <a:pt x="3345" y="799"/>
                  </a:lnTo>
                  <a:lnTo>
                    <a:pt x="3312" y="767"/>
                  </a:lnTo>
                  <a:cubicBezTo>
                    <a:pt x="3318" y="729"/>
                    <a:pt x="3296" y="713"/>
                    <a:pt x="3286" y="686"/>
                  </a:cubicBezTo>
                  <a:lnTo>
                    <a:pt x="3269" y="670"/>
                  </a:lnTo>
                  <a:cubicBezTo>
                    <a:pt x="3259" y="659"/>
                    <a:pt x="3243" y="643"/>
                    <a:pt x="3237" y="632"/>
                  </a:cubicBezTo>
                  <a:cubicBezTo>
                    <a:pt x="3151" y="450"/>
                    <a:pt x="2990" y="347"/>
                    <a:pt x="2861" y="288"/>
                  </a:cubicBezTo>
                  <a:cubicBezTo>
                    <a:pt x="2823" y="267"/>
                    <a:pt x="2775" y="261"/>
                    <a:pt x="2726" y="245"/>
                  </a:cubicBezTo>
                  <a:cubicBezTo>
                    <a:pt x="2715" y="243"/>
                    <a:pt x="2704" y="243"/>
                    <a:pt x="2694" y="243"/>
                  </a:cubicBezTo>
                  <a:cubicBezTo>
                    <a:pt x="2643" y="243"/>
                    <a:pt x="2600" y="263"/>
                    <a:pt x="2560" y="294"/>
                  </a:cubicBezTo>
                  <a:lnTo>
                    <a:pt x="2554" y="299"/>
                  </a:lnTo>
                  <a:cubicBezTo>
                    <a:pt x="2517" y="337"/>
                    <a:pt x="2485" y="369"/>
                    <a:pt x="2458" y="401"/>
                  </a:cubicBezTo>
                  <a:lnTo>
                    <a:pt x="2151" y="745"/>
                  </a:lnTo>
                  <a:cubicBezTo>
                    <a:pt x="2033" y="874"/>
                    <a:pt x="1920" y="993"/>
                    <a:pt x="1807" y="1122"/>
                  </a:cubicBezTo>
                  <a:cubicBezTo>
                    <a:pt x="1791" y="1143"/>
                    <a:pt x="1775" y="1154"/>
                    <a:pt x="1753" y="1175"/>
                  </a:cubicBezTo>
                  <a:cubicBezTo>
                    <a:pt x="1748" y="1159"/>
                    <a:pt x="1737" y="1143"/>
                    <a:pt x="1737" y="1127"/>
                  </a:cubicBezTo>
                  <a:cubicBezTo>
                    <a:pt x="1721" y="1052"/>
                    <a:pt x="1700" y="976"/>
                    <a:pt x="1678" y="912"/>
                  </a:cubicBezTo>
                  <a:lnTo>
                    <a:pt x="1651" y="815"/>
                  </a:lnTo>
                  <a:cubicBezTo>
                    <a:pt x="1592" y="611"/>
                    <a:pt x="1533" y="433"/>
                    <a:pt x="1463" y="278"/>
                  </a:cubicBezTo>
                  <a:cubicBezTo>
                    <a:pt x="1431" y="213"/>
                    <a:pt x="1399" y="143"/>
                    <a:pt x="1356" y="79"/>
                  </a:cubicBezTo>
                  <a:cubicBezTo>
                    <a:pt x="1327" y="26"/>
                    <a:pt x="1280" y="1"/>
                    <a:pt x="1232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69" name="Google Shape;869;p20"/>
            <p:cNvGrpSpPr/>
            <p:nvPr/>
          </p:nvGrpSpPr>
          <p:grpSpPr>
            <a:xfrm>
              <a:off x="3902970" y="4271129"/>
              <a:ext cx="507630" cy="462978"/>
              <a:chOff x="4755400" y="1653025"/>
              <a:chExt cx="223675" cy="204000"/>
            </a:xfrm>
          </p:grpSpPr>
          <p:sp>
            <p:nvSpPr>
              <p:cNvPr id="870" name="Google Shape;870;p20"/>
              <p:cNvSpPr/>
              <p:nvPr/>
            </p:nvSpPr>
            <p:spPr>
              <a:xfrm>
                <a:off x="4755400" y="1653025"/>
                <a:ext cx="223675" cy="204000"/>
              </a:xfrm>
              <a:custGeom>
                <a:avLst/>
                <a:gdLst/>
                <a:ahLst/>
                <a:cxnLst/>
                <a:rect l="l" t="t" r="r" b="b"/>
                <a:pathLst>
                  <a:path w="8947" h="8160" extrusionOk="0">
                    <a:moveTo>
                      <a:pt x="4473" y="277"/>
                    </a:moveTo>
                    <a:cubicBezTo>
                      <a:pt x="5876" y="277"/>
                      <a:pt x="7150" y="1012"/>
                      <a:pt x="7872" y="2287"/>
                    </a:cubicBezTo>
                    <a:cubicBezTo>
                      <a:pt x="8184" y="2846"/>
                      <a:pt x="8388" y="3497"/>
                      <a:pt x="8426" y="4147"/>
                    </a:cubicBezTo>
                    <a:cubicBezTo>
                      <a:pt x="8420" y="4147"/>
                      <a:pt x="8420" y="4147"/>
                      <a:pt x="8415" y="4142"/>
                    </a:cubicBezTo>
                    <a:cubicBezTo>
                      <a:pt x="8104" y="4104"/>
                      <a:pt x="7787" y="4093"/>
                      <a:pt x="7469" y="4093"/>
                    </a:cubicBezTo>
                    <a:cubicBezTo>
                      <a:pt x="7072" y="4093"/>
                      <a:pt x="6674" y="4110"/>
                      <a:pt x="6286" y="4110"/>
                    </a:cubicBezTo>
                    <a:cubicBezTo>
                      <a:pt x="5940" y="4110"/>
                      <a:pt x="5579" y="4089"/>
                      <a:pt x="5220" y="4089"/>
                    </a:cubicBezTo>
                    <a:cubicBezTo>
                      <a:pt x="5005" y="4089"/>
                      <a:pt x="4791" y="4096"/>
                      <a:pt x="4581" y="4120"/>
                    </a:cubicBezTo>
                    <a:cubicBezTo>
                      <a:pt x="4571" y="4088"/>
                      <a:pt x="4549" y="4061"/>
                      <a:pt x="4528" y="4034"/>
                    </a:cubicBezTo>
                    <a:cubicBezTo>
                      <a:pt x="4517" y="4018"/>
                      <a:pt x="4512" y="4007"/>
                      <a:pt x="4495" y="4002"/>
                    </a:cubicBezTo>
                    <a:cubicBezTo>
                      <a:pt x="4436" y="3937"/>
                      <a:pt x="4359" y="3908"/>
                      <a:pt x="4283" y="3908"/>
                    </a:cubicBezTo>
                    <a:cubicBezTo>
                      <a:pt x="4120" y="3908"/>
                      <a:pt x="3958" y="4039"/>
                      <a:pt x="3958" y="4222"/>
                    </a:cubicBezTo>
                    <a:cubicBezTo>
                      <a:pt x="3958" y="4406"/>
                      <a:pt x="4120" y="4536"/>
                      <a:pt x="4283" y="4536"/>
                    </a:cubicBezTo>
                    <a:cubicBezTo>
                      <a:pt x="4359" y="4536"/>
                      <a:pt x="4436" y="4508"/>
                      <a:pt x="4495" y="4443"/>
                    </a:cubicBezTo>
                    <a:cubicBezTo>
                      <a:pt x="4512" y="4432"/>
                      <a:pt x="4517" y="4416"/>
                      <a:pt x="4528" y="4411"/>
                    </a:cubicBezTo>
                    <a:cubicBezTo>
                      <a:pt x="4555" y="4384"/>
                      <a:pt x="4576" y="4357"/>
                      <a:pt x="4581" y="4325"/>
                    </a:cubicBezTo>
                    <a:cubicBezTo>
                      <a:pt x="4791" y="4349"/>
                      <a:pt x="5005" y="4356"/>
                      <a:pt x="5220" y="4356"/>
                    </a:cubicBezTo>
                    <a:cubicBezTo>
                      <a:pt x="5579" y="4356"/>
                      <a:pt x="5940" y="4335"/>
                      <a:pt x="6286" y="4335"/>
                    </a:cubicBezTo>
                    <a:cubicBezTo>
                      <a:pt x="6667" y="4335"/>
                      <a:pt x="7058" y="4350"/>
                      <a:pt x="7448" y="4350"/>
                    </a:cubicBezTo>
                    <a:cubicBezTo>
                      <a:pt x="7773" y="4350"/>
                      <a:pt x="8097" y="4340"/>
                      <a:pt x="8415" y="4303"/>
                    </a:cubicBezTo>
                    <a:cubicBezTo>
                      <a:pt x="8420" y="4303"/>
                      <a:pt x="8426" y="4298"/>
                      <a:pt x="8436" y="4298"/>
                    </a:cubicBezTo>
                    <a:cubicBezTo>
                      <a:pt x="8463" y="5104"/>
                      <a:pt x="8259" y="5916"/>
                      <a:pt x="7764" y="6567"/>
                    </a:cubicBezTo>
                    <a:cubicBezTo>
                      <a:pt x="7253" y="7239"/>
                      <a:pt x="6479" y="7556"/>
                      <a:pt x="5678" y="7739"/>
                    </a:cubicBezTo>
                    <a:cubicBezTo>
                      <a:pt x="5192" y="7849"/>
                      <a:pt x="4686" y="7922"/>
                      <a:pt x="4181" y="7922"/>
                    </a:cubicBezTo>
                    <a:cubicBezTo>
                      <a:pt x="3753" y="7922"/>
                      <a:pt x="3327" y="7870"/>
                      <a:pt x="2915" y="7744"/>
                    </a:cubicBezTo>
                    <a:cubicBezTo>
                      <a:pt x="1259" y="7255"/>
                      <a:pt x="404" y="5803"/>
                      <a:pt x="431" y="4110"/>
                    </a:cubicBezTo>
                    <a:cubicBezTo>
                      <a:pt x="436" y="3679"/>
                      <a:pt x="485" y="3239"/>
                      <a:pt x="598" y="2825"/>
                    </a:cubicBezTo>
                    <a:cubicBezTo>
                      <a:pt x="754" y="2244"/>
                      <a:pt x="1081" y="1852"/>
                      <a:pt x="1555" y="1486"/>
                    </a:cubicBezTo>
                    <a:cubicBezTo>
                      <a:pt x="2189" y="997"/>
                      <a:pt x="2861" y="524"/>
                      <a:pt x="3635" y="319"/>
                    </a:cubicBezTo>
                    <a:cubicBezTo>
                      <a:pt x="3654" y="333"/>
                      <a:pt x="3677" y="347"/>
                      <a:pt x="3707" y="347"/>
                    </a:cubicBezTo>
                    <a:cubicBezTo>
                      <a:pt x="3711" y="347"/>
                      <a:pt x="3716" y="347"/>
                      <a:pt x="3721" y="346"/>
                    </a:cubicBezTo>
                    <a:cubicBezTo>
                      <a:pt x="3974" y="299"/>
                      <a:pt x="4225" y="277"/>
                      <a:pt x="4473" y="277"/>
                    </a:cubicBezTo>
                    <a:close/>
                    <a:moveTo>
                      <a:pt x="4667" y="0"/>
                    </a:moveTo>
                    <a:cubicBezTo>
                      <a:pt x="4446" y="0"/>
                      <a:pt x="4223" y="25"/>
                      <a:pt x="4001" y="77"/>
                    </a:cubicBezTo>
                    <a:cubicBezTo>
                      <a:pt x="3993" y="77"/>
                      <a:pt x="3984" y="77"/>
                      <a:pt x="3976" y="77"/>
                    </a:cubicBezTo>
                    <a:cubicBezTo>
                      <a:pt x="3046" y="77"/>
                      <a:pt x="2236" y="673"/>
                      <a:pt x="1517" y="1206"/>
                    </a:cubicBezTo>
                    <a:cubicBezTo>
                      <a:pt x="1194" y="1448"/>
                      <a:pt x="883" y="1696"/>
                      <a:pt x="657" y="2029"/>
                    </a:cubicBezTo>
                    <a:cubicBezTo>
                      <a:pt x="393" y="2427"/>
                      <a:pt x="302" y="2911"/>
                      <a:pt x="232" y="3373"/>
                    </a:cubicBezTo>
                    <a:cubicBezTo>
                      <a:pt x="1" y="5072"/>
                      <a:pt x="517" y="6916"/>
                      <a:pt x="2151" y="7722"/>
                    </a:cubicBezTo>
                    <a:cubicBezTo>
                      <a:pt x="2792" y="8029"/>
                      <a:pt x="3500" y="8159"/>
                      <a:pt x="4208" y="8159"/>
                    </a:cubicBezTo>
                    <a:cubicBezTo>
                      <a:pt x="4481" y="8159"/>
                      <a:pt x="4753" y="8140"/>
                      <a:pt x="5022" y="8104"/>
                    </a:cubicBezTo>
                    <a:cubicBezTo>
                      <a:pt x="5888" y="7991"/>
                      <a:pt x="6823" y="7765"/>
                      <a:pt x="7506" y="7201"/>
                    </a:cubicBezTo>
                    <a:cubicBezTo>
                      <a:pt x="8791" y="6136"/>
                      <a:pt x="8947" y="4196"/>
                      <a:pt x="8356" y="2728"/>
                    </a:cubicBezTo>
                    <a:cubicBezTo>
                      <a:pt x="7775" y="1287"/>
                      <a:pt x="6264" y="0"/>
                      <a:pt x="4667" y="0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1" name="Google Shape;871;p20"/>
              <p:cNvSpPr/>
              <p:nvPr/>
            </p:nvSpPr>
            <p:spPr>
              <a:xfrm>
                <a:off x="4874350" y="1720650"/>
                <a:ext cx="28800" cy="26700"/>
              </a:xfrm>
              <a:custGeom>
                <a:avLst/>
                <a:gdLst/>
                <a:ahLst/>
                <a:cxnLst/>
                <a:rect l="l" t="t" r="r" b="b"/>
                <a:pathLst>
                  <a:path w="1152" h="1068" extrusionOk="0">
                    <a:moveTo>
                      <a:pt x="136" y="1"/>
                    </a:moveTo>
                    <a:cubicBezTo>
                      <a:pt x="95" y="1"/>
                      <a:pt x="56" y="22"/>
                      <a:pt x="49" y="71"/>
                    </a:cubicBezTo>
                    <a:cubicBezTo>
                      <a:pt x="12" y="254"/>
                      <a:pt x="6" y="442"/>
                      <a:pt x="12" y="625"/>
                    </a:cubicBezTo>
                    <a:cubicBezTo>
                      <a:pt x="22" y="765"/>
                      <a:pt x="1" y="937"/>
                      <a:pt x="114" y="1044"/>
                    </a:cubicBezTo>
                    <a:cubicBezTo>
                      <a:pt x="128" y="1061"/>
                      <a:pt x="147" y="1068"/>
                      <a:pt x="167" y="1068"/>
                    </a:cubicBezTo>
                    <a:cubicBezTo>
                      <a:pt x="193" y="1068"/>
                      <a:pt x="217" y="1055"/>
                      <a:pt x="227" y="1034"/>
                    </a:cubicBezTo>
                    <a:cubicBezTo>
                      <a:pt x="302" y="905"/>
                      <a:pt x="254" y="754"/>
                      <a:pt x="248" y="609"/>
                    </a:cubicBezTo>
                    <a:lnTo>
                      <a:pt x="248" y="523"/>
                    </a:lnTo>
                    <a:cubicBezTo>
                      <a:pt x="254" y="523"/>
                      <a:pt x="259" y="517"/>
                      <a:pt x="270" y="517"/>
                    </a:cubicBezTo>
                    <a:cubicBezTo>
                      <a:pt x="383" y="437"/>
                      <a:pt x="506" y="319"/>
                      <a:pt x="651" y="308"/>
                    </a:cubicBezTo>
                    <a:cubicBezTo>
                      <a:pt x="662" y="307"/>
                      <a:pt x="672" y="306"/>
                      <a:pt x="682" y="306"/>
                    </a:cubicBezTo>
                    <a:cubicBezTo>
                      <a:pt x="805" y="306"/>
                      <a:pt x="860" y="397"/>
                      <a:pt x="909" y="501"/>
                    </a:cubicBezTo>
                    <a:cubicBezTo>
                      <a:pt x="923" y="532"/>
                      <a:pt x="947" y="545"/>
                      <a:pt x="974" y="545"/>
                    </a:cubicBezTo>
                    <a:cubicBezTo>
                      <a:pt x="1013" y="545"/>
                      <a:pt x="1055" y="518"/>
                      <a:pt x="1071" y="480"/>
                    </a:cubicBezTo>
                    <a:cubicBezTo>
                      <a:pt x="1151" y="292"/>
                      <a:pt x="926" y="125"/>
                      <a:pt x="764" y="93"/>
                    </a:cubicBezTo>
                    <a:cubicBezTo>
                      <a:pt x="733" y="86"/>
                      <a:pt x="703" y="82"/>
                      <a:pt x="672" y="82"/>
                    </a:cubicBezTo>
                    <a:cubicBezTo>
                      <a:pt x="516" y="82"/>
                      <a:pt x="365" y="168"/>
                      <a:pt x="248" y="276"/>
                    </a:cubicBezTo>
                    <a:lnTo>
                      <a:pt x="248" y="98"/>
                    </a:lnTo>
                    <a:cubicBezTo>
                      <a:pt x="248" y="37"/>
                      <a:pt x="190" y="1"/>
                      <a:pt x="136" y="1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72" name="Google Shape;872;p20"/>
            <p:cNvGrpSpPr/>
            <p:nvPr/>
          </p:nvGrpSpPr>
          <p:grpSpPr>
            <a:xfrm>
              <a:off x="2273439" y="4468631"/>
              <a:ext cx="399333" cy="528468"/>
              <a:chOff x="2017525" y="1295000"/>
              <a:chExt cx="132550" cy="175425"/>
            </a:xfrm>
          </p:grpSpPr>
          <p:sp>
            <p:nvSpPr>
              <p:cNvPr id="873" name="Google Shape;873;p20"/>
              <p:cNvSpPr/>
              <p:nvPr/>
            </p:nvSpPr>
            <p:spPr>
              <a:xfrm>
                <a:off x="2017525" y="1295000"/>
                <a:ext cx="132550" cy="175425"/>
              </a:xfrm>
              <a:custGeom>
                <a:avLst/>
                <a:gdLst/>
                <a:ahLst/>
                <a:cxnLst/>
                <a:rect l="l" t="t" r="r" b="b"/>
                <a:pathLst>
                  <a:path w="5302" h="7017" extrusionOk="0">
                    <a:moveTo>
                      <a:pt x="1485" y="425"/>
                    </a:moveTo>
                    <a:lnTo>
                      <a:pt x="1538" y="479"/>
                    </a:lnTo>
                    <a:cubicBezTo>
                      <a:pt x="1598" y="538"/>
                      <a:pt x="1662" y="592"/>
                      <a:pt x="1727" y="646"/>
                    </a:cubicBezTo>
                    <a:cubicBezTo>
                      <a:pt x="2157" y="974"/>
                      <a:pt x="2571" y="1221"/>
                      <a:pt x="3006" y="1398"/>
                    </a:cubicBezTo>
                    <a:cubicBezTo>
                      <a:pt x="3399" y="1560"/>
                      <a:pt x="3818" y="1667"/>
                      <a:pt x="4178" y="1748"/>
                    </a:cubicBezTo>
                    <a:cubicBezTo>
                      <a:pt x="4253" y="1759"/>
                      <a:pt x="4329" y="1775"/>
                      <a:pt x="4393" y="1780"/>
                    </a:cubicBezTo>
                    <a:cubicBezTo>
                      <a:pt x="4415" y="1780"/>
                      <a:pt x="4442" y="1786"/>
                      <a:pt x="4463" y="1786"/>
                    </a:cubicBezTo>
                    <a:lnTo>
                      <a:pt x="4474" y="1786"/>
                    </a:lnTo>
                    <a:cubicBezTo>
                      <a:pt x="4463" y="1796"/>
                      <a:pt x="4458" y="1807"/>
                      <a:pt x="4447" y="1818"/>
                    </a:cubicBezTo>
                    <a:cubicBezTo>
                      <a:pt x="4436" y="1855"/>
                      <a:pt x="4415" y="1909"/>
                      <a:pt x="4399" y="1958"/>
                    </a:cubicBezTo>
                    <a:cubicBezTo>
                      <a:pt x="4356" y="2124"/>
                      <a:pt x="4307" y="2318"/>
                      <a:pt x="4259" y="2501"/>
                    </a:cubicBezTo>
                    <a:cubicBezTo>
                      <a:pt x="4200" y="2743"/>
                      <a:pt x="4140" y="2990"/>
                      <a:pt x="4087" y="3232"/>
                    </a:cubicBezTo>
                    <a:cubicBezTo>
                      <a:pt x="3985" y="3657"/>
                      <a:pt x="3877" y="4092"/>
                      <a:pt x="3770" y="4522"/>
                    </a:cubicBezTo>
                    <a:cubicBezTo>
                      <a:pt x="3684" y="4882"/>
                      <a:pt x="3587" y="5243"/>
                      <a:pt x="3495" y="5592"/>
                    </a:cubicBezTo>
                    <a:cubicBezTo>
                      <a:pt x="3436" y="5834"/>
                      <a:pt x="3366" y="6076"/>
                      <a:pt x="3307" y="6318"/>
                    </a:cubicBezTo>
                    <a:cubicBezTo>
                      <a:pt x="3280" y="6415"/>
                      <a:pt x="3259" y="6511"/>
                      <a:pt x="3248" y="6608"/>
                    </a:cubicBezTo>
                    <a:cubicBezTo>
                      <a:pt x="3237" y="6656"/>
                      <a:pt x="3227" y="6694"/>
                      <a:pt x="3221" y="6742"/>
                    </a:cubicBezTo>
                    <a:cubicBezTo>
                      <a:pt x="3210" y="6759"/>
                      <a:pt x="3210" y="6780"/>
                      <a:pt x="3205" y="6802"/>
                    </a:cubicBezTo>
                    <a:lnTo>
                      <a:pt x="3205" y="6807"/>
                    </a:lnTo>
                    <a:cubicBezTo>
                      <a:pt x="3173" y="6807"/>
                      <a:pt x="3141" y="6818"/>
                      <a:pt x="3103" y="6818"/>
                    </a:cubicBezTo>
                    <a:lnTo>
                      <a:pt x="3022" y="6823"/>
                    </a:lnTo>
                    <a:cubicBezTo>
                      <a:pt x="2943" y="6830"/>
                      <a:pt x="2864" y="6833"/>
                      <a:pt x="2785" y="6833"/>
                    </a:cubicBezTo>
                    <a:cubicBezTo>
                      <a:pt x="2549" y="6833"/>
                      <a:pt x="2314" y="6803"/>
                      <a:pt x="2076" y="6742"/>
                    </a:cubicBezTo>
                    <a:cubicBezTo>
                      <a:pt x="1700" y="6640"/>
                      <a:pt x="1323" y="6506"/>
                      <a:pt x="963" y="6372"/>
                    </a:cubicBezTo>
                    <a:lnTo>
                      <a:pt x="920" y="6355"/>
                    </a:lnTo>
                    <a:cubicBezTo>
                      <a:pt x="882" y="6345"/>
                      <a:pt x="834" y="6318"/>
                      <a:pt x="791" y="6286"/>
                    </a:cubicBezTo>
                    <a:cubicBezTo>
                      <a:pt x="619" y="6140"/>
                      <a:pt x="479" y="5968"/>
                      <a:pt x="372" y="5775"/>
                    </a:cubicBezTo>
                    <a:cubicBezTo>
                      <a:pt x="296" y="5640"/>
                      <a:pt x="270" y="5511"/>
                      <a:pt x="275" y="5377"/>
                    </a:cubicBezTo>
                    <a:cubicBezTo>
                      <a:pt x="280" y="5259"/>
                      <a:pt x="296" y="5156"/>
                      <a:pt x="318" y="5060"/>
                    </a:cubicBezTo>
                    <a:cubicBezTo>
                      <a:pt x="350" y="4893"/>
                      <a:pt x="388" y="4726"/>
                      <a:pt x="431" y="4554"/>
                    </a:cubicBezTo>
                    <a:cubicBezTo>
                      <a:pt x="463" y="4420"/>
                      <a:pt x="490" y="4286"/>
                      <a:pt x="517" y="4151"/>
                    </a:cubicBezTo>
                    <a:cubicBezTo>
                      <a:pt x="748" y="3119"/>
                      <a:pt x="1028" y="2097"/>
                      <a:pt x="1270" y="1232"/>
                    </a:cubicBezTo>
                    <a:cubicBezTo>
                      <a:pt x="1286" y="1178"/>
                      <a:pt x="1302" y="1124"/>
                      <a:pt x="1318" y="1071"/>
                    </a:cubicBezTo>
                    <a:cubicBezTo>
                      <a:pt x="1377" y="855"/>
                      <a:pt x="1447" y="640"/>
                      <a:pt x="1485" y="425"/>
                    </a:cubicBezTo>
                    <a:close/>
                    <a:moveTo>
                      <a:pt x="2487" y="0"/>
                    </a:moveTo>
                    <a:cubicBezTo>
                      <a:pt x="2126" y="0"/>
                      <a:pt x="1798" y="55"/>
                      <a:pt x="1485" y="173"/>
                    </a:cubicBezTo>
                    <a:cubicBezTo>
                      <a:pt x="1420" y="200"/>
                      <a:pt x="1372" y="248"/>
                      <a:pt x="1345" y="307"/>
                    </a:cubicBezTo>
                    <a:lnTo>
                      <a:pt x="1339" y="334"/>
                    </a:lnTo>
                    <a:cubicBezTo>
                      <a:pt x="1318" y="382"/>
                      <a:pt x="1296" y="431"/>
                      <a:pt x="1286" y="479"/>
                    </a:cubicBezTo>
                    <a:lnTo>
                      <a:pt x="1221" y="657"/>
                    </a:lnTo>
                    <a:lnTo>
                      <a:pt x="1184" y="780"/>
                    </a:lnTo>
                    <a:cubicBezTo>
                      <a:pt x="942" y="1527"/>
                      <a:pt x="727" y="2318"/>
                      <a:pt x="512" y="3210"/>
                    </a:cubicBezTo>
                    <a:cubicBezTo>
                      <a:pt x="452" y="3452"/>
                      <a:pt x="399" y="3705"/>
                      <a:pt x="345" y="3947"/>
                    </a:cubicBezTo>
                    <a:cubicBezTo>
                      <a:pt x="302" y="4113"/>
                      <a:pt x="270" y="4286"/>
                      <a:pt x="227" y="4458"/>
                    </a:cubicBezTo>
                    <a:cubicBezTo>
                      <a:pt x="200" y="4570"/>
                      <a:pt x="173" y="4683"/>
                      <a:pt x="146" y="4791"/>
                    </a:cubicBezTo>
                    <a:cubicBezTo>
                      <a:pt x="119" y="4915"/>
                      <a:pt x="87" y="5033"/>
                      <a:pt x="60" y="5162"/>
                    </a:cubicBezTo>
                    <a:cubicBezTo>
                      <a:pt x="1" y="5425"/>
                      <a:pt x="49" y="5683"/>
                      <a:pt x="210" y="5925"/>
                    </a:cubicBezTo>
                    <a:cubicBezTo>
                      <a:pt x="468" y="6329"/>
                      <a:pt x="829" y="6597"/>
                      <a:pt x="1264" y="6726"/>
                    </a:cubicBezTo>
                    <a:cubicBezTo>
                      <a:pt x="1571" y="6812"/>
                      <a:pt x="1904" y="6893"/>
                      <a:pt x="2286" y="6968"/>
                    </a:cubicBezTo>
                    <a:cubicBezTo>
                      <a:pt x="2447" y="7001"/>
                      <a:pt x="2608" y="7017"/>
                      <a:pt x="2775" y="7017"/>
                    </a:cubicBezTo>
                    <a:lnTo>
                      <a:pt x="2877" y="7017"/>
                    </a:lnTo>
                    <a:cubicBezTo>
                      <a:pt x="2952" y="7017"/>
                      <a:pt x="3017" y="7001"/>
                      <a:pt x="3087" y="6995"/>
                    </a:cubicBezTo>
                    <a:cubicBezTo>
                      <a:pt x="3119" y="6990"/>
                      <a:pt x="3151" y="6990"/>
                      <a:pt x="3184" y="6984"/>
                    </a:cubicBezTo>
                    <a:cubicBezTo>
                      <a:pt x="3302" y="6968"/>
                      <a:pt x="3372" y="6904"/>
                      <a:pt x="3409" y="6780"/>
                    </a:cubicBezTo>
                    <a:lnTo>
                      <a:pt x="3425" y="6726"/>
                    </a:lnTo>
                    <a:lnTo>
                      <a:pt x="3490" y="6527"/>
                    </a:lnTo>
                    <a:lnTo>
                      <a:pt x="3560" y="6286"/>
                    </a:lnTo>
                    <a:cubicBezTo>
                      <a:pt x="3667" y="5877"/>
                      <a:pt x="3780" y="5452"/>
                      <a:pt x="3882" y="5033"/>
                    </a:cubicBezTo>
                    <a:cubicBezTo>
                      <a:pt x="3990" y="4624"/>
                      <a:pt x="4114" y="4140"/>
                      <a:pt x="4227" y="3651"/>
                    </a:cubicBezTo>
                    <a:cubicBezTo>
                      <a:pt x="4345" y="3124"/>
                      <a:pt x="4452" y="2576"/>
                      <a:pt x="4554" y="1979"/>
                    </a:cubicBezTo>
                    <a:cubicBezTo>
                      <a:pt x="4560" y="1931"/>
                      <a:pt x="4571" y="1882"/>
                      <a:pt x="4571" y="1834"/>
                    </a:cubicBezTo>
                    <a:cubicBezTo>
                      <a:pt x="4576" y="1786"/>
                      <a:pt x="4549" y="1775"/>
                      <a:pt x="4528" y="1759"/>
                    </a:cubicBezTo>
                    <a:cubicBezTo>
                      <a:pt x="4533" y="1753"/>
                      <a:pt x="4544" y="1748"/>
                      <a:pt x="4544" y="1732"/>
                    </a:cubicBezTo>
                    <a:lnTo>
                      <a:pt x="4549" y="1710"/>
                    </a:lnTo>
                    <a:lnTo>
                      <a:pt x="4522" y="1694"/>
                    </a:lnTo>
                    <a:cubicBezTo>
                      <a:pt x="4517" y="1689"/>
                      <a:pt x="4506" y="1689"/>
                      <a:pt x="4501" y="1678"/>
                    </a:cubicBezTo>
                    <a:cubicBezTo>
                      <a:pt x="4490" y="1673"/>
                      <a:pt x="4468" y="1662"/>
                      <a:pt x="4447" y="1651"/>
                    </a:cubicBezTo>
                    <a:lnTo>
                      <a:pt x="4318" y="1608"/>
                    </a:lnTo>
                    <a:cubicBezTo>
                      <a:pt x="4200" y="1560"/>
                      <a:pt x="4071" y="1511"/>
                      <a:pt x="3947" y="1463"/>
                    </a:cubicBezTo>
                    <a:cubicBezTo>
                      <a:pt x="3802" y="1420"/>
                      <a:pt x="3657" y="1372"/>
                      <a:pt x="3511" y="1323"/>
                    </a:cubicBezTo>
                    <a:cubicBezTo>
                      <a:pt x="3377" y="1286"/>
                      <a:pt x="3237" y="1237"/>
                      <a:pt x="3103" y="1189"/>
                    </a:cubicBezTo>
                    <a:cubicBezTo>
                      <a:pt x="2641" y="1033"/>
                      <a:pt x="2232" y="786"/>
                      <a:pt x="1834" y="511"/>
                    </a:cubicBezTo>
                    <a:lnTo>
                      <a:pt x="1834" y="511"/>
                    </a:lnTo>
                    <a:cubicBezTo>
                      <a:pt x="2264" y="678"/>
                      <a:pt x="2759" y="866"/>
                      <a:pt x="3280" y="1006"/>
                    </a:cubicBezTo>
                    <a:lnTo>
                      <a:pt x="3345" y="1027"/>
                    </a:lnTo>
                    <a:cubicBezTo>
                      <a:pt x="3614" y="1103"/>
                      <a:pt x="3882" y="1178"/>
                      <a:pt x="4157" y="1243"/>
                    </a:cubicBezTo>
                    <a:cubicBezTo>
                      <a:pt x="4227" y="1259"/>
                      <a:pt x="4286" y="1269"/>
                      <a:pt x="4356" y="1275"/>
                    </a:cubicBezTo>
                    <a:lnTo>
                      <a:pt x="4372" y="1275"/>
                    </a:lnTo>
                    <a:lnTo>
                      <a:pt x="4361" y="1291"/>
                    </a:lnTo>
                    <a:lnTo>
                      <a:pt x="4415" y="1291"/>
                    </a:lnTo>
                    <a:lnTo>
                      <a:pt x="4420" y="1323"/>
                    </a:lnTo>
                    <a:lnTo>
                      <a:pt x="4452" y="1291"/>
                    </a:lnTo>
                    <a:lnTo>
                      <a:pt x="4463" y="1291"/>
                    </a:lnTo>
                    <a:lnTo>
                      <a:pt x="4463" y="1286"/>
                    </a:lnTo>
                    <a:lnTo>
                      <a:pt x="4517" y="1232"/>
                    </a:lnTo>
                    <a:lnTo>
                      <a:pt x="4468" y="1221"/>
                    </a:lnTo>
                    <a:cubicBezTo>
                      <a:pt x="4447" y="1189"/>
                      <a:pt x="4409" y="1178"/>
                      <a:pt x="4382" y="1178"/>
                    </a:cubicBezTo>
                    <a:cubicBezTo>
                      <a:pt x="4372" y="1178"/>
                      <a:pt x="4366" y="1178"/>
                      <a:pt x="4361" y="1167"/>
                    </a:cubicBezTo>
                    <a:cubicBezTo>
                      <a:pt x="3909" y="1017"/>
                      <a:pt x="3431" y="861"/>
                      <a:pt x="2893" y="678"/>
                    </a:cubicBezTo>
                    <a:cubicBezTo>
                      <a:pt x="2748" y="630"/>
                      <a:pt x="2592" y="576"/>
                      <a:pt x="2447" y="533"/>
                    </a:cubicBezTo>
                    <a:lnTo>
                      <a:pt x="2399" y="517"/>
                    </a:lnTo>
                    <a:lnTo>
                      <a:pt x="2399" y="517"/>
                    </a:lnTo>
                    <a:cubicBezTo>
                      <a:pt x="2485" y="533"/>
                      <a:pt x="2571" y="549"/>
                      <a:pt x="2651" y="571"/>
                    </a:cubicBezTo>
                    <a:cubicBezTo>
                      <a:pt x="2888" y="630"/>
                      <a:pt x="3130" y="694"/>
                      <a:pt x="3366" y="748"/>
                    </a:cubicBezTo>
                    <a:cubicBezTo>
                      <a:pt x="3511" y="786"/>
                      <a:pt x="3662" y="818"/>
                      <a:pt x="3818" y="861"/>
                    </a:cubicBezTo>
                    <a:cubicBezTo>
                      <a:pt x="3942" y="893"/>
                      <a:pt x="4071" y="920"/>
                      <a:pt x="4200" y="947"/>
                    </a:cubicBezTo>
                    <a:lnTo>
                      <a:pt x="4210" y="947"/>
                    </a:lnTo>
                    <a:cubicBezTo>
                      <a:pt x="4229" y="952"/>
                      <a:pt x="4243" y="955"/>
                      <a:pt x="4256" y="955"/>
                    </a:cubicBezTo>
                    <a:cubicBezTo>
                      <a:pt x="4281" y="955"/>
                      <a:pt x="4301" y="947"/>
                      <a:pt x="4339" y="936"/>
                    </a:cubicBezTo>
                    <a:lnTo>
                      <a:pt x="4425" y="898"/>
                    </a:lnTo>
                    <a:lnTo>
                      <a:pt x="4339" y="866"/>
                    </a:lnTo>
                    <a:cubicBezTo>
                      <a:pt x="4329" y="861"/>
                      <a:pt x="4313" y="855"/>
                      <a:pt x="4302" y="855"/>
                    </a:cubicBezTo>
                    <a:cubicBezTo>
                      <a:pt x="4264" y="839"/>
                      <a:pt x="4237" y="834"/>
                      <a:pt x="4210" y="818"/>
                    </a:cubicBezTo>
                    <a:cubicBezTo>
                      <a:pt x="4092" y="786"/>
                      <a:pt x="3968" y="753"/>
                      <a:pt x="3856" y="710"/>
                    </a:cubicBezTo>
                    <a:cubicBezTo>
                      <a:pt x="3533" y="619"/>
                      <a:pt x="3189" y="517"/>
                      <a:pt x="2861" y="425"/>
                    </a:cubicBezTo>
                    <a:cubicBezTo>
                      <a:pt x="2581" y="350"/>
                      <a:pt x="2296" y="302"/>
                      <a:pt x="2049" y="269"/>
                    </a:cubicBezTo>
                    <a:cubicBezTo>
                      <a:pt x="2196" y="249"/>
                      <a:pt x="2344" y="232"/>
                      <a:pt x="2489" y="232"/>
                    </a:cubicBezTo>
                    <a:cubicBezTo>
                      <a:pt x="2534" y="232"/>
                      <a:pt x="2579" y="233"/>
                      <a:pt x="2624" y="237"/>
                    </a:cubicBezTo>
                    <a:cubicBezTo>
                      <a:pt x="2850" y="253"/>
                      <a:pt x="3065" y="280"/>
                      <a:pt x="3259" y="318"/>
                    </a:cubicBezTo>
                    <a:cubicBezTo>
                      <a:pt x="3468" y="355"/>
                      <a:pt x="3678" y="404"/>
                      <a:pt x="3877" y="452"/>
                    </a:cubicBezTo>
                    <a:cubicBezTo>
                      <a:pt x="3952" y="468"/>
                      <a:pt x="4017" y="484"/>
                      <a:pt x="4092" y="506"/>
                    </a:cubicBezTo>
                    <a:lnTo>
                      <a:pt x="4119" y="511"/>
                    </a:lnTo>
                    <a:cubicBezTo>
                      <a:pt x="4178" y="522"/>
                      <a:pt x="4248" y="538"/>
                      <a:pt x="4307" y="565"/>
                    </a:cubicBezTo>
                    <a:cubicBezTo>
                      <a:pt x="4490" y="630"/>
                      <a:pt x="4673" y="710"/>
                      <a:pt x="4845" y="780"/>
                    </a:cubicBezTo>
                    <a:lnTo>
                      <a:pt x="4904" y="807"/>
                    </a:lnTo>
                    <a:cubicBezTo>
                      <a:pt x="4952" y="829"/>
                      <a:pt x="4995" y="845"/>
                      <a:pt x="5038" y="866"/>
                    </a:cubicBezTo>
                    <a:lnTo>
                      <a:pt x="5076" y="882"/>
                    </a:lnTo>
                    <a:cubicBezTo>
                      <a:pt x="5076" y="888"/>
                      <a:pt x="5065" y="893"/>
                      <a:pt x="5065" y="898"/>
                    </a:cubicBezTo>
                    <a:cubicBezTo>
                      <a:pt x="5054" y="941"/>
                      <a:pt x="5038" y="974"/>
                      <a:pt x="5033" y="1006"/>
                    </a:cubicBezTo>
                    <a:cubicBezTo>
                      <a:pt x="5022" y="1071"/>
                      <a:pt x="5006" y="1135"/>
                      <a:pt x="5001" y="1210"/>
                    </a:cubicBezTo>
                    <a:cubicBezTo>
                      <a:pt x="5001" y="1232"/>
                      <a:pt x="5006" y="1248"/>
                      <a:pt x="5022" y="1269"/>
                    </a:cubicBezTo>
                    <a:cubicBezTo>
                      <a:pt x="5028" y="1275"/>
                      <a:pt x="5028" y="1286"/>
                      <a:pt x="5033" y="1296"/>
                    </a:cubicBezTo>
                    <a:lnTo>
                      <a:pt x="5054" y="1345"/>
                    </a:lnTo>
                    <a:lnTo>
                      <a:pt x="5087" y="1302"/>
                    </a:lnTo>
                    <a:cubicBezTo>
                      <a:pt x="5092" y="1291"/>
                      <a:pt x="5108" y="1286"/>
                      <a:pt x="5114" y="1275"/>
                    </a:cubicBezTo>
                    <a:cubicBezTo>
                      <a:pt x="5135" y="1259"/>
                      <a:pt x="5146" y="1237"/>
                      <a:pt x="5157" y="1216"/>
                    </a:cubicBezTo>
                    <a:cubicBezTo>
                      <a:pt x="5194" y="1130"/>
                      <a:pt x="5237" y="1044"/>
                      <a:pt x="5270" y="952"/>
                    </a:cubicBezTo>
                    <a:cubicBezTo>
                      <a:pt x="5302" y="866"/>
                      <a:pt x="5280" y="807"/>
                      <a:pt x="5200" y="753"/>
                    </a:cubicBezTo>
                    <a:cubicBezTo>
                      <a:pt x="5135" y="710"/>
                      <a:pt x="5060" y="673"/>
                      <a:pt x="5001" y="640"/>
                    </a:cubicBezTo>
                    <a:cubicBezTo>
                      <a:pt x="4974" y="624"/>
                      <a:pt x="4952" y="619"/>
                      <a:pt x="4925" y="603"/>
                    </a:cubicBezTo>
                    <a:cubicBezTo>
                      <a:pt x="4899" y="592"/>
                      <a:pt x="4866" y="587"/>
                      <a:pt x="4839" y="565"/>
                    </a:cubicBezTo>
                    <a:cubicBezTo>
                      <a:pt x="4689" y="479"/>
                      <a:pt x="4522" y="409"/>
                      <a:pt x="4334" y="355"/>
                    </a:cubicBezTo>
                    <a:lnTo>
                      <a:pt x="4221" y="323"/>
                    </a:lnTo>
                    <a:cubicBezTo>
                      <a:pt x="3974" y="253"/>
                      <a:pt x="3716" y="189"/>
                      <a:pt x="3463" y="130"/>
                    </a:cubicBezTo>
                    <a:cubicBezTo>
                      <a:pt x="3119" y="49"/>
                      <a:pt x="2818" y="6"/>
                      <a:pt x="2538" y="1"/>
                    </a:cubicBezTo>
                    <a:cubicBezTo>
                      <a:pt x="2521" y="0"/>
                      <a:pt x="2504" y="0"/>
                      <a:pt x="2487" y="0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4" name="Google Shape;874;p20"/>
              <p:cNvSpPr/>
              <p:nvPr/>
            </p:nvSpPr>
            <p:spPr>
              <a:xfrm>
                <a:off x="2042675" y="1364375"/>
                <a:ext cx="64675" cy="46925"/>
              </a:xfrm>
              <a:custGeom>
                <a:avLst/>
                <a:gdLst/>
                <a:ahLst/>
                <a:cxnLst/>
                <a:rect l="l" t="t" r="r" b="b"/>
                <a:pathLst>
                  <a:path w="2587" h="1877" extrusionOk="0">
                    <a:moveTo>
                      <a:pt x="336" y="249"/>
                    </a:moveTo>
                    <a:cubicBezTo>
                      <a:pt x="343" y="249"/>
                      <a:pt x="351" y="250"/>
                      <a:pt x="360" y="252"/>
                    </a:cubicBezTo>
                    <a:cubicBezTo>
                      <a:pt x="387" y="258"/>
                      <a:pt x="414" y="263"/>
                      <a:pt x="441" y="279"/>
                    </a:cubicBezTo>
                    <a:cubicBezTo>
                      <a:pt x="500" y="306"/>
                      <a:pt x="554" y="333"/>
                      <a:pt x="608" y="360"/>
                    </a:cubicBezTo>
                    <a:cubicBezTo>
                      <a:pt x="823" y="478"/>
                      <a:pt x="1048" y="564"/>
                      <a:pt x="1258" y="645"/>
                    </a:cubicBezTo>
                    <a:cubicBezTo>
                      <a:pt x="1452" y="720"/>
                      <a:pt x="1656" y="763"/>
                      <a:pt x="1850" y="801"/>
                    </a:cubicBezTo>
                    <a:cubicBezTo>
                      <a:pt x="1893" y="806"/>
                      <a:pt x="1930" y="822"/>
                      <a:pt x="1973" y="828"/>
                    </a:cubicBezTo>
                    <a:cubicBezTo>
                      <a:pt x="2091" y="855"/>
                      <a:pt x="2204" y="882"/>
                      <a:pt x="2323" y="908"/>
                    </a:cubicBezTo>
                    <a:cubicBezTo>
                      <a:pt x="2350" y="914"/>
                      <a:pt x="2366" y="925"/>
                      <a:pt x="2387" y="930"/>
                    </a:cubicBezTo>
                    <a:cubicBezTo>
                      <a:pt x="2382" y="994"/>
                      <a:pt x="2360" y="1064"/>
                      <a:pt x="2339" y="1129"/>
                    </a:cubicBezTo>
                    <a:cubicBezTo>
                      <a:pt x="2328" y="1177"/>
                      <a:pt x="2312" y="1226"/>
                      <a:pt x="2301" y="1279"/>
                    </a:cubicBezTo>
                    <a:cubicBezTo>
                      <a:pt x="2285" y="1365"/>
                      <a:pt x="2269" y="1446"/>
                      <a:pt x="2247" y="1532"/>
                    </a:cubicBezTo>
                    <a:cubicBezTo>
                      <a:pt x="2242" y="1570"/>
                      <a:pt x="2231" y="1597"/>
                      <a:pt x="2226" y="1629"/>
                    </a:cubicBezTo>
                    <a:cubicBezTo>
                      <a:pt x="2207" y="1631"/>
                      <a:pt x="2188" y="1633"/>
                      <a:pt x="2169" y="1633"/>
                    </a:cubicBezTo>
                    <a:cubicBezTo>
                      <a:pt x="2149" y="1633"/>
                      <a:pt x="2129" y="1631"/>
                      <a:pt x="2108" y="1629"/>
                    </a:cubicBezTo>
                    <a:cubicBezTo>
                      <a:pt x="1548" y="1548"/>
                      <a:pt x="1043" y="1414"/>
                      <a:pt x="575" y="1226"/>
                    </a:cubicBezTo>
                    <a:cubicBezTo>
                      <a:pt x="479" y="1183"/>
                      <a:pt x="387" y="1150"/>
                      <a:pt x="290" y="1102"/>
                    </a:cubicBezTo>
                    <a:cubicBezTo>
                      <a:pt x="253" y="1091"/>
                      <a:pt x="215" y="1070"/>
                      <a:pt x="178" y="1048"/>
                    </a:cubicBezTo>
                    <a:lnTo>
                      <a:pt x="145" y="1037"/>
                    </a:lnTo>
                    <a:lnTo>
                      <a:pt x="145" y="1016"/>
                    </a:lnTo>
                    <a:lnTo>
                      <a:pt x="145" y="957"/>
                    </a:lnTo>
                    <a:lnTo>
                      <a:pt x="156" y="882"/>
                    </a:lnTo>
                    <a:cubicBezTo>
                      <a:pt x="178" y="752"/>
                      <a:pt x="199" y="629"/>
                      <a:pt x="226" y="500"/>
                    </a:cubicBezTo>
                    <a:cubicBezTo>
                      <a:pt x="237" y="430"/>
                      <a:pt x="264" y="360"/>
                      <a:pt x="290" y="290"/>
                    </a:cubicBezTo>
                    <a:lnTo>
                      <a:pt x="296" y="279"/>
                    </a:lnTo>
                    <a:cubicBezTo>
                      <a:pt x="300" y="263"/>
                      <a:pt x="311" y="249"/>
                      <a:pt x="336" y="249"/>
                    </a:cubicBezTo>
                    <a:close/>
                    <a:moveTo>
                      <a:pt x="279" y="1"/>
                    </a:moveTo>
                    <a:cubicBezTo>
                      <a:pt x="266" y="1"/>
                      <a:pt x="253" y="4"/>
                      <a:pt x="242" y="11"/>
                    </a:cubicBezTo>
                    <a:cubicBezTo>
                      <a:pt x="215" y="21"/>
                      <a:pt x="194" y="43"/>
                      <a:pt x="183" y="75"/>
                    </a:cubicBezTo>
                    <a:cubicBezTo>
                      <a:pt x="156" y="145"/>
                      <a:pt x="124" y="226"/>
                      <a:pt x="102" y="312"/>
                    </a:cubicBezTo>
                    <a:cubicBezTo>
                      <a:pt x="54" y="564"/>
                      <a:pt x="22" y="779"/>
                      <a:pt x="5" y="1005"/>
                    </a:cubicBezTo>
                    <a:cubicBezTo>
                      <a:pt x="0" y="1102"/>
                      <a:pt x="27" y="1177"/>
                      <a:pt x="102" y="1226"/>
                    </a:cubicBezTo>
                    <a:cubicBezTo>
                      <a:pt x="167" y="1274"/>
                      <a:pt x="237" y="1317"/>
                      <a:pt x="312" y="1360"/>
                    </a:cubicBezTo>
                    <a:cubicBezTo>
                      <a:pt x="919" y="1683"/>
                      <a:pt x="1565" y="1849"/>
                      <a:pt x="2226" y="1876"/>
                    </a:cubicBezTo>
                    <a:lnTo>
                      <a:pt x="2253" y="1876"/>
                    </a:lnTo>
                    <a:cubicBezTo>
                      <a:pt x="2333" y="1876"/>
                      <a:pt x="2355" y="1855"/>
                      <a:pt x="2382" y="1763"/>
                    </a:cubicBezTo>
                    <a:lnTo>
                      <a:pt x="2414" y="1629"/>
                    </a:lnTo>
                    <a:cubicBezTo>
                      <a:pt x="2452" y="1494"/>
                      <a:pt x="2489" y="1349"/>
                      <a:pt x="2527" y="1215"/>
                    </a:cubicBezTo>
                    <a:cubicBezTo>
                      <a:pt x="2543" y="1177"/>
                      <a:pt x="2554" y="1123"/>
                      <a:pt x="2559" y="1070"/>
                    </a:cubicBezTo>
                    <a:cubicBezTo>
                      <a:pt x="2586" y="871"/>
                      <a:pt x="2473" y="709"/>
                      <a:pt x="2285" y="661"/>
                    </a:cubicBezTo>
                    <a:cubicBezTo>
                      <a:pt x="2167" y="634"/>
                      <a:pt x="2043" y="607"/>
                      <a:pt x="1914" y="580"/>
                    </a:cubicBezTo>
                    <a:cubicBezTo>
                      <a:pt x="1656" y="527"/>
                      <a:pt x="1371" y="468"/>
                      <a:pt x="1108" y="365"/>
                    </a:cubicBezTo>
                    <a:cubicBezTo>
                      <a:pt x="995" y="317"/>
                      <a:pt x="882" y="263"/>
                      <a:pt x="769" y="209"/>
                    </a:cubicBezTo>
                    <a:cubicBezTo>
                      <a:pt x="721" y="188"/>
                      <a:pt x="683" y="172"/>
                      <a:pt x="635" y="150"/>
                    </a:cubicBezTo>
                    <a:cubicBezTo>
                      <a:pt x="592" y="129"/>
                      <a:pt x="559" y="118"/>
                      <a:pt x="522" y="97"/>
                    </a:cubicBezTo>
                    <a:cubicBezTo>
                      <a:pt x="457" y="70"/>
                      <a:pt x="398" y="37"/>
                      <a:pt x="339" y="16"/>
                    </a:cubicBezTo>
                    <a:cubicBezTo>
                      <a:pt x="317" y="7"/>
                      <a:pt x="297" y="1"/>
                      <a:pt x="279" y="1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5" name="Google Shape;875;p20"/>
              <p:cNvSpPr/>
              <p:nvPr/>
            </p:nvSpPr>
            <p:spPr>
              <a:xfrm>
                <a:off x="2103675" y="1338150"/>
                <a:ext cx="37000" cy="128650"/>
              </a:xfrm>
              <a:custGeom>
                <a:avLst/>
                <a:gdLst/>
                <a:ahLst/>
                <a:cxnLst/>
                <a:rect l="l" t="t" r="r" b="b"/>
                <a:pathLst>
                  <a:path w="1480" h="5146" extrusionOk="0">
                    <a:moveTo>
                      <a:pt x="1442" y="0"/>
                    </a:moveTo>
                    <a:lnTo>
                      <a:pt x="1420" y="108"/>
                    </a:lnTo>
                    <a:lnTo>
                      <a:pt x="1388" y="108"/>
                    </a:lnTo>
                    <a:lnTo>
                      <a:pt x="1399" y="162"/>
                    </a:lnTo>
                    <a:cubicBezTo>
                      <a:pt x="1388" y="172"/>
                      <a:pt x="1377" y="178"/>
                      <a:pt x="1372" y="189"/>
                    </a:cubicBezTo>
                    <a:lnTo>
                      <a:pt x="1334" y="312"/>
                    </a:lnTo>
                    <a:lnTo>
                      <a:pt x="1270" y="533"/>
                    </a:lnTo>
                    <a:cubicBezTo>
                      <a:pt x="1227" y="705"/>
                      <a:pt x="1173" y="888"/>
                      <a:pt x="1125" y="1070"/>
                    </a:cubicBezTo>
                    <a:cubicBezTo>
                      <a:pt x="931" y="1828"/>
                      <a:pt x="716" y="2624"/>
                      <a:pt x="479" y="3430"/>
                    </a:cubicBezTo>
                    <a:cubicBezTo>
                      <a:pt x="313" y="4022"/>
                      <a:pt x="205" y="4511"/>
                      <a:pt x="141" y="4984"/>
                    </a:cubicBezTo>
                    <a:lnTo>
                      <a:pt x="1" y="5103"/>
                    </a:lnTo>
                    <a:lnTo>
                      <a:pt x="71" y="5119"/>
                    </a:lnTo>
                    <a:cubicBezTo>
                      <a:pt x="87" y="5129"/>
                      <a:pt x="103" y="5135"/>
                      <a:pt x="108" y="5135"/>
                    </a:cubicBezTo>
                    <a:cubicBezTo>
                      <a:pt x="125" y="5135"/>
                      <a:pt x="130" y="5146"/>
                      <a:pt x="141" y="5146"/>
                    </a:cubicBezTo>
                    <a:cubicBezTo>
                      <a:pt x="146" y="5146"/>
                      <a:pt x="157" y="5146"/>
                      <a:pt x="162" y="5135"/>
                    </a:cubicBezTo>
                    <a:cubicBezTo>
                      <a:pt x="195" y="5124"/>
                      <a:pt x="238" y="5108"/>
                      <a:pt x="264" y="5081"/>
                    </a:cubicBezTo>
                    <a:cubicBezTo>
                      <a:pt x="436" y="4941"/>
                      <a:pt x="587" y="4823"/>
                      <a:pt x="721" y="4678"/>
                    </a:cubicBezTo>
                    <a:cubicBezTo>
                      <a:pt x="748" y="4646"/>
                      <a:pt x="786" y="4608"/>
                      <a:pt x="802" y="4538"/>
                    </a:cubicBezTo>
                    <a:cubicBezTo>
                      <a:pt x="818" y="4447"/>
                      <a:pt x="840" y="4355"/>
                      <a:pt x="856" y="4264"/>
                    </a:cubicBezTo>
                    <a:cubicBezTo>
                      <a:pt x="872" y="4156"/>
                      <a:pt x="904" y="4043"/>
                      <a:pt x="920" y="3936"/>
                    </a:cubicBezTo>
                    <a:lnTo>
                      <a:pt x="920" y="3925"/>
                    </a:lnTo>
                    <a:cubicBezTo>
                      <a:pt x="926" y="3887"/>
                      <a:pt x="942" y="3834"/>
                      <a:pt x="915" y="3775"/>
                    </a:cubicBezTo>
                    <a:lnTo>
                      <a:pt x="893" y="3726"/>
                    </a:lnTo>
                    <a:lnTo>
                      <a:pt x="861" y="3764"/>
                    </a:lnTo>
                    <a:lnTo>
                      <a:pt x="850" y="3780"/>
                    </a:lnTo>
                    <a:cubicBezTo>
                      <a:pt x="840" y="3791"/>
                      <a:pt x="829" y="3801"/>
                      <a:pt x="818" y="3818"/>
                    </a:cubicBezTo>
                    <a:lnTo>
                      <a:pt x="813" y="3839"/>
                    </a:lnTo>
                    <a:cubicBezTo>
                      <a:pt x="797" y="3893"/>
                      <a:pt x="775" y="3952"/>
                      <a:pt x="754" y="4017"/>
                    </a:cubicBezTo>
                    <a:cubicBezTo>
                      <a:pt x="705" y="4189"/>
                      <a:pt x="651" y="4393"/>
                      <a:pt x="603" y="4586"/>
                    </a:cubicBezTo>
                    <a:cubicBezTo>
                      <a:pt x="592" y="4640"/>
                      <a:pt x="571" y="4667"/>
                      <a:pt x="533" y="4694"/>
                    </a:cubicBezTo>
                    <a:cubicBezTo>
                      <a:pt x="485" y="4726"/>
                      <a:pt x="447" y="4758"/>
                      <a:pt x="399" y="4796"/>
                    </a:cubicBezTo>
                    <a:cubicBezTo>
                      <a:pt x="377" y="4807"/>
                      <a:pt x="356" y="4828"/>
                      <a:pt x="329" y="4839"/>
                    </a:cubicBezTo>
                    <a:lnTo>
                      <a:pt x="565" y="3952"/>
                    </a:lnTo>
                    <a:cubicBezTo>
                      <a:pt x="603" y="3791"/>
                      <a:pt x="651" y="3629"/>
                      <a:pt x="694" y="3468"/>
                    </a:cubicBezTo>
                    <a:cubicBezTo>
                      <a:pt x="797" y="3103"/>
                      <a:pt x="893" y="2710"/>
                      <a:pt x="990" y="2334"/>
                    </a:cubicBezTo>
                    <a:cubicBezTo>
                      <a:pt x="1200" y="1517"/>
                      <a:pt x="1350" y="844"/>
                      <a:pt x="1474" y="215"/>
                    </a:cubicBezTo>
                    <a:lnTo>
                      <a:pt x="1479" y="210"/>
                    </a:lnTo>
                    <a:lnTo>
                      <a:pt x="1474" y="183"/>
                    </a:lnTo>
                    <a:lnTo>
                      <a:pt x="1474" y="146"/>
                    </a:lnTo>
                    <a:lnTo>
                      <a:pt x="1474" y="103"/>
                    </a:lnTo>
                    <a:lnTo>
                      <a:pt x="1458" y="103"/>
                    </a:lnTo>
                    <a:lnTo>
                      <a:pt x="1442" y="0"/>
                    </a:ln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6" name="Google Shape;876;p20"/>
              <p:cNvSpPr/>
              <p:nvPr/>
            </p:nvSpPr>
            <p:spPr>
              <a:xfrm>
                <a:off x="2125050" y="1330075"/>
                <a:ext cx="23825" cy="95450"/>
              </a:xfrm>
              <a:custGeom>
                <a:avLst/>
                <a:gdLst/>
                <a:ahLst/>
                <a:cxnLst/>
                <a:rect l="l" t="t" r="r" b="b"/>
                <a:pathLst>
                  <a:path w="953" h="3818" extrusionOk="0">
                    <a:moveTo>
                      <a:pt x="431" y="1"/>
                    </a:moveTo>
                    <a:lnTo>
                      <a:pt x="528" y="81"/>
                    </a:lnTo>
                    <a:cubicBezTo>
                      <a:pt x="598" y="135"/>
                      <a:pt x="662" y="151"/>
                      <a:pt x="732" y="168"/>
                    </a:cubicBezTo>
                    <a:cubicBezTo>
                      <a:pt x="764" y="178"/>
                      <a:pt x="796" y="189"/>
                      <a:pt x="834" y="205"/>
                    </a:cubicBezTo>
                    <a:lnTo>
                      <a:pt x="807" y="313"/>
                    </a:lnTo>
                    <a:cubicBezTo>
                      <a:pt x="786" y="415"/>
                      <a:pt x="759" y="506"/>
                      <a:pt x="737" y="598"/>
                    </a:cubicBezTo>
                    <a:lnTo>
                      <a:pt x="651" y="958"/>
                    </a:lnTo>
                    <a:cubicBezTo>
                      <a:pt x="522" y="1479"/>
                      <a:pt x="388" y="2022"/>
                      <a:pt x="264" y="2555"/>
                    </a:cubicBezTo>
                    <a:lnTo>
                      <a:pt x="98" y="3259"/>
                    </a:lnTo>
                    <a:cubicBezTo>
                      <a:pt x="71" y="3366"/>
                      <a:pt x="55" y="3485"/>
                      <a:pt x="28" y="3592"/>
                    </a:cubicBezTo>
                    <a:cubicBezTo>
                      <a:pt x="12" y="3646"/>
                      <a:pt x="1" y="3710"/>
                      <a:pt x="12" y="3791"/>
                    </a:cubicBezTo>
                    <a:lnTo>
                      <a:pt x="17" y="3818"/>
                    </a:lnTo>
                    <a:lnTo>
                      <a:pt x="60" y="3818"/>
                    </a:lnTo>
                    <a:cubicBezTo>
                      <a:pt x="135" y="3818"/>
                      <a:pt x="146" y="3764"/>
                      <a:pt x="162" y="3737"/>
                    </a:cubicBezTo>
                    <a:cubicBezTo>
                      <a:pt x="189" y="3646"/>
                      <a:pt x="216" y="3549"/>
                      <a:pt x="232" y="3447"/>
                    </a:cubicBezTo>
                    <a:cubicBezTo>
                      <a:pt x="415" y="2710"/>
                      <a:pt x="624" y="1877"/>
                      <a:pt x="802" y="1049"/>
                    </a:cubicBezTo>
                    <a:cubicBezTo>
                      <a:pt x="845" y="840"/>
                      <a:pt x="883" y="619"/>
                      <a:pt x="920" y="409"/>
                    </a:cubicBezTo>
                    <a:lnTo>
                      <a:pt x="926" y="366"/>
                    </a:lnTo>
                    <a:cubicBezTo>
                      <a:pt x="942" y="286"/>
                      <a:pt x="952" y="205"/>
                      <a:pt x="904" y="114"/>
                    </a:cubicBezTo>
                    <a:lnTo>
                      <a:pt x="899" y="103"/>
                    </a:lnTo>
                    <a:lnTo>
                      <a:pt x="888" y="98"/>
                    </a:lnTo>
                    <a:cubicBezTo>
                      <a:pt x="780" y="55"/>
                      <a:pt x="667" y="33"/>
                      <a:pt x="555" y="22"/>
                    </a:cubicBezTo>
                    <a:lnTo>
                      <a:pt x="431" y="1"/>
                    </a:ln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7" name="Google Shape;877;p20"/>
              <p:cNvSpPr/>
              <p:nvPr/>
            </p:nvSpPr>
            <p:spPr>
              <a:xfrm>
                <a:off x="2038900" y="1400525"/>
                <a:ext cx="54050" cy="16150"/>
              </a:xfrm>
              <a:custGeom>
                <a:avLst/>
                <a:gdLst/>
                <a:ahLst/>
                <a:cxnLst/>
                <a:rect l="l" t="t" r="r" b="b"/>
                <a:pathLst>
                  <a:path w="2162" h="646" extrusionOk="0">
                    <a:moveTo>
                      <a:pt x="1" y="0"/>
                    </a:moveTo>
                    <a:lnTo>
                      <a:pt x="87" y="75"/>
                    </a:lnTo>
                    <a:cubicBezTo>
                      <a:pt x="151" y="134"/>
                      <a:pt x="221" y="161"/>
                      <a:pt x="280" y="183"/>
                    </a:cubicBezTo>
                    <a:lnTo>
                      <a:pt x="307" y="188"/>
                    </a:lnTo>
                    <a:cubicBezTo>
                      <a:pt x="726" y="339"/>
                      <a:pt x="1173" y="484"/>
                      <a:pt x="1646" y="586"/>
                    </a:cubicBezTo>
                    <a:cubicBezTo>
                      <a:pt x="1726" y="608"/>
                      <a:pt x="1812" y="618"/>
                      <a:pt x="1893" y="634"/>
                    </a:cubicBezTo>
                    <a:lnTo>
                      <a:pt x="1974" y="645"/>
                    </a:lnTo>
                    <a:lnTo>
                      <a:pt x="2001" y="645"/>
                    </a:lnTo>
                    <a:cubicBezTo>
                      <a:pt x="2027" y="645"/>
                      <a:pt x="2049" y="640"/>
                      <a:pt x="2097" y="613"/>
                    </a:cubicBezTo>
                    <a:lnTo>
                      <a:pt x="2162" y="581"/>
                    </a:lnTo>
                    <a:lnTo>
                      <a:pt x="2070" y="543"/>
                    </a:lnTo>
                    <a:cubicBezTo>
                      <a:pt x="2065" y="538"/>
                      <a:pt x="2054" y="532"/>
                      <a:pt x="2044" y="532"/>
                    </a:cubicBezTo>
                    <a:cubicBezTo>
                      <a:pt x="2017" y="527"/>
                      <a:pt x="1995" y="527"/>
                      <a:pt x="1968" y="516"/>
                    </a:cubicBezTo>
                    <a:cubicBezTo>
                      <a:pt x="1920" y="511"/>
                      <a:pt x="1882" y="505"/>
                      <a:pt x="1834" y="489"/>
                    </a:cubicBezTo>
                    <a:cubicBezTo>
                      <a:pt x="1565" y="419"/>
                      <a:pt x="1307" y="349"/>
                      <a:pt x="1060" y="274"/>
                    </a:cubicBezTo>
                    <a:lnTo>
                      <a:pt x="554" y="134"/>
                    </a:lnTo>
                    <a:cubicBezTo>
                      <a:pt x="441" y="102"/>
                      <a:pt x="334" y="70"/>
                      <a:pt x="221" y="43"/>
                    </a:cubicBezTo>
                    <a:cubicBezTo>
                      <a:pt x="200" y="32"/>
                      <a:pt x="189" y="32"/>
                      <a:pt x="162" y="27"/>
                    </a:cubicBezTo>
                    <a:cubicBezTo>
                      <a:pt x="146" y="27"/>
                      <a:pt x="135" y="22"/>
                      <a:pt x="113" y="22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8" name="Google Shape;878;p20"/>
              <p:cNvSpPr/>
              <p:nvPr/>
            </p:nvSpPr>
            <p:spPr>
              <a:xfrm>
                <a:off x="2056100" y="1361800"/>
                <a:ext cx="48825" cy="15350"/>
              </a:xfrm>
              <a:custGeom>
                <a:avLst/>
                <a:gdLst/>
                <a:ahLst/>
                <a:cxnLst/>
                <a:rect l="l" t="t" r="r" b="b"/>
                <a:pathLst>
                  <a:path w="1953" h="614" extrusionOk="0">
                    <a:moveTo>
                      <a:pt x="1" y="1"/>
                    </a:moveTo>
                    <a:lnTo>
                      <a:pt x="55" y="71"/>
                    </a:lnTo>
                    <a:cubicBezTo>
                      <a:pt x="81" y="97"/>
                      <a:pt x="119" y="124"/>
                      <a:pt x="157" y="146"/>
                    </a:cubicBezTo>
                    <a:cubicBezTo>
                      <a:pt x="689" y="393"/>
                      <a:pt x="1178" y="544"/>
                      <a:pt x="1678" y="608"/>
                    </a:cubicBezTo>
                    <a:lnTo>
                      <a:pt x="1689" y="608"/>
                    </a:lnTo>
                    <a:cubicBezTo>
                      <a:pt x="1721" y="614"/>
                      <a:pt x="1759" y="614"/>
                      <a:pt x="1791" y="614"/>
                    </a:cubicBezTo>
                    <a:cubicBezTo>
                      <a:pt x="1818" y="614"/>
                      <a:pt x="1850" y="614"/>
                      <a:pt x="1882" y="603"/>
                    </a:cubicBezTo>
                    <a:lnTo>
                      <a:pt x="1952" y="581"/>
                    </a:lnTo>
                    <a:lnTo>
                      <a:pt x="1899" y="544"/>
                    </a:lnTo>
                    <a:cubicBezTo>
                      <a:pt x="1893" y="533"/>
                      <a:pt x="1882" y="528"/>
                      <a:pt x="1877" y="528"/>
                    </a:cubicBezTo>
                    <a:cubicBezTo>
                      <a:pt x="1872" y="522"/>
                      <a:pt x="1866" y="511"/>
                      <a:pt x="1850" y="506"/>
                    </a:cubicBezTo>
                    <a:cubicBezTo>
                      <a:pt x="1829" y="501"/>
                      <a:pt x="1813" y="495"/>
                      <a:pt x="1791" y="495"/>
                    </a:cubicBezTo>
                    <a:cubicBezTo>
                      <a:pt x="1522" y="458"/>
                      <a:pt x="1264" y="377"/>
                      <a:pt x="1044" y="307"/>
                    </a:cubicBezTo>
                    <a:cubicBezTo>
                      <a:pt x="823" y="232"/>
                      <a:pt x="603" y="157"/>
                      <a:pt x="388" y="92"/>
                    </a:cubicBezTo>
                    <a:lnTo>
                      <a:pt x="162" y="22"/>
                    </a:lnTo>
                    <a:cubicBezTo>
                      <a:pt x="146" y="17"/>
                      <a:pt x="124" y="17"/>
                      <a:pt x="108" y="17"/>
                    </a:cubicBezTo>
                    <a:lnTo>
                      <a:pt x="92" y="1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79" name="Google Shape;879;p20"/>
            <p:cNvGrpSpPr/>
            <p:nvPr/>
          </p:nvGrpSpPr>
          <p:grpSpPr>
            <a:xfrm>
              <a:off x="4409986" y="4779046"/>
              <a:ext cx="144150" cy="212824"/>
              <a:chOff x="5314550" y="2172025"/>
              <a:chExt cx="43975" cy="64925"/>
            </a:xfrm>
          </p:grpSpPr>
          <p:sp>
            <p:nvSpPr>
              <p:cNvPr id="880" name="Google Shape;880;p20"/>
              <p:cNvSpPr/>
              <p:nvPr/>
            </p:nvSpPr>
            <p:spPr>
              <a:xfrm>
                <a:off x="5330950" y="2172025"/>
                <a:ext cx="13725" cy="12425"/>
              </a:xfrm>
              <a:custGeom>
                <a:avLst/>
                <a:gdLst/>
                <a:ahLst/>
                <a:cxnLst/>
                <a:rect l="l" t="t" r="r" b="b"/>
                <a:pathLst>
                  <a:path w="549" h="497" extrusionOk="0">
                    <a:moveTo>
                      <a:pt x="297" y="1"/>
                    </a:moveTo>
                    <a:cubicBezTo>
                      <a:pt x="257" y="1"/>
                      <a:pt x="216" y="11"/>
                      <a:pt x="178" y="32"/>
                    </a:cubicBezTo>
                    <a:cubicBezTo>
                      <a:pt x="172" y="32"/>
                      <a:pt x="161" y="38"/>
                      <a:pt x="156" y="38"/>
                    </a:cubicBezTo>
                    <a:cubicBezTo>
                      <a:pt x="0" y="140"/>
                      <a:pt x="0" y="371"/>
                      <a:pt x="156" y="457"/>
                    </a:cubicBezTo>
                    <a:cubicBezTo>
                      <a:pt x="161" y="457"/>
                      <a:pt x="172" y="462"/>
                      <a:pt x="178" y="462"/>
                    </a:cubicBezTo>
                    <a:cubicBezTo>
                      <a:pt x="216" y="485"/>
                      <a:pt x="258" y="496"/>
                      <a:pt x="298" y="496"/>
                    </a:cubicBezTo>
                    <a:cubicBezTo>
                      <a:pt x="427" y="496"/>
                      <a:pt x="549" y="390"/>
                      <a:pt x="549" y="247"/>
                    </a:cubicBezTo>
                    <a:cubicBezTo>
                      <a:pt x="549" y="104"/>
                      <a:pt x="426" y="1"/>
                      <a:pt x="297" y="1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1" name="Google Shape;881;p20"/>
              <p:cNvSpPr/>
              <p:nvPr/>
            </p:nvSpPr>
            <p:spPr>
              <a:xfrm>
                <a:off x="5314550" y="2197000"/>
                <a:ext cx="43975" cy="11075"/>
              </a:xfrm>
              <a:custGeom>
                <a:avLst/>
                <a:gdLst/>
                <a:ahLst/>
                <a:cxnLst/>
                <a:rect l="l" t="t" r="r" b="b"/>
                <a:pathLst>
                  <a:path w="1759" h="443" extrusionOk="0">
                    <a:moveTo>
                      <a:pt x="640" y="16"/>
                    </a:moveTo>
                    <a:cubicBezTo>
                      <a:pt x="482" y="16"/>
                      <a:pt x="325" y="19"/>
                      <a:pt x="167" y="22"/>
                    </a:cubicBezTo>
                    <a:cubicBezTo>
                      <a:pt x="0" y="28"/>
                      <a:pt x="6" y="264"/>
                      <a:pt x="167" y="286"/>
                    </a:cubicBezTo>
                    <a:cubicBezTo>
                      <a:pt x="425" y="313"/>
                      <a:pt x="678" y="340"/>
                      <a:pt x="936" y="372"/>
                    </a:cubicBezTo>
                    <a:cubicBezTo>
                      <a:pt x="1088" y="390"/>
                      <a:pt x="1256" y="443"/>
                      <a:pt x="1417" y="443"/>
                    </a:cubicBezTo>
                    <a:cubicBezTo>
                      <a:pt x="1488" y="443"/>
                      <a:pt x="1558" y="432"/>
                      <a:pt x="1624" y="404"/>
                    </a:cubicBezTo>
                    <a:cubicBezTo>
                      <a:pt x="1742" y="350"/>
                      <a:pt x="1758" y="216"/>
                      <a:pt x="1662" y="146"/>
                    </a:cubicBezTo>
                    <a:cubicBezTo>
                      <a:pt x="1468" y="1"/>
                      <a:pt x="1215" y="28"/>
                      <a:pt x="989" y="22"/>
                    </a:cubicBezTo>
                    <a:cubicBezTo>
                      <a:pt x="871" y="18"/>
                      <a:pt x="755" y="16"/>
                      <a:pt x="640" y="16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2" name="Google Shape;882;p20"/>
              <p:cNvSpPr/>
              <p:nvPr/>
            </p:nvSpPr>
            <p:spPr>
              <a:xfrm>
                <a:off x="5329475" y="2225375"/>
                <a:ext cx="12925" cy="11575"/>
              </a:xfrm>
              <a:custGeom>
                <a:avLst/>
                <a:gdLst/>
                <a:ahLst/>
                <a:cxnLst/>
                <a:rect l="l" t="t" r="r" b="b"/>
                <a:pathLst>
                  <a:path w="517" h="463" extrusionOk="0">
                    <a:moveTo>
                      <a:pt x="290" y="0"/>
                    </a:moveTo>
                    <a:cubicBezTo>
                      <a:pt x="248" y="0"/>
                      <a:pt x="207" y="13"/>
                      <a:pt x="167" y="33"/>
                    </a:cubicBezTo>
                    <a:cubicBezTo>
                      <a:pt x="161" y="33"/>
                      <a:pt x="156" y="38"/>
                      <a:pt x="151" y="38"/>
                    </a:cubicBezTo>
                    <a:cubicBezTo>
                      <a:pt x="0" y="102"/>
                      <a:pt x="0" y="361"/>
                      <a:pt x="151" y="425"/>
                    </a:cubicBezTo>
                    <a:cubicBezTo>
                      <a:pt x="156" y="425"/>
                      <a:pt x="161" y="430"/>
                      <a:pt x="167" y="430"/>
                    </a:cubicBezTo>
                    <a:cubicBezTo>
                      <a:pt x="209" y="450"/>
                      <a:pt x="252" y="463"/>
                      <a:pt x="294" y="463"/>
                    </a:cubicBezTo>
                    <a:cubicBezTo>
                      <a:pt x="331" y="463"/>
                      <a:pt x="368" y="453"/>
                      <a:pt x="403" y="430"/>
                    </a:cubicBezTo>
                    <a:cubicBezTo>
                      <a:pt x="478" y="393"/>
                      <a:pt x="516" y="312"/>
                      <a:pt x="516" y="231"/>
                    </a:cubicBezTo>
                    <a:cubicBezTo>
                      <a:pt x="516" y="151"/>
                      <a:pt x="478" y="70"/>
                      <a:pt x="403" y="33"/>
                    </a:cubicBezTo>
                    <a:cubicBezTo>
                      <a:pt x="365" y="10"/>
                      <a:pt x="328" y="0"/>
                      <a:pt x="290" y="0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83" name="Google Shape;883;p20"/>
            <p:cNvSpPr/>
            <p:nvPr/>
          </p:nvSpPr>
          <p:spPr>
            <a:xfrm>
              <a:off x="4762130" y="4346650"/>
              <a:ext cx="167203" cy="219455"/>
            </a:xfrm>
            <a:custGeom>
              <a:avLst/>
              <a:gdLst/>
              <a:ahLst/>
              <a:cxnLst/>
              <a:rect l="l" t="t" r="r" b="b"/>
              <a:pathLst>
                <a:path w="1464" h="1862" extrusionOk="0">
                  <a:moveTo>
                    <a:pt x="742" y="0"/>
                  </a:moveTo>
                  <a:cubicBezTo>
                    <a:pt x="714" y="0"/>
                    <a:pt x="689" y="3"/>
                    <a:pt x="667" y="7"/>
                  </a:cubicBezTo>
                  <a:cubicBezTo>
                    <a:pt x="339" y="50"/>
                    <a:pt x="22" y="426"/>
                    <a:pt x="1" y="787"/>
                  </a:cubicBezTo>
                  <a:cubicBezTo>
                    <a:pt x="1" y="824"/>
                    <a:pt x="28" y="856"/>
                    <a:pt x="65" y="856"/>
                  </a:cubicBezTo>
                  <a:cubicBezTo>
                    <a:pt x="108" y="856"/>
                    <a:pt x="141" y="830"/>
                    <a:pt x="141" y="792"/>
                  </a:cubicBezTo>
                  <a:cubicBezTo>
                    <a:pt x="162" y="507"/>
                    <a:pt x="431" y="184"/>
                    <a:pt x="684" y="147"/>
                  </a:cubicBezTo>
                  <a:cubicBezTo>
                    <a:pt x="700" y="144"/>
                    <a:pt x="716" y="143"/>
                    <a:pt x="731" y="143"/>
                  </a:cubicBezTo>
                  <a:cubicBezTo>
                    <a:pt x="926" y="143"/>
                    <a:pt x="1032" y="326"/>
                    <a:pt x="1087" y="480"/>
                  </a:cubicBezTo>
                  <a:cubicBezTo>
                    <a:pt x="1248" y="937"/>
                    <a:pt x="436" y="1502"/>
                    <a:pt x="108" y="1684"/>
                  </a:cubicBezTo>
                  <a:cubicBezTo>
                    <a:pt x="81" y="1701"/>
                    <a:pt x="65" y="1733"/>
                    <a:pt x="71" y="1760"/>
                  </a:cubicBezTo>
                  <a:cubicBezTo>
                    <a:pt x="81" y="1787"/>
                    <a:pt x="103" y="1813"/>
                    <a:pt x="135" y="1819"/>
                  </a:cubicBezTo>
                  <a:cubicBezTo>
                    <a:pt x="323" y="1851"/>
                    <a:pt x="522" y="1862"/>
                    <a:pt x="710" y="1862"/>
                  </a:cubicBezTo>
                  <a:cubicBezTo>
                    <a:pt x="1076" y="1862"/>
                    <a:pt x="1377" y="1819"/>
                    <a:pt x="1399" y="1813"/>
                  </a:cubicBezTo>
                  <a:cubicBezTo>
                    <a:pt x="1436" y="1808"/>
                    <a:pt x="1463" y="1770"/>
                    <a:pt x="1458" y="1733"/>
                  </a:cubicBezTo>
                  <a:cubicBezTo>
                    <a:pt x="1438" y="1703"/>
                    <a:pt x="1409" y="1678"/>
                    <a:pt x="1376" y="1678"/>
                  </a:cubicBezTo>
                  <a:cubicBezTo>
                    <a:pt x="1373" y="1678"/>
                    <a:pt x="1370" y="1679"/>
                    <a:pt x="1366" y="1679"/>
                  </a:cubicBezTo>
                  <a:cubicBezTo>
                    <a:pt x="1358" y="1679"/>
                    <a:pt x="1061" y="1722"/>
                    <a:pt x="707" y="1722"/>
                  </a:cubicBezTo>
                  <a:cubicBezTo>
                    <a:pt x="593" y="1722"/>
                    <a:pt x="473" y="1718"/>
                    <a:pt x="356" y="1706"/>
                  </a:cubicBezTo>
                  <a:cubicBezTo>
                    <a:pt x="705" y="1486"/>
                    <a:pt x="1409" y="959"/>
                    <a:pt x="1221" y="437"/>
                  </a:cubicBezTo>
                  <a:cubicBezTo>
                    <a:pt x="1094" y="79"/>
                    <a:pt x="887" y="0"/>
                    <a:pt x="742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20"/>
            <p:cNvSpPr/>
            <p:nvPr/>
          </p:nvSpPr>
          <p:spPr>
            <a:xfrm>
              <a:off x="1890678" y="4468637"/>
              <a:ext cx="153620" cy="219457"/>
            </a:xfrm>
            <a:custGeom>
              <a:avLst/>
              <a:gdLst/>
              <a:ahLst/>
              <a:cxnLst/>
              <a:rect l="l" t="t" r="r" b="b"/>
              <a:pathLst>
                <a:path w="1501" h="2109" extrusionOk="0">
                  <a:moveTo>
                    <a:pt x="1232" y="1"/>
                  </a:moveTo>
                  <a:cubicBezTo>
                    <a:pt x="915" y="11"/>
                    <a:pt x="205" y="60"/>
                    <a:pt x="200" y="60"/>
                  </a:cubicBezTo>
                  <a:cubicBezTo>
                    <a:pt x="157" y="60"/>
                    <a:pt x="130" y="92"/>
                    <a:pt x="130" y="135"/>
                  </a:cubicBezTo>
                  <a:lnTo>
                    <a:pt x="178" y="1028"/>
                  </a:lnTo>
                  <a:cubicBezTo>
                    <a:pt x="178" y="1049"/>
                    <a:pt x="189" y="1071"/>
                    <a:pt x="210" y="1081"/>
                  </a:cubicBezTo>
                  <a:cubicBezTo>
                    <a:pt x="222" y="1090"/>
                    <a:pt x="234" y="1094"/>
                    <a:pt x="247" y="1094"/>
                  </a:cubicBezTo>
                  <a:cubicBezTo>
                    <a:pt x="257" y="1094"/>
                    <a:pt x="268" y="1092"/>
                    <a:pt x="280" y="1087"/>
                  </a:cubicBezTo>
                  <a:cubicBezTo>
                    <a:pt x="412" y="1043"/>
                    <a:pt x="705" y="959"/>
                    <a:pt x="952" y="959"/>
                  </a:cubicBezTo>
                  <a:cubicBezTo>
                    <a:pt x="1068" y="959"/>
                    <a:pt x="1174" y="978"/>
                    <a:pt x="1248" y="1028"/>
                  </a:cubicBezTo>
                  <a:cubicBezTo>
                    <a:pt x="1334" y="1087"/>
                    <a:pt x="1355" y="1216"/>
                    <a:pt x="1339" y="1318"/>
                  </a:cubicBezTo>
                  <a:cubicBezTo>
                    <a:pt x="1312" y="1576"/>
                    <a:pt x="1124" y="1829"/>
                    <a:pt x="877" y="1920"/>
                  </a:cubicBezTo>
                  <a:cubicBezTo>
                    <a:pt x="796" y="1952"/>
                    <a:pt x="708" y="1967"/>
                    <a:pt x="620" y="1967"/>
                  </a:cubicBezTo>
                  <a:cubicBezTo>
                    <a:pt x="440" y="1967"/>
                    <a:pt x="260" y="1903"/>
                    <a:pt x="130" y="1780"/>
                  </a:cubicBezTo>
                  <a:cubicBezTo>
                    <a:pt x="117" y="1767"/>
                    <a:pt x="99" y="1761"/>
                    <a:pt x="81" y="1761"/>
                  </a:cubicBezTo>
                  <a:cubicBezTo>
                    <a:pt x="61" y="1761"/>
                    <a:pt x="42" y="1769"/>
                    <a:pt x="28" y="1786"/>
                  </a:cubicBezTo>
                  <a:cubicBezTo>
                    <a:pt x="1" y="1812"/>
                    <a:pt x="1" y="1861"/>
                    <a:pt x="38" y="1888"/>
                  </a:cubicBezTo>
                  <a:cubicBezTo>
                    <a:pt x="200" y="2028"/>
                    <a:pt x="415" y="2108"/>
                    <a:pt x="630" y="2108"/>
                  </a:cubicBezTo>
                  <a:cubicBezTo>
                    <a:pt x="726" y="2108"/>
                    <a:pt x="834" y="2087"/>
                    <a:pt x="931" y="2054"/>
                  </a:cubicBezTo>
                  <a:cubicBezTo>
                    <a:pt x="1226" y="1941"/>
                    <a:pt x="1452" y="1651"/>
                    <a:pt x="1490" y="1334"/>
                  </a:cubicBezTo>
                  <a:cubicBezTo>
                    <a:pt x="1501" y="1151"/>
                    <a:pt x="1441" y="995"/>
                    <a:pt x="1329" y="915"/>
                  </a:cubicBezTo>
                  <a:cubicBezTo>
                    <a:pt x="1226" y="845"/>
                    <a:pt x="1087" y="821"/>
                    <a:pt x="941" y="821"/>
                  </a:cubicBezTo>
                  <a:cubicBezTo>
                    <a:pt x="704" y="821"/>
                    <a:pt x="451" y="885"/>
                    <a:pt x="318" y="925"/>
                  </a:cubicBezTo>
                  <a:lnTo>
                    <a:pt x="280" y="194"/>
                  </a:lnTo>
                  <a:cubicBezTo>
                    <a:pt x="468" y="178"/>
                    <a:pt x="984" y="146"/>
                    <a:pt x="1237" y="140"/>
                  </a:cubicBezTo>
                  <a:cubicBezTo>
                    <a:pt x="1280" y="140"/>
                    <a:pt x="1307" y="108"/>
                    <a:pt x="1307" y="65"/>
                  </a:cubicBezTo>
                  <a:cubicBezTo>
                    <a:pt x="1307" y="28"/>
                    <a:pt x="1275" y="1"/>
                    <a:pt x="1232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85" name="Google Shape;885;p20"/>
            <p:cNvGrpSpPr/>
            <p:nvPr/>
          </p:nvGrpSpPr>
          <p:grpSpPr>
            <a:xfrm>
              <a:off x="5108849" y="4614310"/>
              <a:ext cx="399318" cy="376055"/>
              <a:chOff x="4056900" y="977625"/>
              <a:chExt cx="233875" cy="220250"/>
            </a:xfrm>
          </p:grpSpPr>
          <p:sp>
            <p:nvSpPr>
              <p:cNvPr id="886" name="Google Shape;886;p20"/>
              <p:cNvSpPr/>
              <p:nvPr/>
            </p:nvSpPr>
            <p:spPr>
              <a:xfrm>
                <a:off x="4056900" y="977625"/>
                <a:ext cx="233875" cy="220250"/>
              </a:xfrm>
              <a:custGeom>
                <a:avLst/>
                <a:gdLst/>
                <a:ahLst/>
                <a:cxnLst/>
                <a:rect l="l" t="t" r="r" b="b"/>
                <a:pathLst>
                  <a:path w="9355" h="8810" extrusionOk="0">
                    <a:moveTo>
                      <a:pt x="3162" y="201"/>
                    </a:moveTo>
                    <a:cubicBezTo>
                      <a:pt x="3374" y="237"/>
                      <a:pt x="3598" y="246"/>
                      <a:pt x="3822" y="246"/>
                    </a:cubicBezTo>
                    <a:cubicBezTo>
                      <a:pt x="4028" y="246"/>
                      <a:pt x="4234" y="239"/>
                      <a:pt x="4430" y="239"/>
                    </a:cubicBezTo>
                    <a:lnTo>
                      <a:pt x="7683" y="239"/>
                    </a:lnTo>
                    <a:cubicBezTo>
                      <a:pt x="7938" y="239"/>
                      <a:pt x="8198" y="250"/>
                      <a:pt x="8458" y="250"/>
                    </a:cubicBezTo>
                    <a:cubicBezTo>
                      <a:pt x="8631" y="250"/>
                      <a:pt x="8803" y="245"/>
                      <a:pt x="8973" y="228"/>
                    </a:cubicBezTo>
                    <a:lnTo>
                      <a:pt x="8973" y="228"/>
                    </a:lnTo>
                    <a:cubicBezTo>
                      <a:pt x="8565" y="556"/>
                      <a:pt x="8161" y="895"/>
                      <a:pt x="7742" y="1223"/>
                    </a:cubicBezTo>
                    <a:cubicBezTo>
                      <a:pt x="7350" y="1540"/>
                      <a:pt x="6903" y="1830"/>
                      <a:pt x="6549" y="2185"/>
                    </a:cubicBezTo>
                    <a:cubicBezTo>
                      <a:pt x="6387" y="2142"/>
                      <a:pt x="6205" y="2129"/>
                      <a:pt x="6019" y="2129"/>
                    </a:cubicBezTo>
                    <a:cubicBezTo>
                      <a:pt x="5739" y="2129"/>
                      <a:pt x="5450" y="2158"/>
                      <a:pt x="5205" y="2158"/>
                    </a:cubicBezTo>
                    <a:lnTo>
                      <a:pt x="3237" y="2158"/>
                    </a:lnTo>
                    <a:cubicBezTo>
                      <a:pt x="3237" y="2104"/>
                      <a:pt x="3226" y="2051"/>
                      <a:pt x="3226" y="1991"/>
                    </a:cubicBezTo>
                    <a:cubicBezTo>
                      <a:pt x="3226" y="1956"/>
                      <a:pt x="3203" y="1939"/>
                      <a:pt x="3180" y="1939"/>
                    </a:cubicBezTo>
                    <a:cubicBezTo>
                      <a:pt x="3156" y="1939"/>
                      <a:pt x="3132" y="1956"/>
                      <a:pt x="3129" y="1991"/>
                    </a:cubicBezTo>
                    <a:lnTo>
                      <a:pt x="3108" y="2153"/>
                    </a:lnTo>
                    <a:cubicBezTo>
                      <a:pt x="2627" y="2144"/>
                      <a:pt x="2141" y="2129"/>
                      <a:pt x="1657" y="2129"/>
                    </a:cubicBezTo>
                    <a:cubicBezTo>
                      <a:pt x="1248" y="2129"/>
                      <a:pt x="840" y="2140"/>
                      <a:pt x="441" y="2174"/>
                    </a:cubicBezTo>
                    <a:cubicBezTo>
                      <a:pt x="1301" y="1513"/>
                      <a:pt x="2135" y="841"/>
                      <a:pt x="3049" y="244"/>
                    </a:cubicBezTo>
                    <a:lnTo>
                      <a:pt x="3049" y="244"/>
                    </a:lnTo>
                    <a:cubicBezTo>
                      <a:pt x="3043" y="293"/>
                      <a:pt x="3032" y="346"/>
                      <a:pt x="3027" y="389"/>
                    </a:cubicBezTo>
                    <a:cubicBezTo>
                      <a:pt x="3022" y="465"/>
                      <a:pt x="3006" y="540"/>
                      <a:pt x="3059" y="594"/>
                    </a:cubicBezTo>
                    <a:cubicBezTo>
                      <a:pt x="3067" y="604"/>
                      <a:pt x="3081" y="610"/>
                      <a:pt x="3094" y="610"/>
                    </a:cubicBezTo>
                    <a:cubicBezTo>
                      <a:pt x="3108" y="610"/>
                      <a:pt x="3121" y="604"/>
                      <a:pt x="3129" y="594"/>
                    </a:cubicBezTo>
                    <a:cubicBezTo>
                      <a:pt x="3172" y="534"/>
                      <a:pt x="3162" y="481"/>
                      <a:pt x="3162" y="405"/>
                    </a:cubicBezTo>
                    <a:lnTo>
                      <a:pt x="3162" y="201"/>
                    </a:lnTo>
                    <a:close/>
                    <a:moveTo>
                      <a:pt x="9000" y="513"/>
                    </a:moveTo>
                    <a:cubicBezTo>
                      <a:pt x="8930" y="911"/>
                      <a:pt x="8995" y="1368"/>
                      <a:pt x="8995" y="1728"/>
                    </a:cubicBezTo>
                    <a:lnTo>
                      <a:pt x="8995" y="3395"/>
                    </a:lnTo>
                    <a:cubicBezTo>
                      <a:pt x="8995" y="4368"/>
                      <a:pt x="8936" y="5373"/>
                      <a:pt x="9000" y="6346"/>
                    </a:cubicBezTo>
                    <a:lnTo>
                      <a:pt x="8963" y="6346"/>
                    </a:lnTo>
                    <a:cubicBezTo>
                      <a:pt x="8866" y="6352"/>
                      <a:pt x="8769" y="6357"/>
                      <a:pt x="8672" y="6362"/>
                    </a:cubicBezTo>
                    <a:cubicBezTo>
                      <a:pt x="8613" y="6373"/>
                      <a:pt x="8613" y="6459"/>
                      <a:pt x="8672" y="6459"/>
                    </a:cubicBezTo>
                    <a:cubicBezTo>
                      <a:pt x="8769" y="6465"/>
                      <a:pt x="8866" y="6475"/>
                      <a:pt x="8963" y="6481"/>
                    </a:cubicBezTo>
                    <a:lnTo>
                      <a:pt x="9000" y="6481"/>
                    </a:lnTo>
                    <a:cubicBezTo>
                      <a:pt x="8247" y="7104"/>
                      <a:pt x="7436" y="7701"/>
                      <a:pt x="6764" y="8416"/>
                    </a:cubicBezTo>
                    <a:cubicBezTo>
                      <a:pt x="6844" y="7405"/>
                      <a:pt x="6774" y="6357"/>
                      <a:pt x="6774" y="5352"/>
                    </a:cubicBezTo>
                    <a:lnTo>
                      <a:pt x="6774" y="3755"/>
                    </a:lnTo>
                    <a:cubicBezTo>
                      <a:pt x="6774" y="3309"/>
                      <a:pt x="6871" y="2717"/>
                      <a:pt x="6731" y="2287"/>
                    </a:cubicBezTo>
                    <a:cubicBezTo>
                      <a:pt x="7135" y="2045"/>
                      <a:pt x="7506" y="1723"/>
                      <a:pt x="7866" y="1432"/>
                    </a:cubicBezTo>
                    <a:cubicBezTo>
                      <a:pt x="8247" y="1131"/>
                      <a:pt x="8624" y="819"/>
                      <a:pt x="9000" y="513"/>
                    </a:cubicBezTo>
                    <a:close/>
                    <a:moveTo>
                      <a:pt x="360" y="2400"/>
                    </a:moveTo>
                    <a:lnTo>
                      <a:pt x="360" y="2400"/>
                    </a:lnTo>
                    <a:cubicBezTo>
                      <a:pt x="795" y="2442"/>
                      <a:pt x="1239" y="2454"/>
                      <a:pt x="1684" y="2454"/>
                    </a:cubicBezTo>
                    <a:cubicBezTo>
                      <a:pt x="2153" y="2454"/>
                      <a:pt x="2623" y="2441"/>
                      <a:pt x="3086" y="2432"/>
                    </a:cubicBezTo>
                    <a:cubicBezTo>
                      <a:pt x="3086" y="2481"/>
                      <a:pt x="3086" y="2529"/>
                      <a:pt x="3113" y="2577"/>
                    </a:cubicBezTo>
                    <a:cubicBezTo>
                      <a:pt x="3123" y="2596"/>
                      <a:pt x="3141" y="2604"/>
                      <a:pt x="3159" y="2604"/>
                    </a:cubicBezTo>
                    <a:cubicBezTo>
                      <a:pt x="3179" y="2604"/>
                      <a:pt x="3199" y="2594"/>
                      <a:pt x="3210" y="2577"/>
                    </a:cubicBezTo>
                    <a:cubicBezTo>
                      <a:pt x="3237" y="2529"/>
                      <a:pt x="3242" y="2481"/>
                      <a:pt x="3242" y="2427"/>
                    </a:cubicBezTo>
                    <a:lnTo>
                      <a:pt x="5129" y="2427"/>
                    </a:lnTo>
                    <a:cubicBezTo>
                      <a:pt x="5387" y="2427"/>
                      <a:pt x="5692" y="2459"/>
                      <a:pt x="5988" y="2459"/>
                    </a:cubicBezTo>
                    <a:cubicBezTo>
                      <a:pt x="6172" y="2459"/>
                      <a:pt x="6353" y="2447"/>
                      <a:pt x="6516" y="2405"/>
                    </a:cubicBezTo>
                    <a:lnTo>
                      <a:pt x="6516" y="2405"/>
                    </a:lnTo>
                    <a:cubicBezTo>
                      <a:pt x="6430" y="2803"/>
                      <a:pt x="6500" y="3309"/>
                      <a:pt x="6500" y="3696"/>
                    </a:cubicBezTo>
                    <a:lnTo>
                      <a:pt x="6500" y="5362"/>
                    </a:lnTo>
                    <a:cubicBezTo>
                      <a:pt x="6500" y="5696"/>
                      <a:pt x="6495" y="6024"/>
                      <a:pt x="6489" y="6357"/>
                    </a:cubicBezTo>
                    <a:lnTo>
                      <a:pt x="6414" y="6357"/>
                    </a:lnTo>
                    <a:cubicBezTo>
                      <a:pt x="6328" y="6357"/>
                      <a:pt x="6242" y="6357"/>
                      <a:pt x="6161" y="6368"/>
                    </a:cubicBezTo>
                    <a:cubicBezTo>
                      <a:pt x="6092" y="6373"/>
                      <a:pt x="6086" y="6475"/>
                      <a:pt x="6161" y="6475"/>
                    </a:cubicBezTo>
                    <a:cubicBezTo>
                      <a:pt x="6248" y="6475"/>
                      <a:pt x="6328" y="6475"/>
                      <a:pt x="6414" y="6481"/>
                    </a:cubicBezTo>
                    <a:cubicBezTo>
                      <a:pt x="6436" y="6481"/>
                      <a:pt x="6463" y="6486"/>
                      <a:pt x="6484" y="6486"/>
                    </a:cubicBezTo>
                    <a:cubicBezTo>
                      <a:pt x="6468" y="7174"/>
                      <a:pt x="6463" y="7857"/>
                      <a:pt x="6522" y="8529"/>
                    </a:cubicBezTo>
                    <a:cubicBezTo>
                      <a:pt x="6365" y="8489"/>
                      <a:pt x="6192" y="8477"/>
                      <a:pt x="6015" y="8477"/>
                    </a:cubicBezTo>
                    <a:cubicBezTo>
                      <a:pt x="5736" y="8477"/>
                      <a:pt x="5448" y="8507"/>
                      <a:pt x="5205" y="8507"/>
                    </a:cubicBezTo>
                    <a:lnTo>
                      <a:pt x="3538" y="8507"/>
                    </a:lnTo>
                    <a:cubicBezTo>
                      <a:pt x="2913" y="8507"/>
                      <a:pt x="2275" y="8483"/>
                      <a:pt x="1642" y="8483"/>
                    </a:cubicBezTo>
                    <a:cubicBezTo>
                      <a:pt x="1246" y="8483"/>
                      <a:pt x="851" y="8493"/>
                      <a:pt x="463" y="8524"/>
                    </a:cubicBezTo>
                    <a:cubicBezTo>
                      <a:pt x="500" y="8502"/>
                      <a:pt x="533" y="8481"/>
                      <a:pt x="576" y="8454"/>
                    </a:cubicBezTo>
                    <a:cubicBezTo>
                      <a:pt x="640" y="8421"/>
                      <a:pt x="721" y="8389"/>
                      <a:pt x="769" y="8330"/>
                    </a:cubicBezTo>
                    <a:cubicBezTo>
                      <a:pt x="801" y="8282"/>
                      <a:pt x="791" y="8201"/>
                      <a:pt x="715" y="8201"/>
                    </a:cubicBezTo>
                    <a:cubicBezTo>
                      <a:pt x="629" y="8201"/>
                      <a:pt x="554" y="8260"/>
                      <a:pt x="484" y="8309"/>
                    </a:cubicBezTo>
                    <a:cubicBezTo>
                      <a:pt x="441" y="8341"/>
                      <a:pt x="398" y="8373"/>
                      <a:pt x="360" y="8416"/>
                    </a:cubicBezTo>
                    <a:cubicBezTo>
                      <a:pt x="441" y="7405"/>
                      <a:pt x="371" y="6368"/>
                      <a:pt x="371" y="5357"/>
                    </a:cubicBezTo>
                    <a:lnTo>
                      <a:pt x="371" y="3766"/>
                    </a:lnTo>
                    <a:cubicBezTo>
                      <a:pt x="371" y="3357"/>
                      <a:pt x="452" y="2825"/>
                      <a:pt x="360" y="2400"/>
                    </a:cubicBezTo>
                    <a:close/>
                    <a:moveTo>
                      <a:pt x="8451" y="0"/>
                    </a:moveTo>
                    <a:cubicBezTo>
                      <a:pt x="8191" y="0"/>
                      <a:pt x="7929" y="13"/>
                      <a:pt x="7678" y="13"/>
                    </a:cubicBezTo>
                    <a:lnTo>
                      <a:pt x="4425" y="13"/>
                    </a:lnTo>
                    <a:cubicBezTo>
                      <a:pt x="4222" y="13"/>
                      <a:pt x="4009" y="5"/>
                      <a:pt x="3796" y="5"/>
                    </a:cubicBezTo>
                    <a:cubicBezTo>
                      <a:pt x="3553" y="5"/>
                      <a:pt x="3310" y="15"/>
                      <a:pt x="3081" y="61"/>
                    </a:cubicBezTo>
                    <a:cubicBezTo>
                      <a:pt x="3064" y="44"/>
                      <a:pt x="3040" y="31"/>
                      <a:pt x="3014" y="31"/>
                    </a:cubicBezTo>
                    <a:cubicBezTo>
                      <a:pt x="2999" y="31"/>
                      <a:pt x="2984" y="35"/>
                      <a:pt x="2968" y="45"/>
                    </a:cubicBezTo>
                    <a:cubicBezTo>
                      <a:pt x="2006" y="674"/>
                      <a:pt x="1059" y="1357"/>
                      <a:pt x="258" y="2180"/>
                    </a:cubicBezTo>
                    <a:cubicBezTo>
                      <a:pt x="250" y="2175"/>
                      <a:pt x="241" y="2173"/>
                      <a:pt x="232" y="2173"/>
                    </a:cubicBezTo>
                    <a:cubicBezTo>
                      <a:pt x="206" y="2173"/>
                      <a:pt x="180" y="2189"/>
                      <a:pt x="172" y="2217"/>
                    </a:cubicBezTo>
                    <a:cubicBezTo>
                      <a:pt x="0" y="2637"/>
                      <a:pt x="102" y="3239"/>
                      <a:pt x="102" y="3690"/>
                    </a:cubicBezTo>
                    <a:lnTo>
                      <a:pt x="102" y="5362"/>
                    </a:lnTo>
                    <a:cubicBezTo>
                      <a:pt x="102" y="6438"/>
                      <a:pt x="22" y="7556"/>
                      <a:pt x="129" y="8631"/>
                    </a:cubicBezTo>
                    <a:cubicBezTo>
                      <a:pt x="140" y="8685"/>
                      <a:pt x="172" y="8717"/>
                      <a:pt x="210" y="8723"/>
                    </a:cubicBezTo>
                    <a:cubicBezTo>
                      <a:pt x="226" y="8739"/>
                      <a:pt x="248" y="8744"/>
                      <a:pt x="274" y="8749"/>
                    </a:cubicBezTo>
                    <a:cubicBezTo>
                      <a:pt x="700" y="8792"/>
                      <a:pt x="1135" y="8805"/>
                      <a:pt x="1572" y="8805"/>
                    </a:cubicBezTo>
                    <a:cubicBezTo>
                      <a:pt x="2228" y="8805"/>
                      <a:pt x="2889" y="8776"/>
                      <a:pt x="3538" y="8776"/>
                    </a:cubicBezTo>
                    <a:lnTo>
                      <a:pt x="5129" y="8776"/>
                    </a:lnTo>
                    <a:cubicBezTo>
                      <a:pt x="5385" y="8776"/>
                      <a:pt x="5688" y="8809"/>
                      <a:pt x="5982" y="8809"/>
                    </a:cubicBezTo>
                    <a:cubicBezTo>
                      <a:pt x="6206" y="8809"/>
                      <a:pt x="6425" y="8790"/>
                      <a:pt x="6613" y="8723"/>
                    </a:cubicBezTo>
                    <a:cubicBezTo>
                      <a:pt x="6620" y="8724"/>
                      <a:pt x="6628" y="8725"/>
                      <a:pt x="6636" y="8725"/>
                    </a:cubicBezTo>
                    <a:cubicBezTo>
                      <a:pt x="6672" y="8725"/>
                      <a:pt x="6707" y="8704"/>
                      <a:pt x="6721" y="8669"/>
                    </a:cubicBezTo>
                    <a:cubicBezTo>
                      <a:pt x="7570" y="8131"/>
                      <a:pt x="8323" y="7405"/>
                      <a:pt x="9081" y="6749"/>
                    </a:cubicBezTo>
                    <a:cubicBezTo>
                      <a:pt x="9093" y="6753"/>
                      <a:pt x="9105" y="6754"/>
                      <a:pt x="9117" y="6754"/>
                    </a:cubicBezTo>
                    <a:cubicBezTo>
                      <a:pt x="9167" y="6754"/>
                      <a:pt x="9216" y="6726"/>
                      <a:pt x="9221" y="6653"/>
                    </a:cubicBezTo>
                    <a:lnTo>
                      <a:pt x="9221" y="6620"/>
                    </a:lnTo>
                    <a:cubicBezTo>
                      <a:pt x="9231" y="6615"/>
                      <a:pt x="9237" y="6610"/>
                      <a:pt x="9242" y="6610"/>
                    </a:cubicBezTo>
                    <a:cubicBezTo>
                      <a:pt x="9312" y="6556"/>
                      <a:pt x="9290" y="6481"/>
                      <a:pt x="9242" y="6432"/>
                    </a:cubicBezTo>
                    <a:cubicBezTo>
                      <a:pt x="9323" y="5432"/>
                      <a:pt x="9258" y="4395"/>
                      <a:pt x="9258" y="3389"/>
                    </a:cubicBezTo>
                    <a:lnTo>
                      <a:pt x="9258" y="1793"/>
                    </a:lnTo>
                    <a:cubicBezTo>
                      <a:pt x="9258" y="1330"/>
                      <a:pt x="9355" y="717"/>
                      <a:pt x="9194" y="282"/>
                    </a:cubicBezTo>
                    <a:cubicBezTo>
                      <a:pt x="9194" y="255"/>
                      <a:pt x="9188" y="223"/>
                      <a:pt x="9183" y="196"/>
                    </a:cubicBezTo>
                    <a:cubicBezTo>
                      <a:pt x="9242" y="174"/>
                      <a:pt x="9242" y="67"/>
                      <a:pt x="9178" y="56"/>
                    </a:cubicBezTo>
                    <a:cubicBezTo>
                      <a:pt x="8943" y="12"/>
                      <a:pt x="8697" y="0"/>
                      <a:pt x="8451" y="0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" name="Google Shape;887;p20"/>
              <p:cNvSpPr/>
              <p:nvPr/>
            </p:nvSpPr>
            <p:spPr>
              <a:xfrm>
                <a:off x="4080800" y="1169650"/>
                <a:ext cx="15100" cy="9850"/>
              </a:xfrm>
              <a:custGeom>
                <a:avLst/>
                <a:gdLst/>
                <a:ahLst/>
                <a:cxnLst/>
                <a:rect l="l" t="t" r="r" b="b"/>
                <a:pathLst>
                  <a:path w="604" h="394" extrusionOk="0">
                    <a:moveTo>
                      <a:pt x="530" y="0"/>
                    </a:moveTo>
                    <a:cubicBezTo>
                      <a:pt x="444" y="0"/>
                      <a:pt x="373" y="64"/>
                      <a:pt x="302" y="111"/>
                    </a:cubicBezTo>
                    <a:cubicBezTo>
                      <a:pt x="216" y="171"/>
                      <a:pt x="125" y="224"/>
                      <a:pt x="39" y="300"/>
                    </a:cubicBezTo>
                    <a:cubicBezTo>
                      <a:pt x="0" y="333"/>
                      <a:pt x="35" y="393"/>
                      <a:pt x="82" y="393"/>
                    </a:cubicBezTo>
                    <a:cubicBezTo>
                      <a:pt x="87" y="393"/>
                      <a:pt x="93" y="393"/>
                      <a:pt x="98" y="391"/>
                    </a:cubicBezTo>
                    <a:cubicBezTo>
                      <a:pt x="200" y="364"/>
                      <a:pt x="308" y="310"/>
                      <a:pt x="410" y="257"/>
                    </a:cubicBezTo>
                    <a:cubicBezTo>
                      <a:pt x="501" y="208"/>
                      <a:pt x="593" y="154"/>
                      <a:pt x="603" y="58"/>
                    </a:cubicBezTo>
                    <a:cubicBezTo>
                      <a:pt x="603" y="36"/>
                      <a:pt x="587" y="9"/>
                      <a:pt x="566" y="4"/>
                    </a:cubicBezTo>
                    <a:cubicBezTo>
                      <a:pt x="554" y="1"/>
                      <a:pt x="542" y="0"/>
                      <a:pt x="530" y="0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8" name="Google Shape;888;p20"/>
              <p:cNvSpPr/>
              <p:nvPr/>
            </p:nvSpPr>
            <p:spPr>
              <a:xfrm>
                <a:off x="4101025" y="1158625"/>
                <a:ext cx="14900" cy="10075"/>
              </a:xfrm>
              <a:custGeom>
                <a:avLst/>
                <a:gdLst/>
                <a:ahLst/>
                <a:cxnLst/>
                <a:rect l="l" t="t" r="r" b="b"/>
                <a:pathLst>
                  <a:path w="596" h="403" extrusionOk="0">
                    <a:moveTo>
                      <a:pt x="448" y="0"/>
                    </a:moveTo>
                    <a:cubicBezTo>
                      <a:pt x="374" y="0"/>
                      <a:pt x="279" y="74"/>
                      <a:pt x="235" y="106"/>
                    </a:cubicBezTo>
                    <a:cubicBezTo>
                      <a:pt x="149" y="165"/>
                      <a:pt x="47" y="241"/>
                      <a:pt x="15" y="343"/>
                    </a:cubicBezTo>
                    <a:cubicBezTo>
                      <a:pt x="0" y="377"/>
                      <a:pt x="35" y="403"/>
                      <a:pt x="65" y="403"/>
                    </a:cubicBezTo>
                    <a:cubicBezTo>
                      <a:pt x="68" y="403"/>
                      <a:pt x="71" y="402"/>
                      <a:pt x="74" y="402"/>
                    </a:cubicBezTo>
                    <a:cubicBezTo>
                      <a:pt x="181" y="380"/>
                      <a:pt x="284" y="289"/>
                      <a:pt x="375" y="235"/>
                    </a:cubicBezTo>
                    <a:cubicBezTo>
                      <a:pt x="434" y="198"/>
                      <a:pt x="595" y="128"/>
                      <a:pt x="515" y="31"/>
                    </a:cubicBezTo>
                    <a:cubicBezTo>
                      <a:pt x="497" y="9"/>
                      <a:pt x="474" y="0"/>
                      <a:pt x="448" y="0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9" name="Google Shape;889;p20"/>
              <p:cNvSpPr/>
              <p:nvPr/>
            </p:nvSpPr>
            <p:spPr>
              <a:xfrm>
                <a:off x="4120050" y="1145800"/>
                <a:ext cx="16425" cy="11000"/>
              </a:xfrm>
              <a:custGeom>
                <a:avLst/>
                <a:gdLst/>
                <a:ahLst/>
                <a:cxnLst/>
                <a:rect l="l" t="t" r="r" b="b"/>
                <a:pathLst>
                  <a:path w="657" h="440" extrusionOk="0">
                    <a:moveTo>
                      <a:pt x="588" y="1"/>
                    </a:moveTo>
                    <a:cubicBezTo>
                      <a:pt x="586" y="1"/>
                      <a:pt x="584" y="1"/>
                      <a:pt x="582" y="1"/>
                    </a:cubicBezTo>
                    <a:cubicBezTo>
                      <a:pt x="480" y="17"/>
                      <a:pt x="410" y="87"/>
                      <a:pt x="324" y="151"/>
                    </a:cubicBezTo>
                    <a:cubicBezTo>
                      <a:pt x="238" y="216"/>
                      <a:pt x="146" y="275"/>
                      <a:pt x="44" y="329"/>
                    </a:cubicBezTo>
                    <a:cubicBezTo>
                      <a:pt x="1" y="363"/>
                      <a:pt x="27" y="440"/>
                      <a:pt x="75" y="440"/>
                    </a:cubicBezTo>
                    <a:cubicBezTo>
                      <a:pt x="81" y="440"/>
                      <a:pt x="86" y="439"/>
                      <a:pt x="93" y="436"/>
                    </a:cubicBezTo>
                    <a:cubicBezTo>
                      <a:pt x="200" y="393"/>
                      <a:pt x="308" y="345"/>
                      <a:pt x="410" y="286"/>
                    </a:cubicBezTo>
                    <a:cubicBezTo>
                      <a:pt x="496" y="232"/>
                      <a:pt x="609" y="178"/>
                      <a:pt x="641" y="76"/>
                    </a:cubicBezTo>
                    <a:cubicBezTo>
                      <a:pt x="656" y="46"/>
                      <a:pt x="623" y="1"/>
                      <a:pt x="588" y="1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0" name="Google Shape;890;p20"/>
              <p:cNvSpPr/>
              <p:nvPr/>
            </p:nvSpPr>
            <p:spPr>
              <a:xfrm>
                <a:off x="4157825" y="1135075"/>
                <a:ext cx="23150" cy="4300"/>
              </a:xfrm>
              <a:custGeom>
                <a:avLst/>
                <a:gdLst/>
                <a:ahLst/>
                <a:cxnLst/>
                <a:rect l="l" t="t" r="r" b="b"/>
                <a:pathLst>
                  <a:path w="926" h="172" extrusionOk="0">
                    <a:moveTo>
                      <a:pt x="636" y="1"/>
                    </a:moveTo>
                    <a:cubicBezTo>
                      <a:pt x="588" y="1"/>
                      <a:pt x="539" y="3"/>
                      <a:pt x="490" y="5"/>
                    </a:cubicBezTo>
                    <a:cubicBezTo>
                      <a:pt x="345" y="16"/>
                      <a:pt x="194" y="21"/>
                      <a:pt x="60" y="54"/>
                    </a:cubicBezTo>
                    <a:cubicBezTo>
                      <a:pt x="1" y="80"/>
                      <a:pt x="17" y="156"/>
                      <a:pt x="71" y="161"/>
                    </a:cubicBezTo>
                    <a:cubicBezTo>
                      <a:pt x="131" y="168"/>
                      <a:pt x="192" y="170"/>
                      <a:pt x="252" y="170"/>
                    </a:cubicBezTo>
                    <a:cubicBezTo>
                      <a:pt x="333" y="170"/>
                      <a:pt x="413" y="167"/>
                      <a:pt x="490" y="167"/>
                    </a:cubicBezTo>
                    <a:cubicBezTo>
                      <a:pt x="546" y="167"/>
                      <a:pt x="605" y="171"/>
                      <a:pt x="665" y="171"/>
                    </a:cubicBezTo>
                    <a:cubicBezTo>
                      <a:pt x="732" y="171"/>
                      <a:pt x="801" y="165"/>
                      <a:pt x="866" y="140"/>
                    </a:cubicBezTo>
                    <a:cubicBezTo>
                      <a:pt x="904" y="129"/>
                      <a:pt x="926" y="59"/>
                      <a:pt x="877" y="43"/>
                    </a:cubicBezTo>
                    <a:cubicBezTo>
                      <a:pt x="802" y="9"/>
                      <a:pt x="720" y="1"/>
                      <a:pt x="636" y="1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1" name="Google Shape;891;p20"/>
              <p:cNvSpPr/>
              <p:nvPr/>
            </p:nvSpPr>
            <p:spPr>
              <a:xfrm>
                <a:off x="4185525" y="1136325"/>
                <a:ext cx="18425" cy="4425"/>
              </a:xfrm>
              <a:custGeom>
                <a:avLst/>
                <a:gdLst/>
                <a:ahLst/>
                <a:cxnLst/>
                <a:rect l="l" t="t" r="r" b="b"/>
                <a:pathLst>
                  <a:path w="737" h="177" extrusionOk="0">
                    <a:moveTo>
                      <a:pt x="579" y="1"/>
                    </a:moveTo>
                    <a:cubicBezTo>
                      <a:pt x="537" y="1"/>
                      <a:pt x="493" y="7"/>
                      <a:pt x="447" y="9"/>
                    </a:cubicBezTo>
                    <a:cubicBezTo>
                      <a:pt x="328" y="14"/>
                      <a:pt x="199" y="30"/>
                      <a:pt x="81" y="30"/>
                    </a:cubicBezTo>
                    <a:cubicBezTo>
                      <a:pt x="0" y="30"/>
                      <a:pt x="0" y="143"/>
                      <a:pt x="81" y="149"/>
                    </a:cubicBezTo>
                    <a:cubicBezTo>
                      <a:pt x="199" y="165"/>
                      <a:pt x="328" y="176"/>
                      <a:pt x="447" y="176"/>
                    </a:cubicBezTo>
                    <a:cubicBezTo>
                      <a:pt x="468" y="176"/>
                      <a:pt x="490" y="176"/>
                      <a:pt x="512" y="176"/>
                    </a:cubicBezTo>
                    <a:cubicBezTo>
                      <a:pt x="589" y="176"/>
                      <a:pt x="665" y="170"/>
                      <a:pt x="715" y="111"/>
                    </a:cubicBezTo>
                    <a:cubicBezTo>
                      <a:pt x="732" y="90"/>
                      <a:pt x="737" y="57"/>
                      <a:pt x="715" y="41"/>
                    </a:cubicBezTo>
                    <a:cubicBezTo>
                      <a:pt x="674" y="9"/>
                      <a:pt x="629" y="1"/>
                      <a:pt x="579" y="1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2" name="Google Shape;892;p20"/>
              <p:cNvSpPr/>
              <p:nvPr/>
            </p:nvSpPr>
            <p:spPr>
              <a:xfrm>
                <a:off x="4231225" y="1135600"/>
                <a:ext cx="15075" cy="4375"/>
              </a:xfrm>
              <a:custGeom>
                <a:avLst/>
                <a:gdLst/>
                <a:ahLst/>
                <a:cxnLst/>
                <a:rect l="l" t="t" r="r" b="b"/>
                <a:pathLst>
                  <a:path w="603" h="175" extrusionOk="0">
                    <a:moveTo>
                      <a:pt x="446" y="0"/>
                    </a:moveTo>
                    <a:cubicBezTo>
                      <a:pt x="408" y="0"/>
                      <a:pt x="369" y="6"/>
                      <a:pt x="328" y="6"/>
                    </a:cubicBezTo>
                    <a:cubicBezTo>
                      <a:pt x="242" y="11"/>
                      <a:pt x="156" y="33"/>
                      <a:pt x="59" y="38"/>
                    </a:cubicBezTo>
                    <a:cubicBezTo>
                      <a:pt x="0" y="49"/>
                      <a:pt x="0" y="129"/>
                      <a:pt x="59" y="135"/>
                    </a:cubicBezTo>
                    <a:cubicBezTo>
                      <a:pt x="145" y="140"/>
                      <a:pt x="231" y="162"/>
                      <a:pt x="328" y="167"/>
                    </a:cubicBezTo>
                    <a:cubicBezTo>
                      <a:pt x="366" y="170"/>
                      <a:pt x="403" y="174"/>
                      <a:pt x="439" y="174"/>
                    </a:cubicBezTo>
                    <a:cubicBezTo>
                      <a:pt x="480" y="174"/>
                      <a:pt x="520" y="168"/>
                      <a:pt x="559" y="146"/>
                    </a:cubicBezTo>
                    <a:cubicBezTo>
                      <a:pt x="602" y="129"/>
                      <a:pt x="602" y="54"/>
                      <a:pt x="559" y="27"/>
                    </a:cubicBezTo>
                    <a:cubicBezTo>
                      <a:pt x="522" y="6"/>
                      <a:pt x="484" y="0"/>
                      <a:pt x="446" y="0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3" name="Google Shape;893;p20"/>
              <p:cNvSpPr/>
              <p:nvPr/>
            </p:nvSpPr>
            <p:spPr>
              <a:xfrm>
                <a:off x="4254075" y="1136700"/>
                <a:ext cx="14125" cy="3925"/>
              </a:xfrm>
              <a:custGeom>
                <a:avLst/>
                <a:gdLst/>
                <a:ahLst/>
                <a:cxnLst/>
                <a:rect l="l" t="t" r="r" b="b"/>
                <a:pathLst>
                  <a:path w="565" h="157" extrusionOk="0">
                    <a:moveTo>
                      <a:pt x="422" y="1"/>
                    </a:moveTo>
                    <a:cubicBezTo>
                      <a:pt x="386" y="1"/>
                      <a:pt x="350" y="7"/>
                      <a:pt x="317" y="10"/>
                    </a:cubicBezTo>
                    <a:cubicBezTo>
                      <a:pt x="237" y="15"/>
                      <a:pt x="145" y="15"/>
                      <a:pt x="65" y="15"/>
                    </a:cubicBezTo>
                    <a:cubicBezTo>
                      <a:pt x="11" y="15"/>
                      <a:pt x="0" y="96"/>
                      <a:pt x="54" y="112"/>
                    </a:cubicBezTo>
                    <a:cubicBezTo>
                      <a:pt x="140" y="128"/>
                      <a:pt x="221" y="145"/>
                      <a:pt x="317" y="150"/>
                    </a:cubicBezTo>
                    <a:cubicBezTo>
                      <a:pt x="352" y="152"/>
                      <a:pt x="386" y="156"/>
                      <a:pt x="418" y="156"/>
                    </a:cubicBezTo>
                    <a:cubicBezTo>
                      <a:pt x="463" y="156"/>
                      <a:pt x="504" y="149"/>
                      <a:pt x="538" y="118"/>
                    </a:cubicBezTo>
                    <a:cubicBezTo>
                      <a:pt x="565" y="91"/>
                      <a:pt x="549" y="48"/>
                      <a:pt x="522" y="32"/>
                    </a:cubicBezTo>
                    <a:cubicBezTo>
                      <a:pt x="492" y="7"/>
                      <a:pt x="457" y="1"/>
                      <a:pt x="422" y="1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4" name="Google Shape;894;p20"/>
              <p:cNvSpPr/>
              <p:nvPr/>
            </p:nvSpPr>
            <p:spPr>
              <a:xfrm>
                <a:off x="4131900" y="998575"/>
                <a:ext cx="4850" cy="19950"/>
              </a:xfrm>
              <a:custGeom>
                <a:avLst/>
                <a:gdLst/>
                <a:ahLst/>
                <a:cxnLst/>
                <a:rect l="l" t="t" r="r" b="b"/>
                <a:pathLst>
                  <a:path w="194" h="798" extrusionOk="0">
                    <a:moveTo>
                      <a:pt x="82" y="0"/>
                    </a:moveTo>
                    <a:cubicBezTo>
                      <a:pt x="54" y="0"/>
                      <a:pt x="27" y="19"/>
                      <a:pt x="27" y="57"/>
                    </a:cubicBezTo>
                    <a:lnTo>
                      <a:pt x="27" y="455"/>
                    </a:lnTo>
                    <a:cubicBezTo>
                      <a:pt x="27" y="562"/>
                      <a:pt x="0" y="670"/>
                      <a:pt x="54" y="772"/>
                    </a:cubicBezTo>
                    <a:cubicBezTo>
                      <a:pt x="62" y="790"/>
                      <a:pt x="78" y="798"/>
                      <a:pt x="95" y="798"/>
                    </a:cubicBezTo>
                    <a:cubicBezTo>
                      <a:pt x="113" y="798"/>
                      <a:pt x="132" y="788"/>
                      <a:pt x="140" y="772"/>
                    </a:cubicBezTo>
                    <a:cubicBezTo>
                      <a:pt x="194" y="675"/>
                      <a:pt x="183" y="562"/>
                      <a:pt x="172" y="455"/>
                    </a:cubicBezTo>
                    <a:cubicBezTo>
                      <a:pt x="167" y="320"/>
                      <a:pt x="156" y="191"/>
                      <a:pt x="140" y="57"/>
                    </a:cubicBezTo>
                    <a:cubicBezTo>
                      <a:pt x="137" y="19"/>
                      <a:pt x="109" y="0"/>
                      <a:pt x="82" y="0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5" name="Google Shape;895;p20"/>
              <p:cNvSpPr/>
              <p:nvPr/>
            </p:nvSpPr>
            <p:spPr>
              <a:xfrm>
                <a:off x="4133225" y="1050000"/>
                <a:ext cx="5425" cy="14000"/>
              </a:xfrm>
              <a:custGeom>
                <a:avLst/>
                <a:gdLst/>
                <a:ahLst/>
                <a:cxnLst/>
                <a:rect l="l" t="t" r="r" b="b"/>
                <a:pathLst>
                  <a:path w="217" h="560" extrusionOk="0">
                    <a:moveTo>
                      <a:pt x="128" y="0"/>
                    </a:moveTo>
                    <a:cubicBezTo>
                      <a:pt x="97" y="0"/>
                      <a:pt x="66" y="21"/>
                      <a:pt x="60" y="59"/>
                    </a:cubicBezTo>
                    <a:cubicBezTo>
                      <a:pt x="49" y="199"/>
                      <a:pt x="1" y="338"/>
                      <a:pt x="22" y="478"/>
                    </a:cubicBezTo>
                    <a:cubicBezTo>
                      <a:pt x="29" y="525"/>
                      <a:pt x="75" y="560"/>
                      <a:pt x="117" y="560"/>
                    </a:cubicBezTo>
                    <a:cubicBezTo>
                      <a:pt x="147" y="560"/>
                      <a:pt x="175" y="542"/>
                      <a:pt x="184" y="500"/>
                    </a:cubicBezTo>
                    <a:cubicBezTo>
                      <a:pt x="216" y="354"/>
                      <a:pt x="184" y="204"/>
                      <a:pt x="184" y="59"/>
                    </a:cubicBezTo>
                    <a:cubicBezTo>
                      <a:pt x="184" y="19"/>
                      <a:pt x="157" y="0"/>
                      <a:pt x="128" y="0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6" name="Google Shape;896;p20"/>
              <p:cNvSpPr/>
              <p:nvPr/>
            </p:nvSpPr>
            <p:spPr>
              <a:xfrm>
                <a:off x="4134325" y="1072775"/>
                <a:ext cx="6475" cy="15725"/>
              </a:xfrm>
              <a:custGeom>
                <a:avLst/>
                <a:gdLst/>
                <a:ahLst/>
                <a:cxnLst/>
                <a:rect l="l" t="t" r="r" b="b"/>
                <a:pathLst>
                  <a:path w="259" h="629" extrusionOk="0">
                    <a:moveTo>
                      <a:pt x="115" y="0"/>
                    </a:moveTo>
                    <a:cubicBezTo>
                      <a:pt x="100" y="0"/>
                      <a:pt x="85" y="8"/>
                      <a:pt x="75" y="24"/>
                    </a:cubicBezTo>
                    <a:cubicBezTo>
                      <a:pt x="0" y="159"/>
                      <a:pt x="32" y="411"/>
                      <a:pt x="65" y="556"/>
                    </a:cubicBezTo>
                    <a:cubicBezTo>
                      <a:pt x="70" y="583"/>
                      <a:pt x="97" y="616"/>
                      <a:pt x="134" y="626"/>
                    </a:cubicBezTo>
                    <a:cubicBezTo>
                      <a:pt x="145" y="626"/>
                      <a:pt x="156" y="629"/>
                      <a:pt x="165" y="629"/>
                    </a:cubicBezTo>
                    <a:cubicBezTo>
                      <a:pt x="170" y="629"/>
                      <a:pt x="174" y="628"/>
                      <a:pt x="177" y="626"/>
                    </a:cubicBezTo>
                    <a:cubicBezTo>
                      <a:pt x="220" y="610"/>
                      <a:pt x="247" y="578"/>
                      <a:pt x="247" y="529"/>
                    </a:cubicBezTo>
                    <a:cubicBezTo>
                      <a:pt x="258" y="384"/>
                      <a:pt x="247" y="132"/>
                      <a:pt x="145" y="13"/>
                    </a:cubicBezTo>
                    <a:cubicBezTo>
                      <a:pt x="136" y="4"/>
                      <a:pt x="125" y="0"/>
                      <a:pt x="115" y="0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7" name="Google Shape;897;p20"/>
              <p:cNvSpPr/>
              <p:nvPr/>
            </p:nvSpPr>
            <p:spPr>
              <a:xfrm>
                <a:off x="4135125" y="1099800"/>
                <a:ext cx="5400" cy="17825"/>
              </a:xfrm>
              <a:custGeom>
                <a:avLst/>
                <a:gdLst/>
                <a:ahLst/>
                <a:cxnLst/>
                <a:rect l="l" t="t" r="r" b="b"/>
                <a:pathLst>
                  <a:path w="216" h="713" extrusionOk="0">
                    <a:moveTo>
                      <a:pt x="131" y="1"/>
                    </a:moveTo>
                    <a:cubicBezTo>
                      <a:pt x="101" y="1"/>
                      <a:pt x="70" y="21"/>
                      <a:pt x="65" y="61"/>
                    </a:cubicBezTo>
                    <a:cubicBezTo>
                      <a:pt x="54" y="180"/>
                      <a:pt x="33" y="309"/>
                      <a:pt x="27" y="432"/>
                    </a:cubicBezTo>
                    <a:cubicBezTo>
                      <a:pt x="22" y="524"/>
                      <a:pt x="0" y="631"/>
                      <a:pt x="76" y="701"/>
                    </a:cubicBezTo>
                    <a:cubicBezTo>
                      <a:pt x="85" y="708"/>
                      <a:pt x="98" y="712"/>
                      <a:pt x="110" y="712"/>
                    </a:cubicBezTo>
                    <a:cubicBezTo>
                      <a:pt x="118" y="712"/>
                      <a:pt x="126" y="711"/>
                      <a:pt x="135" y="707"/>
                    </a:cubicBezTo>
                    <a:cubicBezTo>
                      <a:pt x="215" y="647"/>
                      <a:pt x="210" y="551"/>
                      <a:pt x="210" y="459"/>
                    </a:cubicBezTo>
                    <a:cubicBezTo>
                      <a:pt x="210" y="325"/>
                      <a:pt x="199" y="196"/>
                      <a:pt x="194" y="61"/>
                    </a:cubicBezTo>
                    <a:cubicBezTo>
                      <a:pt x="191" y="21"/>
                      <a:pt x="162" y="1"/>
                      <a:pt x="131" y="1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8" name="Google Shape;898;p20"/>
              <p:cNvSpPr/>
              <p:nvPr/>
            </p:nvSpPr>
            <p:spPr>
              <a:xfrm>
                <a:off x="4135800" y="1123600"/>
                <a:ext cx="6075" cy="14850"/>
              </a:xfrm>
              <a:custGeom>
                <a:avLst/>
                <a:gdLst/>
                <a:ahLst/>
                <a:cxnLst/>
                <a:rect l="l" t="t" r="r" b="b"/>
                <a:pathLst>
                  <a:path w="243" h="594" extrusionOk="0">
                    <a:moveTo>
                      <a:pt x="83" y="1"/>
                    </a:moveTo>
                    <a:cubicBezTo>
                      <a:pt x="50" y="1"/>
                      <a:pt x="16" y="23"/>
                      <a:pt x="16" y="61"/>
                    </a:cubicBezTo>
                    <a:cubicBezTo>
                      <a:pt x="16" y="147"/>
                      <a:pt x="11" y="238"/>
                      <a:pt x="11" y="330"/>
                    </a:cubicBezTo>
                    <a:cubicBezTo>
                      <a:pt x="11" y="410"/>
                      <a:pt x="0" y="491"/>
                      <a:pt x="38" y="561"/>
                    </a:cubicBezTo>
                    <a:cubicBezTo>
                      <a:pt x="50" y="584"/>
                      <a:pt x="71" y="593"/>
                      <a:pt x="92" y="593"/>
                    </a:cubicBezTo>
                    <a:cubicBezTo>
                      <a:pt x="116" y="593"/>
                      <a:pt x="139" y="581"/>
                      <a:pt x="151" y="561"/>
                    </a:cubicBezTo>
                    <a:cubicBezTo>
                      <a:pt x="242" y="427"/>
                      <a:pt x="172" y="195"/>
                      <a:pt x="145" y="50"/>
                    </a:cubicBezTo>
                    <a:cubicBezTo>
                      <a:pt x="138" y="16"/>
                      <a:pt x="111" y="1"/>
                      <a:pt x="83" y="1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9" name="Google Shape;899;p20"/>
              <p:cNvSpPr/>
              <p:nvPr/>
            </p:nvSpPr>
            <p:spPr>
              <a:xfrm>
                <a:off x="4144650" y="1136150"/>
                <a:ext cx="9450" cy="4200"/>
              </a:xfrm>
              <a:custGeom>
                <a:avLst/>
                <a:gdLst/>
                <a:ahLst/>
                <a:cxnLst/>
                <a:rect l="l" t="t" r="r" b="b"/>
                <a:pathLst>
                  <a:path w="378" h="168" extrusionOk="0">
                    <a:moveTo>
                      <a:pt x="223" y="0"/>
                    </a:moveTo>
                    <a:cubicBezTo>
                      <a:pt x="168" y="0"/>
                      <a:pt x="110" y="10"/>
                      <a:pt x="60" y="16"/>
                    </a:cubicBezTo>
                    <a:cubicBezTo>
                      <a:pt x="1" y="32"/>
                      <a:pt x="1" y="134"/>
                      <a:pt x="60" y="145"/>
                    </a:cubicBezTo>
                    <a:cubicBezTo>
                      <a:pt x="107" y="154"/>
                      <a:pt x="165" y="167"/>
                      <a:pt x="221" y="167"/>
                    </a:cubicBezTo>
                    <a:cubicBezTo>
                      <a:pt x="263" y="167"/>
                      <a:pt x="302" y="160"/>
                      <a:pt x="334" y="140"/>
                    </a:cubicBezTo>
                    <a:cubicBezTo>
                      <a:pt x="377" y="113"/>
                      <a:pt x="377" y="43"/>
                      <a:pt x="334" y="21"/>
                    </a:cubicBezTo>
                    <a:cubicBezTo>
                      <a:pt x="302" y="5"/>
                      <a:pt x="264" y="0"/>
                      <a:pt x="223" y="0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00" name="Google Shape;900;p20"/>
            <p:cNvSpPr/>
            <p:nvPr/>
          </p:nvSpPr>
          <p:spPr>
            <a:xfrm rot="985451">
              <a:off x="6463211" y="4349803"/>
              <a:ext cx="109869" cy="606574"/>
            </a:xfrm>
            <a:custGeom>
              <a:avLst/>
              <a:gdLst/>
              <a:ahLst/>
              <a:cxnLst/>
              <a:rect l="l" t="t" r="r" b="b"/>
              <a:pathLst>
                <a:path w="1453" h="8022" extrusionOk="0">
                  <a:moveTo>
                    <a:pt x="968" y="140"/>
                  </a:moveTo>
                  <a:cubicBezTo>
                    <a:pt x="1006" y="140"/>
                    <a:pt x="1049" y="145"/>
                    <a:pt x="1086" y="161"/>
                  </a:cubicBezTo>
                  <a:cubicBezTo>
                    <a:pt x="1156" y="172"/>
                    <a:pt x="1194" y="220"/>
                    <a:pt x="1194" y="296"/>
                  </a:cubicBezTo>
                  <a:lnTo>
                    <a:pt x="1194" y="317"/>
                  </a:lnTo>
                  <a:cubicBezTo>
                    <a:pt x="1194" y="355"/>
                    <a:pt x="1205" y="403"/>
                    <a:pt x="1205" y="441"/>
                  </a:cubicBezTo>
                  <a:lnTo>
                    <a:pt x="1205" y="489"/>
                  </a:lnTo>
                  <a:cubicBezTo>
                    <a:pt x="1205" y="710"/>
                    <a:pt x="1205" y="936"/>
                    <a:pt x="1194" y="1156"/>
                  </a:cubicBezTo>
                  <a:cubicBezTo>
                    <a:pt x="1189" y="1699"/>
                    <a:pt x="1178" y="2237"/>
                    <a:pt x="1167" y="2780"/>
                  </a:cubicBezTo>
                  <a:cubicBezTo>
                    <a:pt x="1167" y="2941"/>
                    <a:pt x="1162" y="3108"/>
                    <a:pt x="1162" y="3269"/>
                  </a:cubicBezTo>
                  <a:cubicBezTo>
                    <a:pt x="1156" y="3602"/>
                    <a:pt x="1151" y="3952"/>
                    <a:pt x="1151" y="4285"/>
                  </a:cubicBezTo>
                  <a:lnTo>
                    <a:pt x="1151" y="5419"/>
                  </a:lnTo>
                  <a:lnTo>
                    <a:pt x="1151" y="6780"/>
                  </a:lnTo>
                  <a:cubicBezTo>
                    <a:pt x="1151" y="6995"/>
                    <a:pt x="1135" y="7215"/>
                    <a:pt x="1124" y="7425"/>
                  </a:cubicBezTo>
                  <a:cubicBezTo>
                    <a:pt x="1113" y="7516"/>
                    <a:pt x="1108" y="7618"/>
                    <a:pt x="1108" y="7715"/>
                  </a:cubicBezTo>
                  <a:cubicBezTo>
                    <a:pt x="1108" y="7726"/>
                    <a:pt x="1108" y="7747"/>
                    <a:pt x="1103" y="7758"/>
                  </a:cubicBezTo>
                  <a:cubicBezTo>
                    <a:pt x="1085" y="7860"/>
                    <a:pt x="1078" y="7878"/>
                    <a:pt x="1021" y="7878"/>
                  </a:cubicBezTo>
                  <a:cubicBezTo>
                    <a:pt x="1010" y="7878"/>
                    <a:pt x="996" y="7877"/>
                    <a:pt x="979" y="7876"/>
                  </a:cubicBezTo>
                  <a:lnTo>
                    <a:pt x="963" y="7876"/>
                  </a:lnTo>
                  <a:cubicBezTo>
                    <a:pt x="925" y="7876"/>
                    <a:pt x="893" y="7876"/>
                    <a:pt x="866" y="7871"/>
                  </a:cubicBezTo>
                  <a:cubicBezTo>
                    <a:pt x="812" y="7871"/>
                    <a:pt x="753" y="7860"/>
                    <a:pt x="699" y="7860"/>
                  </a:cubicBezTo>
                  <a:cubicBezTo>
                    <a:pt x="640" y="7855"/>
                    <a:pt x="586" y="7849"/>
                    <a:pt x="538" y="7833"/>
                  </a:cubicBezTo>
                  <a:cubicBezTo>
                    <a:pt x="457" y="7806"/>
                    <a:pt x="404" y="7753"/>
                    <a:pt x="382" y="7672"/>
                  </a:cubicBezTo>
                  <a:cubicBezTo>
                    <a:pt x="361" y="7586"/>
                    <a:pt x="355" y="7489"/>
                    <a:pt x="355" y="7366"/>
                  </a:cubicBezTo>
                  <a:lnTo>
                    <a:pt x="382" y="7366"/>
                  </a:lnTo>
                  <a:cubicBezTo>
                    <a:pt x="425" y="7371"/>
                    <a:pt x="463" y="7371"/>
                    <a:pt x="506" y="7371"/>
                  </a:cubicBezTo>
                  <a:cubicBezTo>
                    <a:pt x="576" y="7371"/>
                    <a:pt x="646" y="7371"/>
                    <a:pt x="705" y="7355"/>
                  </a:cubicBezTo>
                  <a:cubicBezTo>
                    <a:pt x="775" y="7349"/>
                    <a:pt x="812" y="7323"/>
                    <a:pt x="845" y="7269"/>
                  </a:cubicBezTo>
                  <a:lnTo>
                    <a:pt x="866" y="7231"/>
                  </a:lnTo>
                  <a:lnTo>
                    <a:pt x="828" y="7215"/>
                  </a:lnTo>
                  <a:cubicBezTo>
                    <a:pt x="818" y="7215"/>
                    <a:pt x="812" y="7210"/>
                    <a:pt x="807" y="7210"/>
                  </a:cubicBezTo>
                  <a:cubicBezTo>
                    <a:pt x="791" y="7204"/>
                    <a:pt x="775" y="7204"/>
                    <a:pt x="758" y="7194"/>
                  </a:cubicBezTo>
                  <a:cubicBezTo>
                    <a:pt x="726" y="7188"/>
                    <a:pt x="683" y="7183"/>
                    <a:pt x="651" y="7183"/>
                  </a:cubicBezTo>
                  <a:cubicBezTo>
                    <a:pt x="586" y="7177"/>
                    <a:pt x="511" y="7161"/>
                    <a:pt x="441" y="7151"/>
                  </a:cubicBezTo>
                  <a:cubicBezTo>
                    <a:pt x="432" y="7147"/>
                    <a:pt x="423" y="7146"/>
                    <a:pt x="414" y="7146"/>
                  </a:cubicBezTo>
                  <a:cubicBezTo>
                    <a:pt x="393" y="7146"/>
                    <a:pt x="374" y="7154"/>
                    <a:pt x="355" y="7161"/>
                  </a:cubicBezTo>
                  <a:cubicBezTo>
                    <a:pt x="345" y="7043"/>
                    <a:pt x="350" y="6844"/>
                    <a:pt x="361" y="6747"/>
                  </a:cubicBezTo>
                  <a:cubicBezTo>
                    <a:pt x="404" y="6737"/>
                    <a:pt x="436" y="6737"/>
                    <a:pt x="484" y="6737"/>
                  </a:cubicBezTo>
                  <a:cubicBezTo>
                    <a:pt x="576" y="6737"/>
                    <a:pt x="678" y="6737"/>
                    <a:pt x="775" y="6683"/>
                  </a:cubicBezTo>
                  <a:cubicBezTo>
                    <a:pt x="785" y="6677"/>
                    <a:pt x="791" y="6667"/>
                    <a:pt x="801" y="6651"/>
                  </a:cubicBezTo>
                  <a:lnTo>
                    <a:pt x="807" y="6645"/>
                  </a:lnTo>
                  <a:lnTo>
                    <a:pt x="834" y="6613"/>
                  </a:lnTo>
                  <a:lnTo>
                    <a:pt x="801" y="6591"/>
                  </a:lnTo>
                  <a:cubicBezTo>
                    <a:pt x="705" y="6543"/>
                    <a:pt x="694" y="6543"/>
                    <a:pt x="371" y="6522"/>
                  </a:cubicBezTo>
                  <a:cubicBezTo>
                    <a:pt x="361" y="6430"/>
                    <a:pt x="361" y="6333"/>
                    <a:pt x="361" y="6242"/>
                  </a:cubicBezTo>
                  <a:lnTo>
                    <a:pt x="361" y="6113"/>
                  </a:lnTo>
                  <a:cubicBezTo>
                    <a:pt x="409" y="6108"/>
                    <a:pt x="457" y="6102"/>
                    <a:pt x="506" y="6102"/>
                  </a:cubicBezTo>
                  <a:cubicBezTo>
                    <a:pt x="619" y="6091"/>
                    <a:pt x="732" y="6081"/>
                    <a:pt x="855" y="6005"/>
                  </a:cubicBezTo>
                  <a:lnTo>
                    <a:pt x="914" y="5968"/>
                  </a:lnTo>
                  <a:lnTo>
                    <a:pt x="845" y="5946"/>
                  </a:lnTo>
                  <a:cubicBezTo>
                    <a:pt x="780" y="5925"/>
                    <a:pt x="726" y="5925"/>
                    <a:pt x="683" y="5925"/>
                  </a:cubicBezTo>
                  <a:lnTo>
                    <a:pt x="382" y="5925"/>
                  </a:lnTo>
                  <a:cubicBezTo>
                    <a:pt x="361" y="5812"/>
                    <a:pt x="355" y="5527"/>
                    <a:pt x="371" y="5392"/>
                  </a:cubicBezTo>
                  <a:lnTo>
                    <a:pt x="382" y="5392"/>
                  </a:lnTo>
                  <a:cubicBezTo>
                    <a:pt x="414" y="5392"/>
                    <a:pt x="452" y="5403"/>
                    <a:pt x="484" y="5403"/>
                  </a:cubicBezTo>
                  <a:lnTo>
                    <a:pt x="753" y="5403"/>
                  </a:lnTo>
                  <a:cubicBezTo>
                    <a:pt x="801" y="5403"/>
                    <a:pt x="866" y="5387"/>
                    <a:pt x="914" y="5323"/>
                  </a:cubicBezTo>
                  <a:lnTo>
                    <a:pt x="947" y="5280"/>
                  </a:lnTo>
                  <a:lnTo>
                    <a:pt x="893" y="5269"/>
                  </a:lnTo>
                  <a:cubicBezTo>
                    <a:pt x="694" y="5226"/>
                    <a:pt x="522" y="5199"/>
                    <a:pt x="361" y="5188"/>
                  </a:cubicBezTo>
                  <a:cubicBezTo>
                    <a:pt x="334" y="5081"/>
                    <a:pt x="323" y="4844"/>
                    <a:pt x="334" y="4710"/>
                  </a:cubicBezTo>
                  <a:lnTo>
                    <a:pt x="345" y="4710"/>
                  </a:lnTo>
                  <a:cubicBezTo>
                    <a:pt x="371" y="4710"/>
                    <a:pt x="404" y="4715"/>
                    <a:pt x="431" y="4715"/>
                  </a:cubicBezTo>
                  <a:cubicBezTo>
                    <a:pt x="477" y="4721"/>
                    <a:pt x="520" y="4724"/>
                    <a:pt x="561" y="4724"/>
                  </a:cubicBezTo>
                  <a:cubicBezTo>
                    <a:pt x="635" y="4724"/>
                    <a:pt x="700" y="4714"/>
                    <a:pt x="758" y="4694"/>
                  </a:cubicBezTo>
                  <a:cubicBezTo>
                    <a:pt x="780" y="4688"/>
                    <a:pt x="801" y="4683"/>
                    <a:pt x="818" y="4667"/>
                  </a:cubicBezTo>
                  <a:cubicBezTo>
                    <a:pt x="828" y="4661"/>
                    <a:pt x="839" y="4656"/>
                    <a:pt x="845" y="4656"/>
                  </a:cubicBezTo>
                  <a:lnTo>
                    <a:pt x="898" y="4629"/>
                  </a:lnTo>
                  <a:lnTo>
                    <a:pt x="855" y="4597"/>
                  </a:lnTo>
                  <a:cubicBezTo>
                    <a:pt x="785" y="4548"/>
                    <a:pt x="710" y="4543"/>
                    <a:pt x="651" y="4543"/>
                  </a:cubicBezTo>
                  <a:cubicBezTo>
                    <a:pt x="624" y="4543"/>
                    <a:pt x="603" y="4543"/>
                    <a:pt x="576" y="4532"/>
                  </a:cubicBezTo>
                  <a:cubicBezTo>
                    <a:pt x="517" y="4522"/>
                    <a:pt x="452" y="4522"/>
                    <a:pt x="388" y="4516"/>
                  </a:cubicBezTo>
                  <a:cubicBezTo>
                    <a:pt x="371" y="4516"/>
                    <a:pt x="345" y="4516"/>
                    <a:pt x="323" y="4505"/>
                  </a:cubicBezTo>
                  <a:cubicBezTo>
                    <a:pt x="318" y="4468"/>
                    <a:pt x="307" y="4425"/>
                    <a:pt x="307" y="4387"/>
                  </a:cubicBezTo>
                  <a:lnTo>
                    <a:pt x="307" y="4339"/>
                  </a:lnTo>
                  <a:lnTo>
                    <a:pt x="307" y="4333"/>
                  </a:lnTo>
                  <a:cubicBezTo>
                    <a:pt x="307" y="4274"/>
                    <a:pt x="301" y="4204"/>
                    <a:pt x="301" y="4145"/>
                  </a:cubicBezTo>
                  <a:lnTo>
                    <a:pt x="301" y="4075"/>
                  </a:lnTo>
                  <a:cubicBezTo>
                    <a:pt x="301" y="4038"/>
                    <a:pt x="296" y="3995"/>
                    <a:pt x="307" y="3962"/>
                  </a:cubicBezTo>
                  <a:cubicBezTo>
                    <a:pt x="355" y="3962"/>
                    <a:pt x="409" y="3968"/>
                    <a:pt x="457" y="3979"/>
                  </a:cubicBezTo>
                  <a:cubicBezTo>
                    <a:pt x="510" y="3984"/>
                    <a:pt x="562" y="3987"/>
                    <a:pt x="615" y="3987"/>
                  </a:cubicBezTo>
                  <a:cubicBezTo>
                    <a:pt x="676" y="3987"/>
                    <a:pt x="738" y="3982"/>
                    <a:pt x="801" y="3968"/>
                  </a:cubicBezTo>
                  <a:lnTo>
                    <a:pt x="818" y="3962"/>
                  </a:lnTo>
                  <a:lnTo>
                    <a:pt x="828" y="3941"/>
                  </a:lnTo>
                  <a:cubicBezTo>
                    <a:pt x="834" y="3925"/>
                    <a:pt x="828" y="3903"/>
                    <a:pt x="818" y="3887"/>
                  </a:cubicBezTo>
                  <a:cubicBezTo>
                    <a:pt x="812" y="3876"/>
                    <a:pt x="801" y="3860"/>
                    <a:pt x="775" y="3860"/>
                  </a:cubicBezTo>
                  <a:cubicBezTo>
                    <a:pt x="651" y="3833"/>
                    <a:pt x="533" y="3806"/>
                    <a:pt x="404" y="3780"/>
                  </a:cubicBezTo>
                  <a:cubicBezTo>
                    <a:pt x="377" y="3774"/>
                    <a:pt x="350" y="3769"/>
                    <a:pt x="323" y="3769"/>
                  </a:cubicBezTo>
                  <a:lnTo>
                    <a:pt x="307" y="3769"/>
                  </a:lnTo>
                  <a:cubicBezTo>
                    <a:pt x="291" y="3661"/>
                    <a:pt x="291" y="3522"/>
                    <a:pt x="301" y="3419"/>
                  </a:cubicBezTo>
                  <a:cubicBezTo>
                    <a:pt x="316" y="3418"/>
                    <a:pt x="330" y="3417"/>
                    <a:pt x="344" y="3417"/>
                  </a:cubicBezTo>
                  <a:cubicBezTo>
                    <a:pt x="378" y="3417"/>
                    <a:pt x="411" y="3421"/>
                    <a:pt x="441" y="3425"/>
                  </a:cubicBezTo>
                  <a:cubicBezTo>
                    <a:pt x="478" y="3427"/>
                    <a:pt x="515" y="3430"/>
                    <a:pt x="553" y="3430"/>
                  </a:cubicBezTo>
                  <a:cubicBezTo>
                    <a:pt x="608" y="3430"/>
                    <a:pt x="663" y="3423"/>
                    <a:pt x="721" y="3398"/>
                  </a:cubicBezTo>
                  <a:lnTo>
                    <a:pt x="764" y="3376"/>
                  </a:lnTo>
                  <a:lnTo>
                    <a:pt x="732" y="3344"/>
                  </a:lnTo>
                  <a:cubicBezTo>
                    <a:pt x="667" y="3280"/>
                    <a:pt x="656" y="3280"/>
                    <a:pt x="495" y="3253"/>
                  </a:cubicBezTo>
                  <a:cubicBezTo>
                    <a:pt x="441" y="3242"/>
                    <a:pt x="398" y="3231"/>
                    <a:pt x="345" y="3226"/>
                  </a:cubicBezTo>
                  <a:lnTo>
                    <a:pt x="301" y="3215"/>
                  </a:lnTo>
                  <a:cubicBezTo>
                    <a:pt x="280" y="3091"/>
                    <a:pt x="291" y="2936"/>
                    <a:pt x="307" y="2839"/>
                  </a:cubicBezTo>
                  <a:cubicBezTo>
                    <a:pt x="350" y="2833"/>
                    <a:pt x="382" y="2833"/>
                    <a:pt x="425" y="2833"/>
                  </a:cubicBezTo>
                  <a:cubicBezTo>
                    <a:pt x="522" y="2828"/>
                    <a:pt x="624" y="2828"/>
                    <a:pt x="726" y="2780"/>
                  </a:cubicBezTo>
                  <a:cubicBezTo>
                    <a:pt x="732" y="2774"/>
                    <a:pt x="737" y="2774"/>
                    <a:pt x="753" y="2769"/>
                  </a:cubicBezTo>
                  <a:lnTo>
                    <a:pt x="839" y="2720"/>
                  </a:lnTo>
                  <a:lnTo>
                    <a:pt x="775" y="2694"/>
                  </a:lnTo>
                  <a:cubicBezTo>
                    <a:pt x="678" y="2661"/>
                    <a:pt x="586" y="2661"/>
                    <a:pt x="495" y="2661"/>
                  </a:cubicBezTo>
                  <a:cubicBezTo>
                    <a:pt x="431" y="2661"/>
                    <a:pt x="371" y="2661"/>
                    <a:pt x="307" y="2640"/>
                  </a:cubicBezTo>
                  <a:cubicBezTo>
                    <a:pt x="291" y="2532"/>
                    <a:pt x="296" y="2323"/>
                    <a:pt x="318" y="2210"/>
                  </a:cubicBezTo>
                  <a:cubicBezTo>
                    <a:pt x="350" y="2204"/>
                    <a:pt x="388" y="2204"/>
                    <a:pt x="431" y="2204"/>
                  </a:cubicBezTo>
                  <a:cubicBezTo>
                    <a:pt x="517" y="2194"/>
                    <a:pt x="613" y="2194"/>
                    <a:pt x="694" y="2140"/>
                  </a:cubicBezTo>
                  <a:cubicBezTo>
                    <a:pt x="705" y="2129"/>
                    <a:pt x="710" y="2113"/>
                    <a:pt x="710" y="2102"/>
                  </a:cubicBezTo>
                  <a:lnTo>
                    <a:pt x="710" y="2097"/>
                  </a:lnTo>
                  <a:lnTo>
                    <a:pt x="721" y="2059"/>
                  </a:lnTo>
                  <a:lnTo>
                    <a:pt x="683" y="2054"/>
                  </a:lnTo>
                  <a:cubicBezTo>
                    <a:pt x="586" y="2022"/>
                    <a:pt x="484" y="2022"/>
                    <a:pt x="388" y="2016"/>
                  </a:cubicBezTo>
                  <a:lnTo>
                    <a:pt x="318" y="2016"/>
                  </a:lnTo>
                  <a:cubicBezTo>
                    <a:pt x="301" y="1973"/>
                    <a:pt x="301" y="1936"/>
                    <a:pt x="307" y="1887"/>
                  </a:cubicBezTo>
                  <a:cubicBezTo>
                    <a:pt x="307" y="1866"/>
                    <a:pt x="318" y="1839"/>
                    <a:pt x="318" y="1817"/>
                  </a:cubicBezTo>
                  <a:lnTo>
                    <a:pt x="318" y="1801"/>
                  </a:lnTo>
                  <a:cubicBezTo>
                    <a:pt x="318" y="1737"/>
                    <a:pt x="318" y="1683"/>
                    <a:pt x="323" y="1624"/>
                  </a:cubicBezTo>
                  <a:cubicBezTo>
                    <a:pt x="339" y="1622"/>
                    <a:pt x="354" y="1621"/>
                    <a:pt x="369" y="1621"/>
                  </a:cubicBezTo>
                  <a:cubicBezTo>
                    <a:pt x="406" y="1621"/>
                    <a:pt x="441" y="1625"/>
                    <a:pt x="479" y="1629"/>
                  </a:cubicBezTo>
                  <a:cubicBezTo>
                    <a:pt x="519" y="1634"/>
                    <a:pt x="560" y="1639"/>
                    <a:pt x="601" y="1639"/>
                  </a:cubicBezTo>
                  <a:cubicBezTo>
                    <a:pt x="646" y="1639"/>
                    <a:pt x="692" y="1633"/>
                    <a:pt x="737" y="1613"/>
                  </a:cubicBezTo>
                  <a:lnTo>
                    <a:pt x="753" y="1602"/>
                  </a:lnTo>
                  <a:lnTo>
                    <a:pt x="758" y="1586"/>
                  </a:lnTo>
                  <a:cubicBezTo>
                    <a:pt x="764" y="1565"/>
                    <a:pt x="764" y="1516"/>
                    <a:pt x="699" y="1495"/>
                  </a:cubicBezTo>
                  <a:cubicBezTo>
                    <a:pt x="613" y="1468"/>
                    <a:pt x="522" y="1452"/>
                    <a:pt x="436" y="1430"/>
                  </a:cubicBezTo>
                  <a:cubicBezTo>
                    <a:pt x="409" y="1425"/>
                    <a:pt x="377" y="1414"/>
                    <a:pt x="350" y="1409"/>
                  </a:cubicBezTo>
                  <a:lnTo>
                    <a:pt x="334" y="1409"/>
                  </a:lnTo>
                  <a:cubicBezTo>
                    <a:pt x="323" y="1301"/>
                    <a:pt x="323" y="1129"/>
                    <a:pt x="334" y="1032"/>
                  </a:cubicBezTo>
                  <a:lnTo>
                    <a:pt x="361" y="1032"/>
                  </a:lnTo>
                  <a:cubicBezTo>
                    <a:pt x="409" y="1038"/>
                    <a:pt x="457" y="1048"/>
                    <a:pt x="506" y="1048"/>
                  </a:cubicBezTo>
                  <a:cubicBezTo>
                    <a:pt x="565" y="1048"/>
                    <a:pt x="619" y="1048"/>
                    <a:pt x="672" y="1032"/>
                  </a:cubicBezTo>
                  <a:cubicBezTo>
                    <a:pt x="737" y="1022"/>
                    <a:pt x="780" y="968"/>
                    <a:pt x="764" y="898"/>
                  </a:cubicBezTo>
                  <a:lnTo>
                    <a:pt x="758" y="871"/>
                  </a:lnTo>
                  <a:lnTo>
                    <a:pt x="732" y="871"/>
                  </a:lnTo>
                  <a:cubicBezTo>
                    <a:pt x="592" y="860"/>
                    <a:pt x="457" y="839"/>
                    <a:pt x="323" y="807"/>
                  </a:cubicBezTo>
                  <a:cubicBezTo>
                    <a:pt x="307" y="731"/>
                    <a:pt x="307" y="651"/>
                    <a:pt x="318" y="548"/>
                  </a:cubicBezTo>
                  <a:cubicBezTo>
                    <a:pt x="323" y="462"/>
                    <a:pt x="345" y="366"/>
                    <a:pt x="361" y="280"/>
                  </a:cubicBezTo>
                  <a:lnTo>
                    <a:pt x="371" y="258"/>
                  </a:lnTo>
                  <a:cubicBezTo>
                    <a:pt x="382" y="177"/>
                    <a:pt x="388" y="172"/>
                    <a:pt x="468" y="172"/>
                  </a:cubicBezTo>
                  <a:cubicBezTo>
                    <a:pt x="608" y="145"/>
                    <a:pt x="785" y="140"/>
                    <a:pt x="968" y="140"/>
                  </a:cubicBezTo>
                  <a:close/>
                  <a:moveTo>
                    <a:pt x="888" y="0"/>
                  </a:moveTo>
                  <a:cubicBezTo>
                    <a:pt x="683" y="5"/>
                    <a:pt x="506" y="22"/>
                    <a:pt x="323" y="38"/>
                  </a:cubicBezTo>
                  <a:cubicBezTo>
                    <a:pt x="86" y="65"/>
                    <a:pt x="81" y="113"/>
                    <a:pt x="76" y="290"/>
                  </a:cubicBezTo>
                  <a:lnTo>
                    <a:pt x="76" y="328"/>
                  </a:lnTo>
                  <a:lnTo>
                    <a:pt x="76" y="425"/>
                  </a:lnTo>
                  <a:lnTo>
                    <a:pt x="76" y="516"/>
                  </a:lnTo>
                  <a:cubicBezTo>
                    <a:pt x="76" y="575"/>
                    <a:pt x="65" y="640"/>
                    <a:pt x="65" y="704"/>
                  </a:cubicBezTo>
                  <a:cubicBezTo>
                    <a:pt x="65" y="774"/>
                    <a:pt x="60" y="839"/>
                    <a:pt x="60" y="909"/>
                  </a:cubicBezTo>
                  <a:cubicBezTo>
                    <a:pt x="60" y="1027"/>
                    <a:pt x="54" y="1156"/>
                    <a:pt x="54" y="1274"/>
                  </a:cubicBezTo>
                  <a:cubicBezTo>
                    <a:pt x="49" y="1452"/>
                    <a:pt x="49" y="1618"/>
                    <a:pt x="43" y="1796"/>
                  </a:cubicBezTo>
                  <a:cubicBezTo>
                    <a:pt x="22" y="2403"/>
                    <a:pt x="0" y="3167"/>
                    <a:pt x="22" y="4091"/>
                  </a:cubicBezTo>
                  <a:lnTo>
                    <a:pt x="33" y="4306"/>
                  </a:lnTo>
                  <a:cubicBezTo>
                    <a:pt x="43" y="4527"/>
                    <a:pt x="49" y="4801"/>
                    <a:pt x="54" y="5086"/>
                  </a:cubicBezTo>
                  <a:cubicBezTo>
                    <a:pt x="60" y="5237"/>
                    <a:pt x="60" y="5376"/>
                    <a:pt x="70" y="5522"/>
                  </a:cubicBezTo>
                  <a:cubicBezTo>
                    <a:pt x="76" y="5806"/>
                    <a:pt x="86" y="6097"/>
                    <a:pt x="86" y="6376"/>
                  </a:cubicBezTo>
                  <a:cubicBezTo>
                    <a:pt x="92" y="6591"/>
                    <a:pt x="86" y="6812"/>
                    <a:pt x="86" y="7022"/>
                  </a:cubicBezTo>
                  <a:lnTo>
                    <a:pt x="86" y="7392"/>
                  </a:lnTo>
                  <a:cubicBezTo>
                    <a:pt x="86" y="7495"/>
                    <a:pt x="92" y="7586"/>
                    <a:pt x="103" y="7672"/>
                  </a:cubicBezTo>
                  <a:cubicBezTo>
                    <a:pt x="113" y="7833"/>
                    <a:pt x="205" y="7941"/>
                    <a:pt x="355" y="7984"/>
                  </a:cubicBezTo>
                  <a:lnTo>
                    <a:pt x="377" y="7989"/>
                  </a:lnTo>
                  <a:cubicBezTo>
                    <a:pt x="398" y="7995"/>
                    <a:pt x="414" y="8005"/>
                    <a:pt x="447" y="8005"/>
                  </a:cubicBezTo>
                  <a:lnTo>
                    <a:pt x="490" y="8005"/>
                  </a:lnTo>
                  <a:cubicBezTo>
                    <a:pt x="624" y="8011"/>
                    <a:pt x="758" y="8016"/>
                    <a:pt x="898" y="8021"/>
                  </a:cubicBezTo>
                  <a:lnTo>
                    <a:pt x="914" y="8021"/>
                  </a:lnTo>
                  <a:cubicBezTo>
                    <a:pt x="1000" y="8021"/>
                    <a:pt x="1081" y="8005"/>
                    <a:pt x="1178" y="7962"/>
                  </a:cubicBezTo>
                  <a:cubicBezTo>
                    <a:pt x="1269" y="7925"/>
                    <a:pt x="1334" y="7849"/>
                    <a:pt x="1350" y="7747"/>
                  </a:cubicBezTo>
                  <a:lnTo>
                    <a:pt x="1355" y="7726"/>
                  </a:lnTo>
                  <a:cubicBezTo>
                    <a:pt x="1366" y="7683"/>
                    <a:pt x="1377" y="7634"/>
                    <a:pt x="1377" y="7581"/>
                  </a:cubicBezTo>
                  <a:lnTo>
                    <a:pt x="1382" y="7392"/>
                  </a:lnTo>
                  <a:cubicBezTo>
                    <a:pt x="1398" y="7172"/>
                    <a:pt x="1409" y="6941"/>
                    <a:pt x="1409" y="6720"/>
                  </a:cubicBezTo>
                  <a:cubicBezTo>
                    <a:pt x="1420" y="6274"/>
                    <a:pt x="1420" y="5833"/>
                    <a:pt x="1420" y="5398"/>
                  </a:cubicBezTo>
                  <a:lnTo>
                    <a:pt x="1420" y="5188"/>
                  </a:lnTo>
                  <a:lnTo>
                    <a:pt x="1420" y="4274"/>
                  </a:lnTo>
                  <a:lnTo>
                    <a:pt x="1420" y="3231"/>
                  </a:lnTo>
                  <a:cubicBezTo>
                    <a:pt x="1420" y="2575"/>
                    <a:pt x="1425" y="2038"/>
                    <a:pt x="1431" y="1527"/>
                  </a:cubicBezTo>
                  <a:cubicBezTo>
                    <a:pt x="1431" y="1301"/>
                    <a:pt x="1436" y="1081"/>
                    <a:pt x="1447" y="860"/>
                  </a:cubicBezTo>
                  <a:cubicBezTo>
                    <a:pt x="1447" y="726"/>
                    <a:pt x="1452" y="591"/>
                    <a:pt x="1452" y="457"/>
                  </a:cubicBezTo>
                  <a:lnTo>
                    <a:pt x="1452" y="269"/>
                  </a:lnTo>
                  <a:lnTo>
                    <a:pt x="1452" y="242"/>
                  </a:lnTo>
                  <a:cubicBezTo>
                    <a:pt x="1447" y="140"/>
                    <a:pt x="1393" y="65"/>
                    <a:pt x="1285" y="32"/>
                  </a:cubicBezTo>
                  <a:cubicBezTo>
                    <a:pt x="1264" y="27"/>
                    <a:pt x="1242" y="22"/>
                    <a:pt x="1215" y="22"/>
                  </a:cubicBezTo>
                  <a:cubicBezTo>
                    <a:pt x="1189" y="22"/>
                    <a:pt x="1162" y="11"/>
                    <a:pt x="1129" y="11"/>
                  </a:cubicBezTo>
                  <a:cubicBezTo>
                    <a:pt x="1049" y="5"/>
                    <a:pt x="968" y="0"/>
                    <a:pt x="888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20"/>
            <p:cNvSpPr/>
            <p:nvPr/>
          </p:nvSpPr>
          <p:spPr>
            <a:xfrm>
              <a:off x="1620743" y="4813406"/>
              <a:ext cx="144150" cy="144094"/>
            </a:xfrm>
            <a:custGeom>
              <a:avLst/>
              <a:gdLst/>
              <a:ahLst/>
              <a:cxnLst/>
              <a:rect l="l" t="t" r="r" b="b"/>
              <a:pathLst>
                <a:path w="1007" h="1007" extrusionOk="0">
                  <a:moveTo>
                    <a:pt x="499" y="0"/>
                  </a:moveTo>
                  <a:cubicBezTo>
                    <a:pt x="467" y="0"/>
                    <a:pt x="432" y="22"/>
                    <a:pt x="429" y="56"/>
                  </a:cubicBezTo>
                  <a:cubicBezTo>
                    <a:pt x="424" y="136"/>
                    <a:pt x="424" y="212"/>
                    <a:pt x="424" y="292"/>
                  </a:cubicBezTo>
                  <a:cubicBezTo>
                    <a:pt x="311" y="298"/>
                    <a:pt x="193" y="303"/>
                    <a:pt x="85" y="325"/>
                  </a:cubicBezTo>
                  <a:cubicBezTo>
                    <a:pt x="0" y="335"/>
                    <a:pt x="20" y="486"/>
                    <a:pt x="102" y="486"/>
                  </a:cubicBezTo>
                  <a:cubicBezTo>
                    <a:pt x="104" y="486"/>
                    <a:pt x="105" y="486"/>
                    <a:pt x="106" y="486"/>
                  </a:cubicBezTo>
                  <a:cubicBezTo>
                    <a:pt x="160" y="483"/>
                    <a:pt x="213" y="482"/>
                    <a:pt x="264" y="482"/>
                  </a:cubicBezTo>
                  <a:cubicBezTo>
                    <a:pt x="316" y="482"/>
                    <a:pt x="367" y="483"/>
                    <a:pt x="418" y="486"/>
                  </a:cubicBezTo>
                  <a:cubicBezTo>
                    <a:pt x="408" y="502"/>
                    <a:pt x="408" y="534"/>
                    <a:pt x="408" y="550"/>
                  </a:cubicBezTo>
                  <a:cubicBezTo>
                    <a:pt x="408" y="690"/>
                    <a:pt x="397" y="835"/>
                    <a:pt x="461" y="959"/>
                  </a:cubicBezTo>
                  <a:cubicBezTo>
                    <a:pt x="479" y="993"/>
                    <a:pt x="509" y="1007"/>
                    <a:pt x="539" y="1007"/>
                  </a:cubicBezTo>
                  <a:cubicBezTo>
                    <a:pt x="580" y="1007"/>
                    <a:pt x="623" y="980"/>
                    <a:pt x="639" y="943"/>
                  </a:cubicBezTo>
                  <a:cubicBezTo>
                    <a:pt x="687" y="808"/>
                    <a:pt x="644" y="658"/>
                    <a:pt x="623" y="523"/>
                  </a:cubicBezTo>
                  <a:lnTo>
                    <a:pt x="623" y="502"/>
                  </a:lnTo>
                  <a:cubicBezTo>
                    <a:pt x="714" y="513"/>
                    <a:pt x="795" y="523"/>
                    <a:pt x="886" y="534"/>
                  </a:cubicBezTo>
                  <a:cubicBezTo>
                    <a:pt x="889" y="535"/>
                    <a:pt x="893" y="535"/>
                    <a:pt x="896" y="535"/>
                  </a:cubicBezTo>
                  <a:cubicBezTo>
                    <a:pt x="994" y="535"/>
                    <a:pt x="1007" y="377"/>
                    <a:pt x="913" y="346"/>
                  </a:cubicBezTo>
                  <a:cubicBezTo>
                    <a:pt x="811" y="308"/>
                    <a:pt x="703" y="298"/>
                    <a:pt x="596" y="292"/>
                  </a:cubicBezTo>
                  <a:cubicBezTo>
                    <a:pt x="585" y="212"/>
                    <a:pt x="569" y="120"/>
                    <a:pt x="553" y="40"/>
                  </a:cubicBezTo>
                  <a:cubicBezTo>
                    <a:pt x="546" y="12"/>
                    <a:pt x="523" y="0"/>
                    <a:pt x="49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02" name="Google Shape;902;p20"/>
            <p:cNvGrpSpPr/>
            <p:nvPr/>
          </p:nvGrpSpPr>
          <p:grpSpPr>
            <a:xfrm>
              <a:off x="6915252" y="4468613"/>
              <a:ext cx="608005" cy="528488"/>
              <a:chOff x="2323450" y="1574700"/>
              <a:chExt cx="162100" cy="140900"/>
            </a:xfrm>
          </p:grpSpPr>
          <p:sp>
            <p:nvSpPr>
              <p:cNvPr id="903" name="Google Shape;903;p20"/>
              <p:cNvSpPr/>
              <p:nvPr/>
            </p:nvSpPr>
            <p:spPr>
              <a:xfrm>
                <a:off x="2323450" y="1574700"/>
                <a:ext cx="162100" cy="140900"/>
              </a:xfrm>
              <a:custGeom>
                <a:avLst/>
                <a:gdLst/>
                <a:ahLst/>
                <a:cxnLst/>
                <a:rect l="l" t="t" r="r" b="b"/>
                <a:pathLst>
                  <a:path w="6484" h="5636" extrusionOk="0">
                    <a:moveTo>
                      <a:pt x="5882" y="221"/>
                    </a:moveTo>
                    <a:cubicBezTo>
                      <a:pt x="6000" y="372"/>
                      <a:pt x="6231" y="850"/>
                      <a:pt x="6274" y="1054"/>
                    </a:cubicBezTo>
                    <a:lnTo>
                      <a:pt x="6269" y="1054"/>
                    </a:lnTo>
                    <a:cubicBezTo>
                      <a:pt x="6258" y="1071"/>
                      <a:pt x="6237" y="1081"/>
                      <a:pt x="6221" y="1097"/>
                    </a:cubicBezTo>
                    <a:cubicBezTo>
                      <a:pt x="6210" y="1108"/>
                      <a:pt x="6188" y="1119"/>
                      <a:pt x="6178" y="1130"/>
                    </a:cubicBezTo>
                    <a:cubicBezTo>
                      <a:pt x="6081" y="968"/>
                      <a:pt x="5973" y="839"/>
                      <a:pt x="5871" y="775"/>
                    </a:cubicBezTo>
                    <a:lnTo>
                      <a:pt x="5812" y="732"/>
                    </a:lnTo>
                    <a:lnTo>
                      <a:pt x="5817" y="802"/>
                    </a:lnTo>
                    <a:lnTo>
                      <a:pt x="5817" y="823"/>
                    </a:lnTo>
                    <a:cubicBezTo>
                      <a:pt x="5817" y="839"/>
                      <a:pt x="5817" y="856"/>
                      <a:pt x="5828" y="877"/>
                    </a:cubicBezTo>
                    <a:cubicBezTo>
                      <a:pt x="5866" y="963"/>
                      <a:pt x="5914" y="1049"/>
                      <a:pt x="5963" y="1135"/>
                    </a:cubicBezTo>
                    <a:cubicBezTo>
                      <a:pt x="5973" y="1162"/>
                      <a:pt x="5995" y="1189"/>
                      <a:pt x="6006" y="1216"/>
                    </a:cubicBezTo>
                    <a:cubicBezTo>
                      <a:pt x="6016" y="1226"/>
                      <a:pt x="6016" y="1232"/>
                      <a:pt x="6022" y="1232"/>
                    </a:cubicBezTo>
                    <a:lnTo>
                      <a:pt x="5909" y="1323"/>
                    </a:lnTo>
                    <a:cubicBezTo>
                      <a:pt x="5882" y="1291"/>
                      <a:pt x="5844" y="1259"/>
                      <a:pt x="5817" y="1226"/>
                    </a:cubicBezTo>
                    <a:cubicBezTo>
                      <a:pt x="5747" y="1130"/>
                      <a:pt x="5667" y="1038"/>
                      <a:pt x="5559" y="968"/>
                    </a:cubicBezTo>
                    <a:lnTo>
                      <a:pt x="5538" y="958"/>
                    </a:lnTo>
                    <a:lnTo>
                      <a:pt x="5516" y="968"/>
                    </a:lnTo>
                    <a:cubicBezTo>
                      <a:pt x="5484" y="995"/>
                      <a:pt x="5484" y="1022"/>
                      <a:pt x="5506" y="1065"/>
                    </a:cubicBezTo>
                    <a:lnTo>
                      <a:pt x="5511" y="1071"/>
                    </a:lnTo>
                    <a:lnTo>
                      <a:pt x="5613" y="1232"/>
                    </a:lnTo>
                    <a:lnTo>
                      <a:pt x="5710" y="1393"/>
                    </a:lnTo>
                    <a:cubicBezTo>
                      <a:pt x="5726" y="1415"/>
                      <a:pt x="5731" y="1425"/>
                      <a:pt x="5737" y="1447"/>
                    </a:cubicBezTo>
                    <a:lnTo>
                      <a:pt x="5737" y="1452"/>
                    </a:lnTo>
                    <a:lnTo>
                      <a:pt x="5511" y="1614"/>
                    </a:lnTo>
                    <a:cubicBezTo>
                      <a:pt x="5495" y="1592"/>
                      <a:pt x="5479" y="1576"/>
                      <a:pt x="5463" y="1554"/>
                    </a:cubicBezTo>
                    <a:cubicBezTo>
                      <a:pt x="5403" y="1474"/>
                      <a:pt x="5333" y="1393"/>
                      <a:pt x="5237" y="1339"/>
                    </a:cubicBezTo>
                    <a:lnTo>
                      <a:pt x="5188" y="1334"/>
                    </a:lnTo>
                    <a:lnTo>
                      <a:pt x="5178" y="1345"/>
                    </a:lnTo>
                    <a:cubicBezTo>
                      <a:pt x="5140" y="1366"/>
                      <a:pt x="5135" y="1399"/>
                      <a:pt x="5156" y="1442"/>
                    </a:cubicBezTo>
                    <a:lnTo>
                      <a:pt x="5161" y="1447"/>
                    </a:lnTo>
                    <a:cubicBezTo>
                      <a:pt x="5204" y="1522"/>
                      <a:pt x="5237" y="1597"/>
                      <a:pt x="5274" y="1678"/>
                    </a:cubicBezTo>
                    <a:lnTo>
                      <a:pt x="5312" y="1737"/>
                    </a:lnTo>
                    <a:cubicBezTo>
                      <a:pt x="5247" y="1791"/>
                      <a:pt x="5183" y="1839"/>
                      <a:pt x="5108" y="1888"/>
                    </a:cubicBezTo>
                    <a:cubicBezTo>
                      <a:pt x="5086" y="1904"/>
                      <a:pt x="5070" y="1915"/>
                      <a:pt x="5049" y="1936"/>
                    </a:cubicBezTo>
                    <a:cubicBezTo>
                      <a:pt x="5043" y="1931"/>
                      <a:pt x="5043" y="1925"/>
                      <a:pt x="5032" y="1920"/>
                    </a:cubicBezTo>
                    <a:cubicBezTo>
                      <a:pt x="4973" y="1812"/>
                      <a:pt x="4914" y="1694"/>
                      <a:pt x="4801" y="1603"/>
                    </a:cubicBezTo>
                    <a:lnTo>
                      <a:pt x="4747" y="1560"/>
                    </a:lnTo>
                    <a:lnTo>
                      <a:pt x="4747" y="1630"/>
                    </a:lnTo>
                    <a:lnTo>
                      <a:pt x="4747" y="1657"/>
                    </a:lnTo>
                    <a:cubicBezTo>
                      <a:pt x="4747" y="1667"/>
                      <a:pt x="4747" y="1689"/>
                      <a:pt x="4753" y="1705"/>
                    </a:cubicBezTo>
                    <a:cubicBezTo>
                      <a:pt x="4801" y="1791"/>
                      <a:pt x="4844" y="1882"/>
                      <a:pt x="4893" y="1979"/>
                    </a:cubicBezTo>
                    <a:lnTo>
                      <a:pt x="4920" y="2033"/>
                    </a:lnTo>
                    <a:lnTo>
                      <a:pt x="4699" y="2200"/>
                    </a:lnTo>
                    <a:cubicBezTo>
                      <a:pt x="4683" y="2183"/>
                      <a:pt x="4672" y="2173"/>
                      <a:pt x="4661" y="2157"/>
                    </a:cubicBezTo>
                    <a:cubicBezTo>
                      <a:pt x="4645" y="2135"/>
                      <a:pt x="4624" y="2097"/>
                      <a:pt x="4602" y="2071"/>
                    </a:cubicBezTo>
                    <a:cubicBezTo>
                      <a:pt x="4575" y="2033"/>
                      <a:pt x="4549" y="1990"/>
                      <a:pt x="4522" y="1958"/>
                    </a:cubicBezTo>
                    <a:lnTo>
                      <a:pt x="4516" y="1952"/>
                    </a:lnTo>
                    <a:cubicBezTo>
                      <a:pt x="4484" y="1904"/>
                      <a:pt x="4446" y="1856"/>
                      <a:pt x="4382" y="1823"/>
                    </a:cubicBezTo>
                    <a:lnTo>
                      <a:pt x="4344" y="1802"/>
                    </a:lnTo>
                    <a:lnTo>
                      <a:pt x="4333" y="1850"/>
                    </a:lnTo>
                    <a:cubicBezTo>
                      <a:pt x="4328" y="1904"/>
                      <a:pt x="4350" y="1947"/>
                      <a:pt x="4360" y="1979"/>
                    </a:cubicBezTo>
                    <a:cubicBezTo>
                      <a:pt x="4371" y="1985"/>
                      <a:pt x="4371" y="1990"/>
                      <a:pt x="4377" y="2001"/>
                    </a:cubicBezTo>
                    <a:cubicBezTo>
                      <a:pt x="4387" y="2033"/>
                      <a:pt x="4403" y="2060"/>
                      <a:pt x="4425" y="2087"/>
                    </a:cubicBezTo>
                    <a:lnTo>
                      <a:pt x="4436" y="2103"/>
                    </a:lnTo>
                    <a:cubicBezTo>
                      <a:pt x="4452" y="2124"/>
                      <a:pt x="4457" y="2146"/>
                      <a:pt x="4468" y="2157"/>
                    </a:cubicBezTo>
                    <a:cubicBezTo>
                      <a:pt x="4484" y="2178"/>
                      <a:pt x="4489" y="2200"/>
                      <a:pt x="4506" y="2221"/>
                    </a:cubicBezTo>
                    <a:cubicBezTo>
                      <a:pt x="4516" y="2237"/>
                      <a:pt x="4532" y="2264"/>
                      <a:pt x="4543" y="2291"/>
                    </a:cubicBezTo>
                    <a:lnTo>
                      <a:pt x="4559" y="2312"/>
                    </a:lnTo>
                    <a:cubicBezTo>
                      <a:pt x="4538" y="2339"/>
                      <a:pt x="4511" y="2356"/>
                      <a:pt x="4484" y="2372"/>
                    </a:cubicBezTo>
                    <a:cubicBezTo>
                      <a:pt x="4479" y="2382"/>
                      <a:pt x="4463" y="2388"/>
                      <a:pt x="4457" y="2393"/>
                    </a:cubicBezTo>
                    <a:lnTo>
                      <a:pt x="4377" y="2452"/>
                    </a:lnTo>
                    <a:lnTo>
                      <a:pt x="4360" y="2468"/>
                    </a:lnTo>
                    <a:cubicBezTo>
                      <a:pt x="4355" y="2463"/>
                      <a:pt x="4350" y="2447"/>
                      <a:pt x="4344" y="2442"/>
                    </a:cubicBezTo>
                    <a:cubicBezTo>
                      <a:pt x="4274" y="2356"/>
                      <a:pt x="4215" y="2275"/>
                      <a:pt x="4135" y="2210"/>
                    </a:cubicBezTo>
                    <a:cubicBezTo>
                      <a:pt x="4118" y="2205"/>
                      <a:pt x="4108" y="2200"/>
                      <a:pt x="4086" y="2183"/>
                    </a:cubicBezTo>
                    <a:cubicBezTo>
                      <a:pt x="4081" y="2178"/>
                      <a:pt x="4065" y="2178"/>
                      <a:pt x="4059" y="2173"/>
                    </a:cubicBezTo>
                    <a:lnTo>
                      <a:pt x="4006" y="2146"/>
                    </a:lnTo>
                    <a:lnTo>
                      <a:pt x="4006" y="2146"/>
                    </a:lnTo>
                    <a:lnTo>
                      <a:pt x="4011" y="2205"/>
                    </a:lnTo>
                    <a:lnTo>
                      <a:pt x="4011" y="2232"/>
                    </a:lnTo>
                    <a:cubicBezTo>
                      <a:pt x="4011" y="2248"/>
                      <a:pt x="4011" y="2264"/>
                      <a:pt x="4022" y="2280"/>
                    </a:cubicBezTo>
                    <a:cubicBezTo>
                      <a:pt x="4059" y="2356"/>
                      <a:pt x="4108" y="2425"/>
                      <a:pt x="4145" y="2501"/>
                    </a:cubicBezTo>
                    <a:cubicBezTo>
                      <a:pt x="4161" y="2528"/>
                      <a:pt x="4172" y="2549"/>
                      <a:pt x="4194" y="2571"/>
                    </a:cubicBezTo>
                    <a:lnTo>
                      <a:pt x="4199" y="2576"/>
                    </a:lnTo>
                    <a:cubicBezTo>
                      <a:pt x="4140" y="2640"/>
                      <a:pt x="4032" y="2732"/>
                      <a:pt x="3925" y="2796"/>
                    </a:cubicBezTo>
                    <a:cubicBezTo>
                      <a:pt x="3860" y="2683"/>
                      <a:pt x="3790" y="2597"/>
                      <a:pt x="3704" y="2522"/>
                    </a:cubicBezTo>
                    <a:lnTo>
                      <a:pt x="3699" y="2517"/>
                    </a:lnTo>
                    <a:cubicBezTo>
                      <a:pt x="3676" y="2498"/>
                      <a:pt x="3645" y="2472"/>
                      <a:pt x="3602" y="2472"/>
                    </a:cubicBezTo>
                    <a:cubicBezTo>
                      <a:pt x="3595" y="2472"/>
                      <a:pt x="3588" y="2472"/>
                      <a:pt x="3581" y="2474"/>
                    </a:cubicBezTo>
                    <a:lnTo>
                      <a:pt x="3549" y="2479"/>
                    </a:lnTo>
                    <a:lnTo>
                      <a:pt x="3554" y="2517"/>
                    </a:lnTo>
                    <a:cubicBezTo>
                      <a:pt x="3575" y="2614"/>
                      <a:pt x="3597" y="2657"/>
                      <a:pt x="3780" y="2909"/>
                    </a:cubicBezTo>
                    <a:cubicBezTo>
                      <a:pt x="3710" y="2974"/>
                      <a:pt x="3635" y="3033"/>
                      <a:pt x="3554" y="3087"/>
                    </a:cubicBezTo>
                    <a:lnTo>
                      <a:pt x="3543" y="3092"/>
                    </a:lnTo>
                    <a:cubicBezTo>
                      <a:pt x="3516" y="3071"/>
                      <a:pt x="3495" y="3044"/>
                      <a:pt x="3473" y="3017"/>
                    </a:cubicBezTo>
                    <a:cubicBezTo>
                      <a:pt x="3457" y="2990"/>
                      <a:pt x="3430" y="2974"/>
                      <a:pt x="3409" y="2947"/>
                    </a:cubicBezTo>
                    <a:cubicBezTo>
                      <a:pt x="3328" y="2866"/>
                      <a:pt x="3247" y="2791"/>
                      <a:pt x="3161" y="2710"/>
                    </a:cubicBezTo>
                    <a:cubicBezTo>
                      <a:pt x="3146" y="2695"/>
                      <a:pt x="3119" y="2673"/>
                      <a:pt x="3082" y="2673"/>
                    </a:cubicBezTo>
                    <a:cubicBezTo>
                      <a:pt x="3069" y="2673"/>
                      <a:pt x="3054" y="2676"/>
                      <a:pt x="3038" y="2683"/>
                    </a:cubicBezTo>
                    <a:lnTo>
                      <a:pt x="3011" y="2694"/>
                    </a:lnTo>
                    <a:lnTo>
                      <a:pt x="3016" y="2721"/>
                    </a:lnTo>
                    <a:cubicBezTo>
                      <a:pt x="3032" y="2764"/>
                      <a:pt x="3059" y="2802"/>
                      <a:pt x="3081" y="2829"/>
                    </a:cubicBezTo>
                    <a:cubicBezTo>
                      <a:pt x="3086" y="2845"/>
                      <a:pt x="3097" y="2850"/>
                      <a:pt x="3108" y="2866"/>
                    </a:cubicBezTo>
                    <a:cubicBezTo>
                      <a:pt x="3124" y="2899"/>
                      <a:pt x="3151" y="2931"/>
                      <a:pt x="3178" y="2963"/>
                    </a:cubicBezTo>
                    <a:lnTo>
                      <a:pt x="3199" y="2990"/>
                    </a:lnTo>
                    <a:cubicBezTo>
                      <a:pt x="3221" y="3011"/>
                      <a:pt x="3231" y="3038"/>
                      <a:pt x="3253" y="3060"/>
                    </a:cubicBezTo>
                    <a:lnTo>
                      <a:pt x="3371" y="3216"/>
                    </a:lnTo>
                    <a:cubicBezTo>
                      <a:pt x="3290" y="3286"/>
                      <a:pt x="3210" y="3355"/>
                      <a:pt x="3124" y="3420"/>
                    </a:cubicBezTo>
                    <a:lnTo>
                      <a:pt x="3118" y="3431"/>
                    </a:lnTo>
                    <a:lnTo>
                      <a:pt x="3016" y="3323"/>
                    </a:lnTo>
                    <a:cubicBezTo>
                      <a:pt x="2979" y="3275"/>
                      <a:pt x="2930" y="3226"/>
                      <a:pt x="2882" y="3178"/>
                    </a:cubicBezTo>
                    <a:cubicBezTo>
                      <a:pt x="2850" y="3146"/>
                      <a:pt x="2817" y="3119"/>
                      <a:pt x="2747" y="3114"/>
                    </a:cubicBezTo>
                    <a:lnTo>
                      <a:pt x="2699" y="3114"/>
                    </a:lnTo>
                    <a:lnTo>
                      <a:pt x="2710" y="3151"/>
                    </a:lnTo>
                    <a:cubicBezTo>
                      <a:pt x="2715" y="3200"/>
                      <a:pt x="2742" y="3243"/>
                      <a:pt x="2764" y="3275"/>
                    </a:cubicBezTo>
                    <a:cubicBezTo>
                      <a:pt x="2769" y="3286"/>
                      <a:pt x="2774" y="3296"/>
                      <a:pt x="2780" y="3307"/>
                    </a:cubicBezTo>
                    <a:lnTo>
                      <a:pt x="2844" y="3409"/>
                    </a:lnTo>
                    <a:lnTo>
                      <a:pt x="2941" y="3565"/>
                    </a:lnTo>
                    <a:cubicBezTo>
                      <a:pt x="2844" y="3651"/>
                      <a:pt x="2737" y="3737"/>
                      <a:pt x="2629" y="3823"/>
                    </a:cubicBezTo>
                    <a:lnTo>
                      <a:pt x="2565" y="3872"/>
                    </a:lnTo>
                    <a:cubicBezTo>
                      <a:pt x="2554" y="3861"/>
                      <a:pt x="2549" y="3850"/>
                      <a:pt x="2538" y="3839"/>
                    </a:cubicBezTo>
                    <a:cubicBezTo>
                      <a:pt x="2522" y="3812"/>
                      <a:pt x="2495" y="3780"/>
                      <a:pt x="2473" y="3743"/>
                    </a:cubicBezTo>
                    <a:cubicBezTo>
                      <a:pt x="2430" y="3689"/>
                      <a:pt x="2398" y="3635"/>
                      <a:pt x="2350" y="3592"/>
                    </a:cubicBezTo>
                    <a:cubicBezTo>
                      <a:pt x="2312" y="3544"/>
                      <a:pt x="2264" y="3495"/>
                      <a:pt x="2204" y="3474"/>
                    </a:cubicBezTo>
                    <a:lnTo>
                      <a:pt x="2178" y="3474"/>
                    </a:lnTo>
                    <a:lnTo>
                      <a:pt x="2161" y="3490"/>
                    </a:lnTo>
                    <a:cubicBezTo>
                      <a:pt x="2156" y="3495"/>
                      <a:pt x="2156" y="3495"/>
                      <a:pt x="2151" y="3511"/>
                    </a:cubicBezTo>
                    <a:cubicBezTo>
                      <a:pt x="2145" y="3522"/>
                      <a:pt x="2145" y="3538"/>
                      <a:pt x="2151" y="3549"/>
                    </a:cubicBezTo>
                    <a:lnTo>
                      <a:pt x="2172" y="3592"/>
                    </a:lnTo>
                    <a:cubicBezTo>
                      <a:pt x="2188" y="3630"/>
                      <a:pt x="2210" y="3673"/>
                      <a:pt x="2237" y="3716"/>
                    </a:cubicBezTo>
                    <a:cubicBezTo>
                      <a:pt x="2280" y="3791"/>
                      <a:pt x="2317" y="3861"/>
                      <a:pt x="2366" y="3931"/>
                    </a:cubicBezTo>
                    <a:lnTo>
                      <a:pt x="2403" y="4001"/>
                    </a:lnTo>
                    <a:lnTo>
                      <a:pt x="2151" y="4216"/>
                    </a:lnTo>
                    <a:cubicBezTo>
                      <a:pt x="2108" y="4173"/>
                      <a:pt x="2070" y="4130"/>
                      <a:pt x="2027" y="4081"/>
                    </a:cubicBezTo>
                    <a:cubicBezTo>
                      <a:pt x="1936" y="3968"/>
                      <a:pt x="1839" y="3850"/>
                      <a:pt x="1699" y="3786"/>
                    </a:cubicBezTo>
                    <a:lnTo>
                      <a:pt x="1678" y="3780"/>
                    </a:lnTo>
                    <a:lnTo>
                      <a:pt x="1667" y="3791"/>
                    </a:lnTo>
                    <a:cubicBezTo>
                      <a:pt x="1651" y="3807"/>
                      <a:pt x="1640" y="3818"/>
                      <a:pt x="1640" y="3834"/>
                    </a:cubicBezTo>
                    <a:cubicBezTo>
                      <a:pt x="1635" y="3861"/>
                      <a:pt x="1645" y="3872"/>
                      <a:pt x="1661" y="3888"/>
                    </a:cubicBezTo>
                    <a:lnTo>
                      <a:pt x="1995" y="4350"/>
                    </a:lnTo>
                    <a:cubicBezTo>
                      <a:pt x="1973" y="4372"/>
                      <a:pt x="1957" y="4388"/>
                      <a:pt x="1930" y="4409"/>
                    </a:cubicBezTo>
                    <a:cubicBezTo>
                      <a:pt x="1914" y="4425"/>
                      <a:pt x="1903" y="4431"/>
                      <a:pt x="1887" y="4442"/>
                    </a:cubicBezTo>
                    <a:cubicBezTo>
                      <a:pt x="1855" y="4468"/>
                      <a:pt x="1823" y="4506"/>
                      <a:pt x="1785" y="4533"/>
                    </a:cubicBezTo>
                    <a:lnTo>
                      <a:pt x="1747" y="4565"/>
                    </a:lnTo>
                    <a:cubicBezTo>
                      <a:pt x="1731" y="4571"/>
                      <a:pt x="1721" y="4587"/>
                      <a:pt x="1715" y="4597"/>
                    </a:cubicBezTo>
                    <a:cubicBezTo>
                      <a:pt x="1688" y="4619"/>
                      <a:pt x="1667" y="4646"/>
                      <a:pt x="1640" y="4657"/>
                    </a:cubicBezTo>
                    <a:cubicBezTo>
                      <a:pt x="1613" y="4630"/>
                      <a:pt x="1586" y="4603"/>
                      <a:pt x="1559" y="4571"/>
                    </a:cubicBezTo>
                    <a:cubicBezTo>
                      <a:pt x="1484" y="4490"/>
                      <a:pt x="1403" y="4404"/>
                      <a:pt x="1285" y="4350"/>
                    </a:cubicBezTo>
                    <a:lnTo>
                      <a:pt x="1215" y="4318"/>
                    </a:lnTo>
                    <a:lnTo>
                      <a:pt x="1237" y="4382"/>
                    </a:lnTo>
                    <a:cubicBezTo>
                      <a:pt x="1237" y="4398"/>
                      <a:pt x="1242" y="4404"/>
                      <a:pt x="1242" y="4409"/>
                    </a:cubicBezTo>
                    <a:cubicBezTo>
                      <a:pt x="1247" y="4425"/>
                      <a:pt x="1247" y="4442"/>
                      <a:pt x="1258" y="4458"/>
                    </a:cubicBezTo>
                    <a:cubicBezTo>
                      <a:pt x="1317" y="4544"/>
                      <a:pt x="1377" y="4630"/>
                      <a:pt x="1446" y="4721"/>
                    </a:cubicBezTo>
                    <a:lnTo>
                      <a:pt x="1489" y="4786"/>
                    </a:lnTo>
                    <a:cubicBezTo>
                      <a:pt x="1479" y="4807"/>
                      <a:pt x="1457" y="4818"/>
                      <a:pt x="1436" y="4834"/>
                    </a:cubicBezTo>
                    <a:cubicBezTo>
                      <a:pt x="1425" y="4845"/>
                      <a:pt x="1403" y="4861"/>
                      <a:pt x="1393" y="4872"/>
                    </a:cubicBezTo>
                    <a:cubicBezTo>
                      <a:pt x="1366" y="4898"/>
                      <a:pt x="1339" y="4920"/>
                      <a:pt x="1312" y="4947"/>
                    </a:cubicBezTo>
                    <a:lnTo>
                      <a:pt x="1167" y="5071"/>
                    </a:lnTo>
                    <a:cubicBezTo>
                      <a:pt x="914" y="4791"/>
                      <a:pt x="893" y="4780"/>
                      <a:pt x="758" y="4759"/>
                    </a:cubicBezTo>
                    <a:lnTo>
                      <a:pt x="694" y="4748"/>
                    </a:lnTo>
                    <a:lnTo>
                      <a:pt x="726" y="4807"/>
                    </a:lnTo>
                    <a:cubicBezTo>
                      <a:pt x="780" y="4915"/>
                      <a:pt x="844" y="5006"/>
                      <a:pt x="909" y="5103"/>
                    </a:cubicBezTo>
                    <a:cubicBezTo>
                      <a:pt x="936" y="5140"/>
                      <a:pt x="963" y="5183"/>
                      <a:pt x="979" y="5216"/>
                    </a:cubicBezTo>
                    <a:cubicBezTo>
                      <a:pt x="920" y="5291"/>
                      <a:pt x="844" y="5355"/>
                      <a:pt x="785" y="5398"/>
                    </a:cubicBezTo>
                    <a:lnTo>
                      <a:pt x="721" y="5291"/>
                    </a:lnTo>
                    <a:cubicBezTo>
                      <a:pt x="640" y="5167"/>
                      <a:pt x="559" y="5044"/>
                      <a:pt x="479" y="4920"/>
                    </a:cubicBezTo>
                    <a:cubicBezTo>
                      <a:pt x="403" y="4812"/>
                      <a:pt x="355" y="4683"/>
                      <a:pt x="307" y="4565"/>
                    </a:cubicBezTo>
                    <a:cubicBezTo>
                      <a:pt x="296" y="4538"/>
                      <a:pt x="291" y="4506"/>
                      <a:pt x="274" y="4479"/>
                    </a:cubicBezTo>
                    <a:cubicBezTo>
                      <a:pt x="264" y="4442"/>
                      <a:pt x="269" y="4425"/>
                      <a:pt x="291" y="4398"/>
                    </a:cubicBezTo>
                    <a:cubicBezTo>
                      <a:pt x="307" y="4377"/>
                      <a:pt x="323" y="4355"/>
                      <a:pt x="344" y="4345"/>
                    </a:cubicBezTo>
                    <a:lnTo>
                      <a:pt x="748" y="3958"/>
                    </a:lnTo>
                    <a:lnTo>
                      <a:pt x="898" y="3812"/>
                    </a:lnTo>
                    <a:lnTo>
                      <a:pt x="893" y="3791"/>
                    </a:lnTo>
                    <a:cubicBezTo>
                      <a:pt x="834" y="3538"/>
                      <a:pt x="791" y="3269"/>
                      <a:pt x="785" y="2974"/>
                    </a:cubicBezTo>
                    <a:cubicBezTo>
                      <a:pt x="764" y="2399"/>
                      <a:pt x="866" y="1904"/>
                      <a:pt x="1097" y="1468"/>
                    </a:cubicBezTo>
                    <a:cubicBezTo>
                      <a:pt x="1457" y="769"/>
                      <a:pt x="2043" y="356"/>
                      <a:pt x="2823" y="248"/>
                    </a:cubicBezTo>
                    <a:cubicBezTo>
                      <a:pt x="2930" y="237"/>
                      <a:pt x="3032" y="232"/>
                      <a:pt x="3140" y="232"/>
                    </a:cubicBezTo>
                    <a:cubicBezTo>
                      <a:pt x="3452" y="232"/>
                      <a:pt x="3769" y="296"/>
                      <a:pt x="4081" y="425"/>
                    </a:cubicBezTo>
                    <a:cubicBezTo>
                      <a:pt x="4339" y="533"/>
                      <a:pt x="4575" y="667"/>
                      <a:pt x="4785" y="823"/>
                    </a:cubicBezTo>
                    <a:cubicBezTo>
                      <a:pt x="4817" y="850"/>
                      <a:pt x="4850" y="877"/>
                      <a:pt x="4893" y="909"/>
                    </a:cubicBezTo>
                    <a:cubicBezTo>
                      <a:pt x="4914" y="920"/>
                      <a:pt x="4925" y="942"/>
                      <a:pt x="4946" y="958"/>
                    </a:cubicBezTo>
                    <a:lnTo>
                      <a:pt x="4968" y="968"/>
                    </a:lnTo>
                    <a:lnTo>
                      <a:pt x="4984" y="958"/>
                    </a:lnTo>
                    <a:cubicBezTo>
                      <a:pt x="5113" y="877"/>
                      <a:pt x="5237" y="780"/>
                      <a:pt x="5355" y="662"/>
                    </a:cubicBezTo>
                    <a:cubicBezTo>
                      <a:pt x="5457" y="554"/>
                      <a:pt x="5570" y="458"/>
                      <a:pt x="5683" y="372"/>
                    </a:cubicBezTo>
                    <a:cubicBezTo>
                      <a:pt x="5726" y="339"/>
                      <a:pt x="5764" y="302"/>
                      <a:pt x="5807" y="275"/>
                    </a:cubicBezTo>
                    <a:cubicBezTo>
                      <a:pt x="5828" y="259"/>
                      <a:pt x="5855" y="237"/>
                      <a:pt x="5871" y="221"/>
                    </a:cubicBezTo>
                    <a:close/>
                    <a:moveTo>
                      <a:pt x="3119" y="0"/>
                    </a:moveTo>
                    <a:cubicBezTo>
                      <a:pt x="2954" y="0"/>
                      <a:pt x="2792" y="19"/>
                      <a:pt x="2629" y="60"/>
                    </a:cubicBezTo>
                    <a:cubicBezTo>
                      <a:pt x="2575" y="76"/>
                      <a:pt x="2522" y="87"/>
                      <a:pt x="2473" y="97"/>
                    </a:cubicBezTo>
                    <a:lnTo>
                      <a:pt x="2414" y="108"/>
                    </a:lnTo>
                    <a:cubicBezTo>
                      <a:pt x="2038" y="189"/>
                      <a:pt x="1699" y="366"/>
                      <a:pt x="1409" y="614"/>
                    </a:cubicBezTo>
                    <a:cubicBezTo>
                      <a:pt x="1059" y="920"/>
                      <a:pt x="812" y="1318"/>
                      <a:pt x="667" y="1796"/>
                    </a:cubicBezTo>
                    <a:cubicBezTo>
                      <a:pt x="511" y="2312"/>
                      <a:pt x="484" y="2855"/>
                      <a:pt x="592" y="3420"/>
                    </a:cubicBezTo>
                    <a:cubicBezTo>
                      <a:pt x="602" y="3490"/>
                      <a:pt x="624" y="3554"/>
                      <a:pt x="640" y="3630"/>
                    </a:cubicBezTo>
                    <a:lnTo>
                      <a:pt x="656" y="3710"/>
                    </a:lnTo>
                    <a:cubicBezTo>
                      <a:pt x="645" y="3726"/>
                      <a:pt x="629" y="3732"/>
                      <a:pt x="618" y="3743"/>
                    </a:cubicBezTo>
                    <a:cubicBezTo>
                      <a:pt x="575" y="3780"/>
                      <a:pt x="538" y="3812"/>
                      <a:pt x="506" y="3850"/>
                    </a:cubicBezTo>
                    <a:cubicBezTo>
                      <a:pt x="414" y="3947"/>
                      <a:pt x="328" y="4033"/>
                      <a:pt x="248" y="4130"/>
                    </a:cubicBezTo>
                    <a:cubicBezTo>
                      <a:pt x="188" y="4194"/>
                      <a:pt x="129" y="4264"/>
                      <a:pt x="65" y="4323"/>
                    </a:cubicBezTo>
                    <a:cubicBezTo>
                      <a:pt x="22" y="4377"/>
                      <a:pt x="0" y="4436"/>
                      <a:pt x="22" y="4506"/>
                    </a:cubicBezTo>
                    <a:cubicBezTo>
                      <a:pt x="92" y="4732"/>
                      <a:pt x="183" y="4920"/>
                      <a:pt x="296" y="5081"/>
                    </a:cubicBezTo>
                    <a:cubicBezTo>
                      <a:pt x="350" y="5157"/>
                      <a:pt x="398" y="5226"/>
                      <a:pt x="436" y="5291"/>
                    </a:cubicBezTo>
                    <a:cubicBezTo>
                      <a:pt x="495" y="5393"/>
                      <a:pt x="565" y="5468"/>
                      <a:pt x="645" y="5528"/>
                    </a:cubicBezTo>
                    <a:lnTo>
                      <a:pt x="645" y="5533"/>
                    </a:lnTo>
                    <a:cubicBezTo>
                      <a:pt x="640" y="5554"/>
                      <a:pt x="629" y="5587"/>
                      <a:pt x="672" y="5614"/>
                    </a:cubicBezTo>
                    <a:cubicBezTo>
                      <a:pt x="683" y="5630"/>
                      <a:pt x="704" y="5635"/>
                      <a:pt x="731" y="5635"/>
                    </a:cubicBezTo>
                    <a:cubicBezTo>
                      <a:pt x="753" y="5635"/>
                      <a:pt x="774" y="5630"/>
                      <a:pt x="801" y="5614"/>
                    </a:cubicBezTo>
                    <a:lnTo>
                      <a:pt x="807" y="5608"/>
                    </a:lnTo>
                    <a:cubicBezTo>
                      <a:pt x="834" y="5592"/>
                      <a:pt x="855" y="5576"/>
                      <a:pt x="882" y="5554"/>
                    </a:cubicBezTo>
                    <a:cubicBezTo>
                      <a:pt x="936" y="5511"/>
                      <a:pt x="979" y="5474"/>
                      <a:pt x="1032" y="5425"/>
                    </a:cubicBezTo>
                    <a:cubicBezTo>
                      <a:pt x="1081" y="5388"/>
                      <a:pt x="1135" y="5345"/>
                      <a:pt x="1183" y="5307"/>
                    </a:cubicBezTo>
                    <a:cubicBezTo>
                      <a:pt x="1350" y="5173"/>
                      <a:pt x="1511" y="5038"/>
                      <a:pt x="1678" y="4904"/>
                    </a:cubicBezTo>
                    <a:cubicBezTo>
                      <a:pt x="2000" y="4640"/>
                      <a:pt x="2317" y="4382"/>
                      <a:pt x="2640" y="4124"/>
                    </a:cubicBezTo>
                    <a:cubicBezTo>
                      <a:pt x="3258" y="3614"/>
                      <a:pt x="3823" y="3173"/>
                      <a:pt x="4355" y="2780"/>
                    </a:cubicBezTo>
                    <a:cubicBezTo>
                      <a:pt x="4839" y="2420"/>
                      <a:pt x="5344" y="2054"/>
                      <a:pt x="5839" y="1678"/>
                    </a:cubicBezTo>
                    <a:cubicBezTo>
                      <a:pt x="5914" y="1624"/>
                      <a:pt x="5989" y="1554"/>
                      <a:pt x="6065" y="1495"/>
                    </a:cubicBezTo>
                    <a:cubicBezTo>
                      <a:pt x="6183" y="1393"/>
                      <a:pt x="6301" y="1286"/>
                      <a:pt x="6446" y="1205"/>
                    </a:cubicBezTo>
                    <a:cubicBezTo>
                      <a:pt x="6457" y="1200"/>
                      <a:pt x="6468" y="1194"/>
                      <a:pt x="6473" y="1178"/>
                    </a:cubicBezTo>
                    <a:cubicBezTo>
                      <a:pt x="6473" y="1173"/>
                      <a:pt x="6479" y="1173"/>
                      <a:pt x="6479" y="1167"/>
                    </a:cubicBezTo>
                    <a:lnTo>
                      <a:pt x="6484" y="1157"/>
                    </a:lnTo>
                    <a:lnTo>
                      <a:pt x="6484" y="1108"/>
                    </a:lnTo>
                    <a:cubicBezTo>
                      <a:pt x="6479" y="995"/>
                      <a:pt x="6468" y="877"/>
                      <a:pt x="6425" y="759"/>
                    </a:cubicBezTo>
                    <a:cubicBezTo>
                      <a:pt x="6355" y="571"/>
                      <a:pt x="6264" y="409"/>
                      <a:pt x="6156" y="232"/>
                    </a:cubicBezTo>
                    <a:cubicBezTo>
                      <a:pt x="6102" y="140"/>
                      <a:pt x="6006" y="81"/>
                      <a:pt x="5893" y="54"/>
                    </a:cubicBezTo>
                    <a:cubicBezTo>
                      <a:pt x="5865" y="49"/>
                      <a:pt x="5838" y="46"/>
                      <a:pt x="5812" y="46"/>
                    </a:cubicBezTo>
                    <a:cubicBezTo>
                      <a:pt x="5735" y="46"/>
                      <a:pt x="5665" y="69"/>
                      <a:pt x="5613" y="114"/>
                    </a:cubicBezTo>
                    <a:cubicBezTo>
                      <a:pt x="5592" y="135"/>
                      <a:pt x="5565" y="151"/>
                      <a:pt x="5543" y="162"/>
                    </a:cubicBezTo>
                    <a:lnTo>
                      <a:pt x="5516" y="183"/>
                    </a:lnTo>
                    <a:cubicBezTo>
                      <a:pt x="5317" y="323"/>
                      <a:pt x="5129" y="474"/>
                      <a:pt x="4973" y="608"/>
                    </a:cubicBezTo>
                    <a:lnTo>
                      <a:pt x="4952" y="624"/>
                    </a:lnTo>
                    <a:cubicBezTo>
                      <a:pt x="4930" y="646"/>
                      <a:pt x="4903" y="667"/>
                      <a:pt x="4876" y="678"/>
                    </a:cubicBezTo>
                    <a:cubicBezTo>
                      <a:pt x="4871" y="673"/>
                      <a:pt x="4866" y="673"/>
                      <a:pt x="4866" y="667"/>
                    </a:cubicBezTo>
                    <a:cubicBezTo>
                      <a:pt x="4715" y="533"/>
                      <a:pt x="4549" y="425"/>
                      <a:pt x="4393" y="323"/>
                    </a:cubicBezTo>
                    <a:cubicBezTo>
                      <a:pt x="4188" y="194"/>
                      <a:pt x="3973" y="108"/>
                      <a:pt x="3764" y="71"/>
                    </a:cubicBezTo>
                    <a:cubicBezTo>
                      <a:pt x="3624" y="44"/>
                      <a:pt x="3473" y="28"/>
                      <a:pt x="3280" y="6"/>
                    </a:cubicBezTo>
                    <a:cubicBezTo>
                      <a:pt x="3226" y="2"/>
                      <a:pt x="3172" y="0"/>
                      <a:pt x="3119" y="0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4" name="Google Shape;904;p20"/>
              <p:cNvSpPr/>
              <p:nvPr/>
            </p:nvSpPr>
            <p:spPr>
              <a:xfrm>
                <a:off x="2349525" y="1592175"/>
                <a:ext cx="89000" cy="70450"/>
              </a:xfrm>
              <a:custGeom>
                <a:avLst/>
                <a:gdLst/>
                <a:ahLst/>
                <a:cxnLst/>
                <a:rect l="l" t="t" r="r" b="b"/>
                <a:pathLst>
                  <a:path w="3560" h="2818" extrusionOk="0">
                    <a:moveTo>
                      <a:pt x="2242" y="226"/>
                    </a:moveTo>
                    <a:cubicBezTo>
                      <a:pt x="2323" y="226"/>
                      <a:pt x="2398" y="232"/>
                      <a:pt x="2479" y="237"/>
                    </a:cubicBezTo>
                    <a:cubicBezTo>
                      <a:pt x="2774" y="264"/>
                      <a:pt x="3032" y="334"/>
                      <a:pt x="3274" y="431"/>
                    </a:cubicBezTo>
                    <a:cubicBezTo>
                      <a:pt x="3290" y="441"/>
                      <a:pt x="3307" y="447"/>
                      <a:pt x="3317" y="452"/>
                    </a:cubicBezTo>
                    <a:cubicBezTo>
                      <a:pt x="3312" y="458"/>
                      <a:pt x="3301" y="474"/>
                      <a:pt x="3290" y="474"/>
                    </a:cubicBezTo>
                    <a:cubicBezTo>
                      <a:pt x="2984" y="673"/>
                      <a:pt x="2688" y="904"/>
                      <a:pt x="2398" y="1119"/>
                    </a:cubicBezTo>
                    <a:cubicBezTo>
                      <a:pt x="2285" y="1205"/>
                      <a:pt x="2172" y="1291"/>
                      <a:pt x="2049" y="1382"/>
                    </a:cubicBezTo>
                    <a:lnTo>
                      <a:pt x="1543" y="1743"/>
                    </a:lnTo>
                    <a:cubicBezTo>
                      <a:pt x="1398" y="1845"/>
                      <a:pt x="1258" y="1952"/>
                      <a:pt x="1108" y="2054"/>
                    </a:cubicBezTo>
                    <a:cubicBezTo>
                      <a:pt x="941" y="2173"/>
                      <a:pt x="780" y="2302"/>
                      <a:pt x="618" y="2420"/>
                    </a:cubicBezTo>
                    <a:lnTo>
                      <a:pt x="479" y="2527"/>
                    </a:lnTo>
                    <a:cubicBezTo>
                      <a:pt x="457" y="2549"/>
                      <a:pt x="436" y="2565"/>
                      <a:pt x="414" y="2581"/>
                    </a:cubicBezTo>
                    <a:cubicBezTo>
                      <a:pt x="403" y="2597"/>
                      <a:pt x="387" y="2608"/>
                      <a:pt x="377" y="2619"/>
                    </a:cubicBezTo>
                    <a:cubicBezTo>
                      <a:pt x="355" y="2635"/>
                      <a:pt x="334" y="2651"/>
                      <a:pt x="317" y="2662"/>
                    </a:cubicBezTo>
                    <a:cubicBezTo>
                      <a:pt x="291" y="2603"/>
                      <a:pt x="274" y="2544"/>
                      <a:pt x="269" y="2484"/>
                    </a:cubicBezTo>
                    <a:lnTo>
                      <a:pt x="264" y="2458"/>
                    </a:lnTo>
                    <a:cubicBezTo>
                      <a:pt x="199" y="2081"/>
                      <a:pt x="215" y="1743"/>
                      <a:pt x="334" y="1425"/>
                    </a:cubicBezTo>
                    <a:cubicBezTo>
                      <a:pt x="506" y="995"/>
                      <a:pt x="807" y="667"/>
                      <a:pt x="1237" y="458"/>
                    </a:cubicBezTo>
                    <a:cubicBezTo>
                      <a:pt x="1554" y="307"/>
                      <a:pt x="1887" y="226"/>
                      <a:pt x="2242" y="226"/>
                    </a:cubicBezTo>
                    <a:close/>
                    <a:moveTo>
                      <a:pt x="2214" y="1"/>
                    </a:moveTo>
                    <a:cubicBezTo>
                      <a:pt x="2069" y="1"/>
                      <a:pt x="1922" y="13"/>
                      <a:pt x="1774" y="38"/>
                    </a:cubicBezTo>
                    <a:cubicBezTo>
                      <a:pt x="1355" y="103"/>
                      <a:pt x="989" y="269"/>
                      <a:pt x="683" y="533"/>
                    </a:cubicBezTo>
                    <a:cubicBezTo>
                      <a:pt x="242" y="915"/>
                      <a:pt x="11" y="1398"/>
                      <a:pt x="0" y="1963"/>
                    </a:cubicBezTo>
                    <a:cubicBezTo>
                      <a:pt x="0" y="2216"/>
                      <a:pt x="49" y="2447"/>
                      <a:pt x="140" y="2646"/>
                    </a:cubicBezTo>
                    <a:cubicBezTo>
                      <a:pt x="161" y="2683"/>
                      <a:pt x="188" y="2732"/>
                      <a:pt x="221" y="2769"/>
                    </a:cubicBezTo>
                    <a:cubicBezTo>
                      <a:pt x="242" y="2796"/>
                      <a:pt x="274" y="2818"/>
                      <a:pt x="307" y="2818"/>
                    </a:cubicBezTo>
                    <a:cubicBezTo>
                      <a:pt x="323" y="2818"/>
                      <a:pt x="344" y="2812"/>
                      <a:pt x="355" y="2807"/>
                    </a:cubicBezTo>
                    <a:cubicBezTo>
                      <a:pt x="377" y="2796"/>
                      <a:pt x="393" y="2786"/>
                      <a:pt x="409" y="2780"/>
                    </a:cubicBezTo>
                    <a:cubicBezTo>
                      <a:pt x="446" y="2753"/>
                      <a:pt x="489" y="2726"/>
                      <a:pt x="527" y="2705"/>
                    </a:cubicBezTo>
                    <a:cubicBezTo>
                      <a:pt x="624" y="2646"/>
                      <a:pt x="726" y="2581"/>
                      <a:pt x="817" y="2517"/>
                    </a:cubicBezTo>
                    <a:cubicBezTo>
                      <a:pt x="968" y="2409"/>
                      <a:pt x="1118" y="2302"/>
                      <a:pt x="1269" y="2194"/>
                    </a:cubicBezTo>
                    <a:cubicBezTo>
                      <a:pt x="1398" y="2097"/>
                      <a:pt x="1516" y="2011"/>
                      <a:pt x="1645" y="1920"/>
                    </a:cubicBezTo>
                    <a:cubicBezTo>
                      <a:pt x="1780" y="1818"/>
                      <a:pt x="1920" y="1721"/>
                      <a:pt x="2059" y="1630"/>
                    </a:cubicBezTo>
                    <a:cubicBezTo>
                      <a:pt x="2366" y="1415"/>
                      <a:pt x="2678" y="1200"/>
                      <a:pt x="2973" y="963"/>
                    </a:cubicBezTo>
                    <a:cubicBezTo>
                      <a:pt x="3011" y="936"/>
                      <a:pt x="3049" y="909"/>
                      <a:pt x="3092" y="877"/>
                    </a:cubicBezTo>
                    <a:cubicBezTo>
                      <a:pt x="3231" y="769"/>
                      <a:pt x="3377" y="657"/>
                      <a:pt x="3506" y="522"/>
                    </a:cubicBezTo>
                    <a:cubicBezTo>
                      <a:pt x="3532" y="495"/>
                      <a:pt x="3559" y="468"/>
                      <a:pt x="3554" y="425"/>
                    </a:cubicBezTo>
                    <a:cubicBezTo>
                      <a:pt x="3554" y="404"/>
                      <a:pt x="3527" y="377"/>
                      <a:pt x="3495" y="361"/>
                    </a:cubicBezTo>
                    <a:cubicBezTo>
                      <a:pt x="3436" y="318"/>
                      <a:pt x="3382" y="286"/>
                      <a:pt x="3328" y="259"/>
                    </a:cubicBezTo>
                    <a:cubicBezTo>
                      <a:pt x="2966" y="87"/>
                      <a:pt x="2595" y="1"/>
                      <a:pt x="2214" y="1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05" name="Google Shape;905;p20"/>
            <p:cNvSpPr/>
            <p:nvPr/>
          </p:nvSpPr>
          <p:spPr>
            <a:xfrm>
              <a:off x="5932355" y="4346655"/>
              <a:ext cx="80853" cy="219455"/>
            </a:xfrm>
            <a:custGeom>
              <a:avLst/>
              <a:gdLst/>
              <a:ahLst/>
              <a:cxnLst/>
              <a:rect l="l" t="t" r="r" b="b"/>
              <a:pathLst>
                <a:path w="706" h="1981" extrusionOk="0">
                  <a:moveTo>
                    <a:pt x="583" y="0"/>
                  </a:moveTo>
                  <a:cubicBezTo>
                    <a:pt x="562" y="0"/>
                    <a:pt x="541" y="7"/>
                    <a:pt x="533" y="24"/>
                  </a:cubicBezTo>
                  <a:lnTo>
                    <a:pt x="28" y="637"/>
                  </a:lnTo>
                  <a:cubicBezTo>
                    <a:pt x="1" y="669"/>
                    <a:pt x="6" y="707"/>
                    <a:pt x="33" y="734"/>
                  </a:cubicBezTo>
                  <a:cubicBezTo>
                    <a:pt x="48" y="746"/>
                    <a:pt x="64" y="751"/>
                    <a:pt x="81" y="751"/>
                  </a:cubicBezTo>
                  <a:cubicBezTo>
                    <a:pt x="101" y="751"/>
                    <a:pt x="121" y="743"/>
                    <a:pt x="135" y="728"/>
                  </a:cubicBezTo>
                  <a:lnTo>
                    <a:pt x="533" y="250"/>
                  </a:lnTo>
                  <a:cubicBezTo>
                    <a:pt x="560" y="610"/>
                    <a:pt x="555" y="1104"/>
                    <a:pt x="544" y="1449"/>
                  </a:cubicBezTo>
                  <a:cubicBezTo>
                    <a:pt x="539" y="1949"/>
                    <a:pt x="539" y="1949"/>
                    <a:pt x="592" y="1970"/>
                  </a:cubicBezTo>
                  <a:cubicBezTo>
                    <a:pt x="598" y="1981"/>
                    <a:pt x="614" y="1981"/>
                    <a:pt x="619" y="1981"/>
                  </a:cubicBezTo>
                  <a:cubicBezTo>
                    <a:pt x="641" y="1981"/>
                    <a:pt x="657" y="1970"/>
                    <a:pt x="673" y="1959"/>
                  </a:cubicBezTo>
                  <a:cubicBezTo>
                    <a:pt x="694" y="1938"/>
                    <a:pt x="700" y="1900"/>
                    <a:pt x="684" y="1873"/>
                  </a:cubicBezTo>
                  <a:cubicBezTo>
                    <a:pt x="678" y="1820"/>
                    <a:pt x="678" y="1631"/>
                    <a:pt x="689" y="1454"/>
                  </a:cubicBezTo>
                  <a:cubicBezTo>
                    <a:pt x="694" y="1045"/>
                    <a:pt x="705" y="422"/>
                    <a:pt x="662" y="67"/>
                  </a:cubicBezTo>
                  <a:cubicBezTo>
                    <a:pt x="651" y="35"/>
                    <a:pt x="630" y="13"/>
                    <a:pt x="603" y="2"/>
                  </a:cubicBezTo>
                  <a:cubicBezTo>
                    <a:pt x="597" y="1"/>
                    <a:pt x="590" y="0"/>
                    <a:pt x="583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0" name="Google Shape;1000;p22"/>
          <p:cNvGrpSpPr/>
          <p:nvPr/>
        </p:nvGrpSpPr>
        <p:grpSpPr>
          <a:xfrm>
            <a:off x="121443" y="186624"/>
            <a:ext cx="8843514" cy="4826267"/>
            <a:chOff x="121443" y="186624"/>
            <a:chExt cx="8843514" cy="4826267"/>
          </a:xfrm>
        </p:grpSpPr>
        <p:grpSp>
          <p:nvGrpSpPr>
            <p:cNvPr id="1001" name="Google Shape;1001;p22"/>
            <p:cNvGrpSpPr/>
            <p:nvPr/>
          </p:nvGrpSpPr>
          <p:grpSpPr>
            <a:xfrm>
              <a:off x="8259386" y="662246"/>
              <a:ext cx="512405" cy="448853"/>
              <a:chOff x="4509650" y="2333825"/>
              <a:chExt cx="217425" cy="190450"/>
            </a:xfrm>
          </p:grpSpPr>
          <p:sp>
            <p:nvSpPr>
              <p:cNvPr id="1002" name="Google Shape;1002;p22"/>
              <p:cNvSpPr/>
              <p:nvPr/>
            </p:nvSpPr>
            <p:spPr>
              <a:xfrm>
                <a:off x="4529600" y="2362300"/>
                <a:ext cx="170050" cy="161975"/>
              </a:xfrm>
              <a:custGeom>
                <a:avLst/>
                <a:gdLst/>
                <a:ahLst/>
                <a:cxnLst/>
                <a:rect l="l" t="t" r="r" b="b"/>
                <a:pathLst>
                  <a:path w="6802" h="6479" extrusionOk="0">
                    <a:moveTo>
                      <a:pt x="3635" y="206"/>
                    </a:moveTo>
                    <a:cubicBezTo>
                      <a:pt x="4017" y="211"/>
                      <a:pt x="4388" y="297"/>
                      <a:pt x="4737" y="529"/>
                    </a:cubicBezTo>
                    <a:cubicBezTo>
                      <a:pt x="5275" y="862"/>
                      <a:pt x="5759" y="1281"/>
                      <a:pt x="6033" y="1857"/>
                    </a:cubicBezTo>
                    <a:cubicBezTo>
                      <a:pt x="6243" y="2281"/>
                      <a:pt x="6329" y="2754"/>
                      <a:pt x="6312" y="3217"/>
                    </a:cubicBezTo>
                    <a:cubicBezTo>
                      <a:pt x="5296" y="2324"/>
                      <a:pt x="4409" y="1314"/>
                      <a:pt x="3635" y="206"/>
                    </a:cubicBezTo>
                    <a:close/>
                    <a:moveTo>
                      <a:pt x="3259" y="233"/>
                    </a:moveTo>
                    <a:cubicBezTo>
                      <a:pt x="2769" y="797"/>
                      <a:pt x="2323" y="1416"/>
                      <a:pt x="1856" y="1991"/>
                    </a:cubicBezTo>
                    <a:cubicBezTo>
                      <a:pt x="1399" y="2550"/>
                      <a:pt x="936" y="3093"/>
                      <a:pt x="458" y="3636"/>
                    </a:cubicBezTo>
                    <a:cubicBezTo>
                      <a:pt x="436" y="3459"/>
                      <a:pt x="431" y="3281"/>
                      <a:pt x="442" y="3109"/>
                    </a:cubicBezTo>
                    <a:cubicBezTo>
                      <a:pt x="533" y="1679"/>
                      <a:pt x="1662" y="459"/>
                      <a:pt x="3097" y="292"/>
                    </a:cubicBezTo>
                    <a:cubicBezTo>
                      <a:pt x="3130" y="287"/>
                      <a:pt x="3146" y="265"/>
                      <a:pt x="3151" y="244"/>
                    </a:cubicBezTo>
                    <a:cubicBezTo>
                      <a:pt x="3183" y="238"/>
                      <a:pt x="3221" y="238"/>
                      <a:pt x="3259" y="233"/>
                    </a:cubicBezTo>
                    <a:close/>
                    <a:moveTo>
                      <a:pt x="3431" y="211"/>
                    </a:moveTo>
                    <a:cubicBezTo>
                      <a:pt x="4167" y="1373"/>
                      <a:pt x="5065" y="2421"/>
                      <a:pt x="6103" y="3330"/>
                    </a:cubicBezTo>
                    <a:cubicBezTo>
                      <a:pt x="4312" y="3620"/>
                      <a:pt x="2490" y="3459"/>
                      <a:pt x="700" y="3701"/>
                    </a:cubicBezTo>
                    <a:cubicBezTo>
                      <a:pt x="1657" y="2609"/>
                      <a:pt x="2667" y="1475"/>
                      <a:pt x="3420" y="238"/>
                    </a:cubicBezTo>
                    <a:cubicBezTo>
                      <a:pt x="3415" y="233"/>
                      <a:pt x="3420" y="222"/>
                      <a:pt x="3420" y="211"/>
                    </a:cubicBezTo>
                    <a:close/>
                    <a:moveTo>
                      <a:pt x="6286" y="3523"/>
                    </a:moveTo>
                    <a:lnTo>
                      <a:pt x="6286" y="3523"/>
                    </a:lnTo>
                    <a:cubicBezTo>
                      <a:pt x="6205" y="4115"/>
                      <a:pt x="5952" y="4679"/>
                      <a:pt x="5549" y="5125"/>
                    </a:cubicBezTo>
                    <a:cubicBezTo>
                      <a:pt x="4913" y="5830"/>
                      <a:pt x="3951" y="6229"/>
                      <a:pt x="2997" y="6229"/>
                    </a:cubicBezTo>
                    <a:cubicBezTo>
                      <a:pt x="2758" y="6229"/>
                      <a:pt x="2519" y="6204"/>
                      <a:pt x="2286" y="6152"/>
                    </a:cubicBezTo>
                    <a:cubicBezTo>
                      <a:pt x="1286" y="5932"/>
                      <a:pt x="683" y="4943"/>
                      <a:pt x="495" y="3948"/>
                    </a:cubicBezTo>
                    <a:cubicBezTo>
                      <a:pt x="2404" y="3604"/>
                      <a:pt x="4366" y="3851"/>
                      <a:pt x="6286" y="3523"/>
                    </a:cubicBezTo>
                    <a:close/>
                    <a:moveTo>
                      <a:pt x="3690" y="0"/>
                    </a:moveTo>
                    <a:cubicBezTo>
                      <a:pt x="3361" y="0"/>
                      <a:pt x="3022" y="77"/>
                      <a:pt x="2657" y="228"/>
                    </a:cubicBezTo>
                    <a:cubicBezTo>
                      <a:pt x="2646" y="228"/>
                      <a:pt x="2646" y="233"/>
                      <a:pt x="2640" y="233"/>
                    </a:cubicBezTo>
                    <a:cubicBezTo>
                      <a:pt x="1538" y="475"/>
                      <a:pt x="640" y="1340"/>
                      <a:pt x="334" y="2459"/>
                    </a:cubicBezTo>
                    <a:cubicBezTo>
                      <a:pt x="1" y="3695"/>
                      <a:pt x="431" y="5432"/>
                      <a:pt x="1587" y="6131"/>
                    </a:cubicBezTo>
                    <a:cubicBezTo>
                      <a:pt x="1988" y="6373"/>
                      <a:pt x="2461" y="6478"/>
                      <a:pt x="2947" y="6478"/>
                    </a:cubicBezTo>
                    <a:cubicBezTo>
                      <a:pt x="3808" y="6478"/>
                      <a:pt x="4710" y="6148"/>
                      <a:pt x="5329" y="5663"/>
                    </a:cubicBezTo>
                    <a:cubicBezTo>
                      <a:pt x="6372" y="4840"/>
                      <a:pt x="6802" y="3416"/>
                      <a:pt x="6398" y="2152"/>
                    </a:cubicBezTo>
                    <a:cubicBezTo>
                      <a:pt x="6162" y="1432"/>
                      <a:pt x="5678" y="905"/>
                      <a:pt x="5076" y="480"/>
                    </a:cubicBezTo>
                    <a:cubicBezTo>
                      <a:pt x="4608" y="157"/>
                      <a:pt x="4160" y="0"/>
                      <a:pt x="3690" y="0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3" name="Google Shape;1003;p22"/>
              <p:cNvSpPr/>
              <p:nvPr/>
            </p:nvSpPr>
            <p:spPr>
              <a:xfrm>
                <a:off x="4509650" y="2445150"/>
                <a:ext cx="20650" cy="33800"/>
              </a:xfrm>
              <a:custGeom>
                <a:avLst/>
                <a:gdLst/>
                <a:ahLst/>
                <a:cxnLst/>
                <a:rect l="l" t="t" r="r" b="b"/>
                <a:pathLst>
                  <a:path w="826" h="1352" extrusionOk="0">
                    <a:moveTo>
                      <a:pt x="58" y="0"/>
                    </a:moveTo>
                    <a:cubicBezTo>
                      <a:pt x="35" y="0"/>
                      <a:pt x="13" y="16"/>
                      <a:pt x="19" y="43"/>
                    </a:cubicBezTo>
                    <a:cubicBezTo>
                      <a:pt x="41" y="311"/>
                      <a:pt x="46" y="596"/>
                      <a:pt x="14" y="865"/>
                    </a:cubicBezTo>
                    <a:cubicBezTo>
                      <a:pt x="1" y="938"/>
                      <a:pt x="49" y="996"/>
                      <a:pt x="112" y="996"/>
                    </a:cubicBezTo>
                    <a:cubicBezTo>
                      <a:pt x="129" y="996"/>
                      <a:pt x="146" y="992"/>
                      <a:pt x="164" y="983"/>
                    </a:cubicBezTo>
                    <a:cubicBezTo>
                      <a:pt x="245" y="951"/>
                      <a:pt x="363" y="844"/>
                      <a:pt x="449" y="838"/>
                    </a:cubicBezTo>
                    <a:cubicBezTo>
                      <a:pt x="621" y="903"/>
                      <a:pt x="643" y="989"/>
                      <a:pt x="514" y="1086"/>
                    </a:cubicBezTo>
                    <a:cubicBezTo>
                      <a:pt x="475" y="1102"/>
                      <a:pt x="437" y="1110"/>
                      <a:pt x="399" y="1110"/>
                    </a:cubicBezTo>
                    <a:cubicBezTo>
                      <a:pt x="349" y="1110"/>
                      <a:pt x="300" y="1095"/>
                      <a:pt x="250" y="1064"/>
                    </a:cubicBezTo>
                    <a:cubicBezTo>
                      <a:pt x="235" y="1057"/>
                      <a:pt x="219" y="1054"/>
                      <a:pt x="204" y="1054"/>
                    </a:cubicBezTo>
                    <a:cubicBezTo>
                      <a:pt x="116" y="1054"/>
                      <a:pt x="38" y="1159"/>
                      <a:pt x="116" y="1241"/>
                    </a:cubicBezTo>
                    <a:cubicBezTo>
                      <a:pt x="198" y="1317"/>
                      <a:pt x="297" y="1351"/>
                      <a:pt x="394" y="1351"/>
                    </a:cubicBezTo>
                    <a:cubicBezTo>
                      <a:pt x="606" y="1351"/>
                      <a:pt x="811" y="1188"/>
                      <a:pt x="826" y="940"/>
                    </a:cubicBezTo>
                    <a:cubicBezTo>
                      <a:pt x="826" y="790"/>
                      <a:pt x="745" y="650"/>
                      <a:pt x="589" y="612"/>
                    </a:cubicBezTo>
                    <a:cubicBezTo>
                      <a:pt x="565" y="607"/>
                      <a:pt x="541" y="604"/>
                      <a:pt x="517" y="604"/>
                    </a:cubicBezTo>
                    <a:cubicBezTo>
                      <a:pt x="405" y="604"/>
                      <a:pt x="299" y="661"/>
                      <a:pt x="197" y="715"/>
                    </a:cubicBezTo>
                    <a:cubicBezTo>
                      <a:pt x="170" y="489"/>
                      <a:pt x="143" y="258"/>
                      <a:pt x="100" y="32"/>
                    </a:cubicBezTo>
                    <a:cubicBezTo>
                      <a:pt x="95" y="10"/>
                      <a:pt x="76" y="0"/>
                      <a:pt x="58" y="0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4" name="Google Shape;1004;p22"/>
              <p:cNvSpPr/>
              <p:nvPr/>
            </p:nvSpPr>
            <p:spPr>
              <a:xfrm>
                <a:off x="4605950" y="2333825"/>
                <a:ext cx="27500" cy="24300"/>
              </a:xfrm>
              <a:custGeom>
                <a:avLst/>
                <a:gdLst/>
                <a:ahLst/>
                <a:cxnLst/>
                <a:rect l="l" t="t" r="r" b="b"/>
                <a:pathLst>
                  <a:path w="1100" h="972" extrusionOk="0">
                    <a:moveTo>
                      <a:pt x="424" y="1"/>
                    </a:moveTo>
                    <a:cubicBezTo>
                      <a:pt x="404" y="1"/>
                      <a:pt x="382" y="3"/>
                      <a:pt x="361" y="6"/>
                    </a:cubicBezTo>
                    <a:cubicBezTo>
                      <a:pt x="156" y="44"/>
                      <a:pt x="0" y="243"/>
                      <a:pt x="27" y="447"/>
                    </a:cubicBezTo>
                    <a:cubicBezTo>
                      <a:pt x="60" y="626"/>
                      <a:pt x="209" y="768"/>
                      <a:pt x="386" y="768"/>
                    </a:cubicBezTo>
                    <a:cubicBezTo>
                      <a:pt x="411" y="768"/>
                      <a:pt x="437" y="765"/>
                      <a:pt x="463" y="759"/>
                    </a:cubicBezTo>
                    <a:cubicBezTo>
                      <a:pt x="581" y="732"/>
                      <a:pt x="662" y="662"/>
                      <a:pt x="732" y="576"/>
                    </a:cubicBezTo>
                    <a:cubicBezTo>
                      <a:pt x="758" y="754"/>
                      <a:pt x="828" y="915"/>
                      <a:pt x="1000" y="969"/>
                    </a:cubicBezTo>
                    <a:cubicBezTo>
                      <a:pt x="1007" y="970"/>
                      <a:pt x="1013" y="971"/>
                      <a:pt x="1019" y="971"/>
                    </a:cubicBezTo>
                    <a:cubicBezTo>
                      <a:pt x="1068" y="971"/>
                      <a:pt x="1100" y="915"/>
                      <a:pt x="1076" y="867"/>
                    </a:cubicBezTo>
                    <a:cubicBezTo>
                      <a:pt x="1017" y="759"/>
                      <a:pt x="952" y="678"/>
                      <a:pt x="925" y="555"/>
                    </a:cubicBezTo>
                    <a:cubicBezTo>
                      <a:pt x="898" y="436"/>
                      <a:pt x="904" y="307"/>
                      <a:pt x="909" y="178"/>
                    </a:cubicBezTo>
                    <a:cubicBezTo>
                      <a:pt x="912" y="117"/>
                      <a:pt x="864" y="86"/>
                      <a:pt x="814" y="86"/>
                    </a:cubicBezTo>
                    <a:cubicBezTo>
                      <a:pt x="773" y="86"/>
                      <a:pt x="730" y="107"/>
                      <a:pt x="715" y="152"/>
                    </a:cubicBezTo>
                    <a:cubicBezTo>
                      <a:pt x="668" y="306"/>
                      <a:pt x="588" y="571"/>
                      <a:pt x="383" y="571"/>
                    </a:cubicBezTo>
                    <a:cubicBezTo>
                      <a:pt x="381" y="571"/>
                      <a:pt x="379" y="571"/>
                      <a:pt x="377" y="571"/>
                    </a:cubicBezTo>
                    <a:cubicBezTo>
                      <a:pt x="237" y="565"/>
                      <a:pt x="172" y="404"/>
                      <a:pt x="232" y="286"/>
                    </a:cubicBezTo>
                    <a:cubicBezTo>
                      <a:pt x="258" y="248"/>
                      <a:pt x="291" y="216"/>
                      <a:pt x="334" y="189"/>
                    </a:cubicBezTo>
                    <a:cubicBezTo>
                      <a:pt x="361" y="171"/>
                      <a:pt x="389" y="161"/>
                      <a:pt x="418" y="161"/>
                    </a:cubicBezTo>
                    <a:cubicBezTo>
                      <a:pt x="456" y="161"/>
                      <a:pt x="493" y="179"/>
                      <a:pt x="527" y="216"/>
                    </a:cubicBezTo>
                    <a:cubicBezTo>
                      <a:pt x="524" y="263"/>
                      <a:pt x="559" y="295"/>
                      <a:pt x="589" y="295"/>
                    </a:cubicBezTo>
                    <a:cubicBezTo>
                      <a:pt x="604" y="295"/>
                      <a:pt x="617" y="287"/>
                      <a:pt x="624" y="270"/>
                    </a:cubicBezTo>
                    <a:cubicBezTo>
                      <a:pt x="700" y="104"/>
                      <a:pt x="579" y="1"/>
                      <a:pt x="424" y="1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5" name="Google Shape;1005;p22"/>
              <p:cNvSpPr/>
              <p:nvPr/>
            </p:nvSpPr>
            <p:spPr>
              <a:xfrm>
                <a:off x="4700975" y="2435000"/>
                <a:ext cx="26100" cy="23025"/>
              </a:xfrm>
              <a:custGeom>
                <a:avLst/>
                <a:gdLst/>
                <a:ahLst/>
                <a:cxnLst/>
                <a:rect l="l" t="t" r="r" b="b"/>
                <a:pathLst>
                  <a:path w="1044" h="921" extrusionOk="0">
                    <a:moveTo>
                      <a:pt x="480" y="1"/>
                    </a:moveTo>
                    <a:cubicBezTo>
                      <a:pt x="385" y="1"/>
                      <a:pt x="289" y="31"/>
                      <a:pt x="205" y="94"/>
                    </a:cubicBezTo>
                    <a:cubicBezTo>
                      <a:pt x="65" y="201"/>
                      <a:pt x="0" y="389"/>
                      <a:pt x="60" y="556"/>
                    </a:cubicBezTo>
                    <a:cubicBezTo>
                      <a:pt x="119" y="739"/>
                      <a:pt x="307" y="857"/>
                      <a:pt x="490" y="900"/>
                    </a:cubicBezTo>
                    <a:cubicBezTo>
                      <a:pt x="543" y="912"/>
                      <a:pt x="606" y="920"/>
                      <a:pt x="671" y="920"/>
                    </a:cubicBezTo>
                    <a:cubicBezTo>
                      <a:pt x="810" y="920"/>
                      <a:pt x="956" y="883"/>
                      <a:pt x="1022" y="766"/>
                    </a:cubicBezTo>
                    <a:cubicBezTo>
                      <a:pt x="1043" y="723"/>
                      <a:pt x="1027" y="664"/>
                      <a:pt x="979" y="658"/>
                    </a:cubicBezTo>
                    <a:cubicBezTo>
                      <a:pt x="940" y="650"/>
                      <a:pt x="902" y="648"/>
                      <a:pt x="864" y="648"/>
                    </a:cubicBezTo>
                    <a:cubicBezTo>
                      <a:pt x="784" y="648"/>
                      <a:pt x="706" y="660"/>
                      <a:pt x="630" y="660"/>
                    </a:cubicBezTo>
                    <a:cubicBezTo>
                      <a:pt x="545" y="660"/>
                      <a:pt x="462" y="645"/>
                      <a:pt x="377" y="583"/>
                    </a:cubicBezTo>
                    <a:cubicBezTo>
                      <a:pt x="275" y="508"/>
                      <a:pt x="237" y="400"/>
                      <a:pt x="323" y="303"/>
                    </a:cubicBezTo>
                    <a:cubicBezTo>
                      <a:pt x="376" y="235"/>
                      <a:pt x="452" y="213"/>
                      <a:pt x="531" y="213"/>
                    </a:cubicBezTo>
                    <a:cubicBezTo>
                      <a:pt x="590" y="213"/>
                      <a:pt x="650" y="225"/>
                      <a:pt x="705" y="239"/>
                    </a:cubicBezTo>
                    <a:cubicBezTo>
                      <a:pt x="714" y="241"/>
                      <a:pt x="722" y="243"/>
                      <a:pt x="730" y="243"/>
                    </a:cubicBezTo>
                    <a:cubicBezTo>
                      <a:pt x="808" y="243"/>
                      <a:pt x="837" y="133"/>
                      <a:pt x="764" y="94"/>
                    </a:cubicBezTo>
                    <a:cubicBezTo>
                      <a:pt x="679" y="33"/>
                      <a:pt x="580" y="1"/>
                      <a:pt x="480" y="1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06" name="Google Shape;1006;p22"/>
            <p:cNvSpPr/>
            <p:nvPr/>
          </p:nvSpPr>
          <p:spPr>
            <a:xfrm>
              <a:off x="7456250" y="201494"/>
              <a:ext cx="711427" cy="522584"/>
            </a:xfrm>
            <a:custGeom>
              <a:avLst/>
              <a:gdLst/>
              <a:ahLst/>
              <a:cxnLst/>
              <a:rect l="l" t="t" r="r" b="b"/>
              <a:pathLst>
                <a:path w="5915" h="4345" extrusionOk="0">
                  <a:moveTo>
                    <a:pt x="1619" y="1302"/>
                  </a:moveTo>
                  <a:cubicBezTo>
                    <a:pt x="1904" y="1372"/>
                    <a:pt x="2189" y="1415"/>
                    <a:pt x="2495" y="1452"/>
                  </a:cubicBezTo>
                  <a:cubicBezTo>
                    <a:pt x="2640" y="1474"/>
                    <a:pt x="2796" y="1495"/>
                    <a:pt x="2952" y="1522"/>
                  </a:cubicBezTo>
                  <a:cubicBezTo>
                    <a:pt x="2936" y="1549"/>
                    <a:pt x="2920" y="1576"/>
                    <a:pt x="2915" y="1597"/>
                  </a:cubicBezTo>
                  <a:cubicBezTo>
                    <a:pt x="2855" y="1732"/>
                    <a:pt x="2786" y="1872"/>
                    <a:pt x="2764" y="2033"/>
                  </a:cubicBezTo>
                  <a:cubicBezTo>
                    <a:pt x="2748" y="2087"/>
                    <a:pt x="2748" y="2146"/>
                    <a:pt x="2748" y="2199"/>
                  </a:cubicBezTo>
                  <a:cubicBezTo>
                    <a:pt x="2748" y="2226"/>
                    <a:pt x="2775" y="2259"/>
                    <a:pt x="2796" y="2269"/>
                  </a:cubicBezTo>
                  <a:cubicBezTo>
                    <a:pt x="2807" y="2272"/>
                    <a:pt x="2815" y="2273"/>
                    <a:pt x="2823" y="2273"/>
                  </a:cubicBezTo>
                  <a:cubicBezTo>
                    <a:pt x="2831" y="2273"/>
                    <a:pt x="2839" y="2272"/>
                    <a:pt x="2850" y="2269"/>
                  </a:cubicBezTo>
                  <a:cubicBezTo>
                    <a:pt x="2866" y="2259"/>
                    <a:pt x="2882" y="2242"/>
                    <a:pt x="2888" y="2221"/>
                  </a:cubicBezTo>
                  <a:cubicBezTo>
                    <a:pt x="2893" y="2199"/>
                    <a:pt x="2904" y="2189"/>
                    <a:pt x="2909" y="2167"/>
                  </a:cubicBezTo>
                  <a:cubicBezTo>
                    <a:pt x="2920" y="2140"/>
                    <a:pt x="2931" y="2113"/>
                    <a:pt x="2941" y="2087"/>
                  </a:cubicBezTo>
                  <a:lnTo>
                    <a:pt x="2963" y="2033"/>
                  </a:lnTo>
                  <a:lnTo>
                    <a:pt x="3103" y="1689"/>
                  </a:lnTo>
                  <a:cubicBezTo>
                    <a:pt x="3119" y="1656"/>
                    <a:pt x="3135" y="1624"/>
                    <a:pt x="3157" y="1587"/>
                  </a:cubicBezTo>
                  <a:cubicBezTo>
                    <a:pt x="3162" y="1576"/>
                    <a:pt x="3173" y="1570"/>
                    <a:pt x="3178" y="1554"/>
                  </a:cubicBezTo>
                  <a:lnTo>
                    <a:pt x="3226" y="1560"/>
                  </a:lnTo>
                  <a:lnTo>
                    <a:pt x="3366" y="1581"/>
                  </a:lnTo>
                  <a:lnTo>
                    <a:pt x="3511" y="1603"/>
                  </a:lnTo>
                  <a:cubicBezTo>
                    <a:pt x="4140" y="1689"/>
                    <a:pt x="4769" y="1785"/>
                    <a:pt x="5393" y="1877"/>
                  </a:cubicBezTo>
                  <a:cubicBezTo>
                    <a:pt x="5517" y="1898"/>
                    <a:pt x="5619" y="1909"/>
                    <a:pt x="5705" y="1931"/>
                  </a:cubicBezTo>
                  <a:cubicBezTo>
                    <a:pt x="5705" y="1936"/>
                    <a:pt x="5700" y="1936"/>
                    <a:pt x="5700" y="1947"/>
                  </a:cubicBezTo>
                  <a:lnTo>
                    <a:pt x="5689" y="1952"/>
                  </a:lnTo>
                  <a:cubicBezTo>
                    <a:pt x="5678" y="1974"/>
                    <a:pt x="5662" y="1984"/>
                    <a:pt x="5651" y="2001"/>
                  </a:cubicBezTo>
                  <a:cubicBezTo>
                    <a:pt x="5458" y="2221"/>
                    <a:pt x="5275" y="2447"/>
                    <a:pt x="5108" y="2673"/>
                  </a:cubicBezTo>
                  <a:cubicBezTo>
                    <a:pt x="5103" y="2678"/>
                    <a:pt x="5103" y="2683"/>
                    <a:pt x="5092" y="2689"/>
                  </a:cubicBezTo>
                  <a:cubicBezTo>
                    <a:pt x="5070" y="2716"/>
                    <a:pt x="5065" y="2732"/>
                    <a:pt x="5038" y="2732"/>
                  </a:cubicBezTo>
                  <a:cubicBezTo>
                    <a:pt x="5011" y="2732"/>
                    <a:pt x="4990" y="2759"/>
                    <a:pt x="4979" y="2780"/>
                  </a:cubicBezTo>
                  <a:lnTo>
                    <a:pt x="4936" y="2839"/>
                  </a:lnTo>
                  <a:cubicBezTo>
                    <a:pt x="4920" y="2871"/>
                    <a:pt x="4898" y="2898"/>
                    <a:pt x="4872" y="2931"/>
                  </a:cubicBezTo>
                  <a:cubicBezTo>
                    <a:pt x="4839" y="2974"/>
                    <a:pt x="4796" y="3011"/>
                    <a:pt x="4759" y="3060"/>
                  </a:cubicBezTo>
                  <a:cubicBezTo>
                    <a:pt x="4705" y="3113"/>
                    <a:pt x="4640" y="3135"/>
                    <a:pt x="4554" y="3135"/>
                  </a:cubicBezTo>
                  <a:cubicBezTo>
                    <a:pt x="4436" y="3130"/>
                    <a:pt x="4307" y="3108"/>
                    <a:pt x="4194" y="3087"/>
                  </a:cubicBezTo>
                  <a:cubicBezTo>
                    <a:pt x="4146" y="3081"/>
                    <a:pt x="4092" y="3076"/>
                    <a:pt x="4044" y="3060"/>
                  </a:cubicBezTo>
                  <a:cubicBezTo>
                    <a:pt x="3694" y="3006"/>
                    <a:pt x="3345" y="2958"/>
                    <a:pt x="2995" y="2904"/>
                  </a:cubicBezTo>
                  <a:cubicBezTo>
                    <a:pt x="2807" y="2877"/>
                    <a:pt x="2619" y="2845"/>
                    <a:pt x="2436" y="2818"/>
                  </a:cubicBezTo>
                  <a:lnTo>
                    <a:pt x="2269" y="2791"/>
                  </a:lnTo>
                  <a:cubicBezTo>
                    <a:pt x="2151" y="2769"/>
                    <a:pt x="2033" y="2753"/>
                    <a:pt x="1915" y="2737"/>
                  </a:cubicBezTo>
                  <a:cubicBezTo>
                    <a:pt x="1657" y="2699"/>
                    <a:pt x="1398" y="2656"/>
                    <a:pt x="1140" y="2619"/>
                  </a:cubicBezTo>
                  <a:cubicBezTo>
                    <a:pt x="947" y="2592"/>
                    <a:pt x="753" y="2565"/>
                    <a:pt x="565" y="2538"/>
                  </a:cubicBezTo>
                  <a:lnTo>
                    <a:pt x="264" y="2495"/>
                  </a:lnTo>
                  <a:cubicBezTo>
                    <a:pt x="243" y="2495"/>
                    <a:pt x="216" y="2490"/>
                    <a:pt x="194" y="2484"/>
                  </a:cubicBezTo>
                  <a:cubicBezTo>
                    <a:pt x="630" y="2140"/>
                    <a:pt x="1130" y="1732"/>
                    <a:pt x="1619" y="1302"/>
                  </a:cubicBezTo>
                  <a:close/>
                  <a:moveTo>
                    <a:pt x="1565" y="2915"/>
                  </a:moveTo>
                  <a:cubicBezTo>
                    <a:pt x="2350" y="3049"/>
                    <a:pt x="3205" y="3183"/>
                    <a:pt x="4167" y="3318"/>
                  </a:cubicBezTo>
                  <a:cubicBezTo>
                    <a:pt x="4173" y="3318"/>
                    <a:pt x="4173" y="3318"/>
                    <a:pt x="4178" y="3323"/>
                  </a:cubicBezTo>
                  <a:cubicBezTo>
                    <a:pt x="4178" y="3388"/>
                    <a:pt x="4173" y="3452"/>
                    <a:pt x="4167" y="3517"/>
                  </a:cubicBezTo>
                  <a:cubicBezTo>
                    <a:pt x="4162" y="3587"/>
                    <a:pt x="4146" y="3651"/>
                    <a:pt x="4146" y="3721"/>
                  </a:cubicBezTo>
                  <a:lnTo>
                    <a:pt x="4060" y="3764"/>
                  </a:lnTo>
                  <a:lnTo>
                    <a:pt x="4060" y="3710"/>
                  </a:lnTo>
                  <a:lnTo>
                    <a:pt x="4060" y="3673"/>
                  </a:lnTo>
                  <a:lnTo>
                    <a:pt x="4060" y="3624"/>
                  </a:lnTo>
                  <a:lnTo>
                    <a:pt x="4060" y="3544"/>
                  </a:lnTo>
                  <a:cubicBezTo>
                    <a:pt x="4087" y="3533"/>
                    <a:pt x="4087" y="3506"/>
                    <a:pt x="4081" y="3468"/>
                  </a:cubicBezTo>
                  <a:lnTo>
                    <a:pt x="4065" y="3371"/>
                  </a:lnTo>
                  <a:lnTo>
                    <a:pt x="4017" y="3409"/>
                  </a:lnTo>
                  <a:lnTo>
                    <a:pt x="4011" y="3415"/>
                  </a:lnTo>
                  <a:cubicBezTo>
                    <a:pt x="4006" y="3425"/>
                    <a:pt x="3990" y="3431"/>
                    <a:pt x="3990" y="3441"/>
                  </a:cubicBezTo>
                  <a:cubicBezTo>
                    <a:pt x="3979" y="3522"/>
                    <a:pt x="3963" y="3613"/>
                    <a:pt x="3958" y="3694"/>
                  </a:cubicBezTo>
                  <a:cubicBezTo>
                    <a:pt x="3958" y="3710"/>
                    <a:pt x="3952" y="3726"/>
                    <a:pt x="3952" y="3748"/>
                  </a:cubicBezTo>
                  <a:cubicBezTo>
                    <a:pt x="3947" y="3780"/>
                    <a:pt x="3947" y="3807"/>
                    <a:pt x="3936" y="3839"/>
                  </a:cubicBezTo>
                  <a:cubicBezTo>
                    <a:pt x="3936" y="3855"/>
                    <a:pt x="3931" y="3866"/>
                    <a:pt x="3909" y="3866"/>
                  </a:cubicBezTo>
                  <a:cubicBezTo>
                    <a:pt x="3904" y="3845"/>
                    <a:pt x="3904" y="3818"/>
                    <a:pt x="3904" y="3791"/>
                  </a:cubicBezTo>
                  <a:lnTo>
                    <a:pt x="3904" y="3716"/>
                  </a:lnTo>
                  <a:cubicBezTo>
                    <a:pt x="3904" y="3705"/>
                    <a:pt x="3898" y="3683"/>
                    <a:pt x="3898" y="3673"/>
                  </a:cubicBezTo>
                  <a:cubicBezTo>
                    <a:pt x="3893" y="3624"/>
                    <a:pt x="3893" y="3576"/>
                    <a:pt x="3872" y="3511"/>
                  </a:cubicBezTo>
                  <a:lnTo>
                    <a:pt x="3829" y="3404"/>
                  </a:lnTo>
                  <a:lnTo>
                    <a:pt x="3802" y="3517"/>
                  </a:lnTo>
                  <a:cubicBezTo>
                    <a:pt x="3775" y="3624"/>
                    <a:pt x="3769" y="3726"/>
                    <a:pt x="3769" y="3828"/>
                  </a:cubicBezTo>
                  <a:cubicBezTo>
                    <a:pt x="3769" y="3861"/>
                    <a:pt x="3769" y="3893"/>
                    <a:pt x="3764" y="3925"/>
                  </a:cubicBezTo>
                  <a:lnTo>
                    <a:pt x="3759" y="3925"/>
                  </a:lnTo>
                  <a:cubicBezTo>
                    <a:pt x="3743" y="3936"/>
                    <a:pt x="3721" y="3941"/>
                    <a:pt x="3710" y="3947"/>
                  </a:cubicBezTo>
                  <a:cubicBezTo>
                    <a:pt x="3705" y="3952"/>
                    <a:pt x="3689" y="3952"/>
                    <a:pt x="3678" y="3952"/>
                  </a:cubicBezTo>
                  <a:cubicBezTo>
                    <a:pt x="3667" y="3914"/>
                    <a:pt x="3678" y="3871"/>
                    <a:pt x="3678" y="3834"/>
                  </a:cubicBezTo>
                  <a:cubicBezTo>
                    <a:pt x="3683" y="3785"/>
                    <a:pt x="3683" y="3737"/>
                    <a:pt x="3678" y="3683"/>
                  </a:cubicBezTo>
                  <a:lnTo>
                    <a:pt x="3662" y="3592"/>
                  </a:lnTo>
                  <a:lnTo>
                    <a:pt x="3608" y="3673"/>
                  </a:lnTo>
                  <a:cubicBezTo>
                    <a:pt x="3560" y="3737"/>
                    <a:pt x="3554" y="3812"/>
                    <a:pt x="3544" y="3882"/>
                  </a:cubicBezTo>
                  <a:cubicBezTo>
                    <a:pt x="3533" y="3920"/>
                    <a:pt x="3527" y="3963"/>
                    <a:pt x="3517" y="3995"/>
                  </a:cubicBezTo>
                  <a:cubicBezTo>
                    <a:pt x="3415" y="4033"/>
                    <a:pt x="3307" y="4054"/>
                    <a:pt x="3200" y="4070"/>
                  </a:cubicBezTo>
                  <a:lnTo>
                    <a:pt x="3146" y="4076"/>
                  </a:lnTo>
                  <a:cubicBezTo>
                    <a:pt x="3010" y="4096"/>
                    <a:pt x="2876" y="4109"/>
                    <a:pt x="2743" y="4109"/>
                  </a:cubicBezTo>
                  <a:cubicBezTo>
                    <a:pt x="2634" y="4109"/>
                    <a:pt x="2527" y="4101"/>
                    <a:pt x="2420" y="4081"/>
                  </a:cubicBezTo>
                  <a:cubicBezTo>
                    <a:pt x="2103" y="4027"/>
                    <a:pt x="1829" y="3909"/>
                    <a:pt x="1581" y="3710"/>
                  </a:cubicBezTo>
                  <a:cubicBezTo>
                    <a:pt x="1565" y="3699"/>
                    <a:pt x="1554" y="3683"/>
                    <a:pt x="1538" y="3678"/>
                  </a:cubicBezTo>
                  <a:lnTo>
                    <a:pt x="1511" y="3646"/>
                  </a:lnTo>
                  <a:cubicBezTo>
                    <a:pt x="1452" y="3576"/>
                    <a:pt x="1452" y="3576"/>
                    <a:pt x="1463" y="3479"/>
                  </a:cubicBezTo>
                  <a:lnTo>
                    <a:pt x="1463" y="3458"/>
                  </a:lnTo>
                  <a:cubicBezTo>
                    <a:pt x="1485" y="3345"/>
                    <a:pt x="1501" y="3226"/>
                    <a:pt x="1506" y="3119"/>
                  </a:cubicBezTo>
                  <a:cubicBezTo>
                    <a:pt x="1511" y="3065"/>
                    <a:pt x="1517" y="3011"/>
                    <a:pt x="1528" y="2968"/>
                  </a:cubicBezTo>
                  <a:cubicBezTo>
                    <a:pt x="1528" y="2947"/>
                    <a:pt x="1533" y="2931"/>
                    <a:pt x="1533" y="2915"/>
                  </a:cubicBezTo>
                  <a:close/>
                  <a:moveTo>
                    <a:pt x="5017" y="1"/>
                  </a:moveTo>
                  <a:lnTo>
                    <a:pt x="4979" y="11"/>
                  </a:lnTo>
                  <a:cubicBezTo>
                    <a:pt x="4904" y="22"/>
                    <a:pt x="4850" y="65"/>
                    <a:pt x="4812" y="103"/>
                  </a:cubicBezTo>
                  <a:lnTo>
                    <a:pt x="4796" y="108"/>
                  </a:lnTo>
                  <a:cubicBezTo>
                    <a:pt x="4689" y="199"/>
                    <a:pt x="4587" y="291"/>
                    <a:pt x="4479" y="388"/>
                  </a:cubicBezTo>
                  <a:cubicBezTo>
                    <a:pt x="4329" y="522"/>
                    <a:pt x="4167" y="630"/>
                    <a:pt x="3984" y="699"/>
                  </a:cubicBezTo>
                  <a:cubicBezTo>
                    <a:pt x="3845" y="764"/>
                    <a:pt x="3716" y="823"/>
                    <a:pt x="3592" y="888"/>
                  </a:cubicBezTo>
                  <a:cubicBezTo>
                    <a:pt x="3398" y="995"/>
                    <a:pt x="3253" y="1119"/>
                    <a:pt x="3130" y="1264"/>
                  </a:cubicBezTo>
                  <a:cubicBezTo>
                    <a:pt x="3119" y="1280"/>
                    <a:pt x="3108" y="1291"/>
                    <a:pt x="3097" y="1307"/>
                  </a:cubicBezTo>
                  <a:lnTo>
                    <a:pt x="3092" y="1312"/>
                  </a:lnTo>
                  <a:lnTo>
                    <a:pt x="1549" y="1092"/>
                  </a:lnTo>
                  <a:lnTo>
                    <a:pt x="1538" y="1103"/>
                  </a:lnTo>
                  <a:cubicBezTo>
                    <a:pt x="1517" y="1119"/>
                    <a:pt x="1506" y="1140"/>
                    <a:pt x="1490" y="1151"/>
                  </a:cubicBezTo>
                  <a:cubicBezTo>
                    <a:pt x="1458" y="1178"/>
                    <a:pt x="1431" y="1205"/>
                    <a:pt x="1404" y="1226"/>
                  </a:cubicBezTo>
                  <a:cubicBezTo>
                    <a:pt x="1081" y="1468"/>
                    <a:pt x="791" y="1721"/>
                    <a:pt x="447" y="2038"/>
                  </a:cubicBezTo>
                  <a:cubicBezTo>
                    <a:pt x="355" y="2124"/>
                    <a:pt x="269" y="2216"/>
                    <a:pt x="189" y="2302"/>
                  </a:cubicBezTo>
                  <a:cubicBezTo>
                    <a:pt x="162" y="2328"/>
                    <a:pt x="135" y="2355"/>
                    <a:pt x="114" y="2382"/>
                  </a:cubicBezTo>
                  <a:cubicBezTo>
                    <a:pt x="60" y="2436"/>
                    <a:pt x="28" y="2490"/>
                    <a:pt x="6" y="2544"/>
                  </a:cubicBezTo>
                  <a:lnTo>
                    <a:pt x="1" y="2554"/>
                  </a:lnTo>
                  <a:lnTo>
                    <a:pt x="11" y="2570"/>
                  </a:lnTo>
                  <a:cubicBezTo>
                    <a:pt x="33" y="2630"/>
                    <a:pt x="76" y="2635"/>
                    <a:pt x="114" y="2646"/>
                  </a:cubicBezTo>
                  <a:cubicBezTo>
                    <a:pt x="119" y="2646"/>
                    <a:pt x="130" y="2646"/>
                    <a:pt x="135" y="2651"/>
                  </a:cubicBezTo>
                  <a:cubicBezTo>
                    <a:pt x="511" y="2737"/>
                    <a:pt x="888" y="2807"/>
                    <a:pt x="1312" y="2871"/>
                  </a:cubicBezTo>
                  <a:cubicBezTo>
                    <a:pt x="1323" y="2871"/>
                    <a:pt x="1339" y="2877"/>
                    <a:pt x="1355" y="2888"/>
                  </a:cubicBezTo>
                  <a:lnTo>
                    <a:pt x="1366" y="2888"/>
                  </a:lnTo>
                  <a:lnTo>
                    <a:pt x="1366" y="2904"/>
                  </a:lnTo>
                  <a:lnTo>
                    <a:pt x="1366" y="3081"/>
                  </a:lnTo>
                  <a:cubicBezTo>
                    <a:pt x="1366" y="3242"/>
                    <a:pt x="1355" y="3404"/>
                    <a:pt x="1350" y="3565"/>
                  </a:cubicBezTo>
                  <a:cubicBezTo>
                    <a:pt x="1345" y="3683"/>
                    <a:pt x="1382" y="3785"/>
                    <a:pt x="1463" y="3866"/>
                  </a:cubicBezTo>
                  <a:cubicBezTo>
                    <a:pt x="1565" y="3974"/>
                    <a:pt x="1694" y="4070"/>
                    <a:pt x="1829" y="4135"/>
                  </a:cubicBezTo>
                  <a:cubicBezTo>
                    <a:pt x="2044" y="4242"/>
                    <a:pt x="2280" y="4312"/>
                    <a:pt x="2549" y="4328"/>
                  </a:cubicBezTo>
                  <a:cubicBezTo>
                    <a:pt x="2657" y="4345"/>
                    <a:pt x="2753" y="4345"/>
                    <a:pt x="2855" y="4345"/>
                  </a:cubicBezTo>
                  <a:cubicBezTo>
                    <a:pt x="3092" y="4345"/>
                    <a:pt x="3312" y="4318"/>
                    <a:pt x="3517" y="4259"/>
                  </a:cubicBezTo>
                  <a:cubicBezTo>
                    <a:pt x="3775" y="4183"/>
                    <a:pt x="3974" y="4097"/>
                    <a:pt x="4140" y="3979"/>
                  </a:cubicBezTo>
                  <a:cubicBezTo>
                    <a:pt x="4221" y="3925"/>
                    <a:pt x="4296" y="3861"/>
                    <a:pt x="4323" y="3748"/>
                  </a:cubicBezTo>
                  <a:cubicBezTo>
                    <a:pt x="4329" y="3710"/>
                    <a:pt x="4339" y="3678"/>
                    <a:pt x="4350" y="3646"/>
                  </a:cubicBezTo>
                  <a:cubicBezTo>
                    <a:pt x="4361" y="3613"/>
                    <a:pt x="4366" y="3570"/>
                    <a:pt x="4377" y="3538"/>
                  </a:cubicBezTo>
                  <a:cubicBezTo>
                    <a:pt x="4388" y="3490"/>
                    <a:pt x="4393" y="3441"/>
                    <a:pt x="4404" y="3388"/>
                  </a:cubicBezTo>
                  <a:cubicBezTo>
                    <a:pt x="4404" y="3377"/>
                    <a:pt x="4409" y="3361"/>
                    <a:pt x="4409" y="3350"/>
                  </a:cubicBezTo>
                  <a:lnTo>
                    <a:pt x="4474" y="3350"/>
                  </a:lnTo>
                  <a:cubicBezTo>
                    <a:pt x="4538" y="3350"/>
                    <a:pt x="4603" y="3355"/>
                    <a:pt x="4662" y="3355"/>
                  </a:cubicBezTo>
                  <a:cubicBezTo>
                    <a:pt x="4669" y="3356"/>
                    <a:pt x="4675" y="3356"/>
                    <a:pt x="4682" y="3356"/>
                  </a:cubicBezTo>
                  <a:cubicBezTo>
                    <a:pt x="4754" y="3356"/>
                    <a:pt x="4817" y="3329"/>
                    <a:pt x="4872" y="3275"/>
                  </a:cubicBezTo>
                  <a:lnTo>
                    <a:pt x="4952" y="3189"/>
                  </a:lnTo>
                  <a:cubicBezTo>
                    <a:pt x="5033" y="3103"/>
                    <a:pt x="5114" y="3011"/>
                    <a:pt x="5189" y="2925"/>
                  </a:cubicBezTo>
                  <a:cubicBezTo>
                    <a:pt x="5264" y="2845"/>
                    <a:pt x="5350" y="2742"/>
                    <a:pt x="5425" y="2651"/>
                  </a:cubicBezTo>
                  <a:cubicBezTo>
                    <a:pt x="5560" y="2484"/>
                    <a:pt x="5683" y="2323"/>
                    <a:pt x="5807" y="2167"/>
                  </a:cubicBezTo>
                  <a:cubicBezTo>
                    <a:pt x="5845" y="2113"/>
                    <a:pt x="5872" y="2060"/>
                    <a:pt x="5893" y="2006"/>
                  </a:cubicBezTo>
                  <a:cubicBezTo>
                    <a:pt x="5915" y="1936"/>
                    <a:pt x="5909" y="1877"/>
                    <a:pt x="5882" y="1823"/>
                  </a:cubicBezTo>
                  <a:cubicBezTo>
                    <a:pt x="5845" y="1769"/>
                    <a:pt x="5791" y="1737"/>
                    <a:pt x="5726" y="1721"/>
                  </a:cubicBezTo>
                  <a:lnTo>
                    <a:pt x="5667" y="1710"/>
                  </a:lnTo>
                  <a:cubicBezTo>
                    <a:pt x="5415" y="1667"/>
                    <a:pt x="5162" y="1624"/>
                    <a:pt x="4904" y="1587"/>
                  </a:cubicBezTo>
                  <a:cubicBezTo>
                    <a:pt x="4592" y="1544"/>
                    <a:pt x="4275" y="1495"/>
                    <a:pt x="3952" y="1447"/>
                  </a:cubicBezTo>
                  <a:cubicBezTo>
                    <a:pt x="3759" y="1420"/>
                    <a:pt x="3571" y="1393"/>
                    <a:pt x="3372" y="1366"/>
                  </a:cubicBezTo>
                  <a:cubicBezTo>
                    <a:pt x="3361" y="1366"/>
                    <a:pt x="3345" y="1361"/>
                    <a:pt x="3334" y="1355"/>
                  </a:cubicBezTo>
                  <a:cubicBezTo>
                    <a:pt x="3339" y="1334"/>
                    <a:pt x="3361" y="1318"/>
                    <a:pt x="3372" y="1302"/>
                  </a:cubicBezTo>
                  <a:lnTo>
                    <a:pt x="3388" y="1285"/>
                  </a:lnTo>
                  <a:cubicBezTo>
                    <a:pt x="3501" y="1167"/>
                    <a:pt x="3651" y="1065"/>
                    <a:pt x="3812" y="979"/>
                  </a:cubicBezTo>
                  <a:lnTo>
                    <a:pt x="4296" y="737"/>
                  </a:lnTo>
                  <a:lnTo>
                    <a:pt x="4495" y="635"/>
                  </a:lnTo>
                  <a:cubicBezTo>
                    <a:pt x="4647" y="675"/>
                    <a:pt x="4807" y="697"/>
                    <a:pt x="4976" y="697"/>
                  </a:cubicBezTo>
                  <a:cubicBezTo>
                    <a:pt x="5035" y="697"/>
                    <a:pt x="5095" y="694"/>
                    <a:pt x="5157" y="689"/>
                  </a:cubicBezTo>
                  <a:cubicBezTo>
                    <a:pt x="5189" y="689"/>
                    <a:pt x="5221" y="683"/>
                    <a:pt x="5253" y="667"/>
                  </a:cubicBezTo>
                  <a:cubicBezTo>
                    <a:pt x="5269" y="662"/>
                    <a:pt x="5280" y="656"/>
                    <a:pt x="5296" y="640"/>
                  </a:cubicBezTo>
                  <a:cubicBezTo>
                    <a:pt x="5302" y="635"/>
                    <a:pt x="5307" y="635"/>
                    <a:pt x="5318" y="630"/>
                  </a:cubicBezTo>
                  <a:lnTo>
                    <a:pt x="5382" y="581"/>
                  </a:lnTo>
                  <a:lnTo>
                    <a:pt x="5302" y="565"/>
                  </a:lnTo>
                  <a:lnTo>
                    <a:pt x="5140" y="549"/>
                  </a:lnTo>
                  <a:cubicBezTo>
                    <a:pt x="5060" y="538"/>
                    <a:pt x="4984" y="533"/>
                    <a:pt x="4904" y="522"/>
                  </a:cubicBezTo>
                  <a:cubicBezTo>
                    <a:pt x="4947" y="501"/>
                    <a:pt x="4984" y="479"/>
                    <a:pt x="5017" y="468"/>
                  </a:cubicBezTo>
                  <a:cubicBezTo>
                    <a:pt x="5060" y="447"/>
                    <a:pt x="5108" y="425"/>
                    <a:pt x="5151" y="415"/>
                  </a:cubicBezTo>
                  <a:lnTo>
                    <a:pt x="5205" y="393"/>
                  </a:lnTo>
                  <a:cubicBezTo>
                    <a:pt x="5323" y="345"/>
                    <a:pt x="5329" y="345"/>
                    <a:pt x="5393" y="269"/>
                  </a:cubicBezTo>
                  <a:lnTo>
                    <a:pt x="5436" y="232"/>
                  </a:lnTo>
                  <a:lnTo>
                    <a:pt x="5382" y="216"/>
                  </a:lnTo>
                  <a:cubicBezTo>
                    <a:pt x="5377" y="216"/>
                    <a:pt x="5366" y="216"/>
                    <a:pt x="5366" y="210"/>
                  </a:cubicBezTo>
                  <a:cubicBezTo>
                    <a:pt x="5355" y="205"/>
                    <a:pt x="5334" y="205"/>
                    <a:pt x="5323" y="205"/>
                  </a:cubicBezTo>
                  <a:lnTo>
                    <a:pt x="5312" y="205"/>
                  </a:lnTo>
                  <a:cubicBezTo>
                    <a:pt x="5259" y="210"/>
                    <a:pt x="5200" y="216"/>
                    <a:pt x="5146" y="232"/>
                  </a:cubicBezTo>
                  <a:cubicBezTo>
                    <a:pt x="5092" y="242"/>
                    <a:pt x="5033" y="259"/>
                    <a:pt x="4979" y="280"/>
                  </a:cubicBezTo>
                  <a:cubicBezTo>
                    <a:pt x="4936" y="291"/>
                    <a:pt x="4898" y="296"/>
                    <a:pt x="4855" y="312"/>
                  </a:cubicBezTo>
                  <a:lnTo>
                    <a:pt x="4845" y="312"/>
                  </a:lnTo>
                  <a:cubicBezTo>
                    <a:pt x="4855" y="296"/>
                    <a:pt x="4866" y="286"/>
                    <a:pt x="4877" y="269"/>
                  </a:cubicBezTo>
                  <a:cubicBezTo>
                    <a:pt x="4893" y="259"/>
                    <a:pt x="4904" y="237"/>
                    <a:pt x="4920" y="226"/>
                  </a:cubicBezTo>
                  <a:cubicBezTo>
                    <a:pt x="4925" y="216"/>
                    <a:pt x="4931" y="205"/>
                    <a:pt x="4947" y="199"/>
                  </a:cubicBezTo>
                  <a:cubicBezTo>
                    <a:pt x="4979" y="156"/>
                    <a:pt x="5017" y="119"/>
                    <a:pt x="5017" y="44"/>
                  </a:cubicBezTo>
                  <a:lnTo>
                    <a:pt x="5017" y="1"/>
                  </a:ln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22"/>
            <p:cNvSpPr/>
            <p:nvPr/>
          </p:nvSpPr>
          <p:spPr>
            <a:xfrm>
              <a:off x="8734185" y="263288"/>
              <a:ext cx="151931" cy="219457"/>
            </a:xfrm>
            <a:custGeom>
              <a:avLst/>
              <a:gdLst/>
              <a:ahLst/>
              <a:cxnLst/>
              <a:rect l="l" t="t" r="r" b="b"/>
              <a:pathLst>
                <a:path w="1286" h="1803" extrusionOk="0">
                  <a:moveTo>
                    <a:pt x="653" y="1"/>
                  </a:moveTo>
                  <a:cubicBezTo>
                    <a:pt x="625" y="1"/>
                    <a:pt x="598" y="17"/>
                    <a:pt x="586" y="44"/>
                  </a:cubicBezTo>
                  <a:cubicBezTo>
                    <a:pt x="420" y="394"/>
                    <a:pt x="221" y="733"/>
                    <a:pt x="17" y="1055"/>
                  </a:cubicBezTo>
                  <a:cubicBezTo>
                    <a:pt x="0" y="1077"/>
                    <a:pt x="0" y="1104"/>
                    <a:pt x="17" y="1130"/>
                  </a:cubicBezTo>
                  <a:cubicBezTo>
                    <a:pt x="27" y="1152"/>
                    <a:pt x="49" y="1168"/>
                    <a:pt x="76" y="1168"/>
                  </a:cubicBezTo>
                  <a:lnTo>
                    <a:pt x="1038" y="1184"/>
                  </a:lnTo>
                  <a:cubicBezTo>
                    <a:pt x="1049" y="1319"/>
                    <a:pt x="1060" y="1453"/>
                    <a:pt x="1060" y="1587"/>
                  </a:cubicBezTo>
                  <a:cubicBezTo>
                    <a:pt x="1038" y="1587"/>
                    <a:pt x="1017" y="1593"/>
                    <a:pt x="995" y="1614"/>
                  </a:cubicBezTo>
                  <a:cubicBezTo>
                    <a:pt x="968" y="1641"/>
                    <a:pt x="979" y="1690"/>
                    <a:pt x="1006" y="1716"/>
                  </a:cubicBezTo>
                  <a:lnTo>
                    <a:pt x="1086" y="1781"/>
                  </a:lnTo>
                  <a:cubicBezTo>
                    <a:pt x="1097" y="1797"/>
                    <a:pt x="1113" y="1803"/>
                    <a:pt x="1129" y="1803"/>
                  </a:cubicBezTo>
                  <a:cubicBezTo>
                    <a:pt x="1146" y="1803"/>
                    <a:pt x="1151" y="1803"/>
                    <a:pt x="1156" y="1797"/>
                  </a:cubicBezTo>
                  <a:cubicBezTo>
                    <a:pt x="1183" y="1781"/>
                    <a:pt x="1199" y="1754"/>
                    <a:pt x="1199" y="1727"/>
                  </a:cubicBezTo>
                  <a:cubicBezTo>
                    <a:pt x="1199" y="1539"/>
                    <a:pt x="1183" y="1356"/>
                    <a:pt x="1172" y="1168"/>
                  </a:cubicBezTo>
                  <a:cubicBezTo>
                    <a:pt x="1205" y="1157"/>
                    <a:pt x="1237" y="1141"/>
                    <a:pt x="1259" y="1109"/>
                  </a:cubicBezTo>
                  <a:cubicBezTo>
                    <a:pt x="1285" y="1077"/>
                    <a:pt x="1280" y="1034"/>
                    <a:pt x="1248" y="1007"/>
                  </a:cubicBezTo>
                  <a:cubicBezTo>
                    <a:pt x="1236" y="995"/>
                    <a:pt x="1222" y="990"/>
                    <a:pt x="1206" y="990"/>
                  </a:cubicBezTo>
                  <a:cubicBezTo>
                    <a:pt x="1193" y="990"/>
                    <a:pt x="1180" y="994"/>
                    <a:pt x="1167" y="1001"/>
                  </a:cubicBezTo>
                  <a:cubicBezTo>
                    <a:pt x="1140" y="706"/>
                    <a:pt x="1092" y="410"/>
                    <a:pt x="1033" y="125"/>
                  </a:cubicBezTo>
                  <a:cubicBezTo>
                    <a:pt x="1024" y="91"/>
                    <a:pt x="998" y="67"/>
                    <a:pt x="966" y="67"/>
                  </a:cubicBezTo>
                  <a:cubicBezTo>
                    <a:pt x="958" y="67"/>
                    <a:pt x="950" y="68"/>
                    <a:pt x="941" y="71"/>
                  </a:cubicBezTo>
                  <a:cubicBezTo>
                    <a:pt x="904" y="77"/>
                    <a:pt x="877" y="114"/>
                    <a:pt x="888" y="157"/>
                  </a:cubicBezTo>
                  <a:cubicBezTo>
                    <a:pt x="952" y="448"/>
                    <a:pt x="990" y="743"/>
                    <a:pt x="1017" y="1039"/>
                  </a:cubicBezTo>
                  <a:lnTo>
                    <a:pt x="205" y="1023"/>
                  </a:lnTo>
                  <a:cubicBezTo>
                    <a:pt x="393" y="727"/>
                    <a:pt x="560" y="421"/>
                    <a:pt x="716" y="104"/>
                  </a:cubicBezTo>
                  <a:cubicBezTo>
                    <a:pt x="737" y="71"/>
                    <a:pt x="716" y="23"/>
                    <a:pt x="683" y="7"/>
                  </a:cubicBezTo>
                  <a:cubicBezTo>
                    <a:pt x="673" y="3"/>
                    <a:pt x="663" y="1"/>
                    <a:pt x="653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22"/>
            <p:cNvSpPr/>
            <p:nvPr/>
          </p:nvSpPr>
          <p:spPr>
            <a:xfrm>
              <a:off x="8665695" y="1290603"/>
              <a:ext cx="146302" cy="219458"/>
            </a:xfrm>
            <a:custGeom>
              <a:avLst/>
              <a:gdLst/>
              <a:ahLst/>
              <a:cxnLst/>
              <a:rect l="l" t="t" r="r" b="b"/>
              <a:pathLst>
                <a:path w="1732" h="2522" extrusionOk="0">
                  <a:moveTo>
                    <a:pt x="828" y="156"/>
                  </a:moveTo>
                  <a:cubicBezTo>
                    <a:pt x="973" y="156"/>
                    <a:pt x="1108" y="199"/>
                    <a:pt x="1215" y="285"/>
                  </a:cubicBezTo>
                  <a:cubicBezTo>
                    <a:pt x="1323" y="366"/>
                    <a:pt x="1393" y="479"/>
                    <a:pt x="1398" y="603"/>
                  </a:cubicBezTo>
                  <a:cubicBezTo>
                    <a:pt x="1409" y="855"/>
                    <a:pt x="1156" y="1076"/>
                    <a:pt x="834" y="1092"/>
                  </a:cubicBezTo>
                  <a:cubicBezTo>
                    <a:pt x="511" y="1092"/>
                    <a:pt x="242" y="898"/>
                    <a:pt x="237" y="640"/>
                  </a:cubicBezTo>
                  <a:cubicBezTo>
                    <a:pt x="226" y="522"/>
                    <a:pt x="280" y="398"/>
                    <a:pt x="387" y="312"/>
                  </a:cubicBezTo>
                  <a:cubicBezTo>
                    <a:pt x="495" y="215"/>
                    <a:pt x="645" y="156"/>
                    <a:pt x="801" y="156"/>
                  </a:cubicBezTo>
                  <a:close/>
                  <a:moveTo>
                    <a:pt x="882" y="1226"/>
                  </a:moveTo>
                  <a:cubicBezTo>
                    <a:pt x="1059" y="1226"/>
                    <a:pt x="1231" y="1280"/>
                    <a:pt x="1366" y="1382"/>
                  </a:cubicBezTo>
                  <a:cubicBezTo>
                    <a:pt x="1500" y="1479"/>
                    <a:pt x="1581" y="1624"/>
                    <a:pt x="1586" y="1775"/>
                  </a:cubicBezTo>
                  <a:cubicBezTo>
                    <a:pt x="1586" y="1925"/>
                    <a:pt x="1516" y="2070"/>
                    <a:pt x="1393" y="2189"/>
                  </a:cubicBezTo>
                  <a:cubicBezTo>
                    <a:pt x="1258" y="2301"/>
                    <a:pt x="1081" y="2377"/>
                    <a:pt x="887" y="2382"/>
                  </a:cubicBezTo>
                  <a:cubicBezTo>
                    <a:pt x="879" y="2382"/>
                    <a:pt x="870" y="2382"/>
                    <a:pt x="862" y="2382"/>
                  </a:cubicBezTo>
                  <a:cubicBezTo>
                    <a:pt x="476" y="2382"/>
                    <a:pt x="161" y="2144"/>
                    <a:pt x="145" y="1828"/>
                  </a:cubicBezTo>
                  <a:cubicBezTo>
                    <a:pt x="140" y="1678"/>
                    <a:pt x="210" y="1533"/>
                    <a:pt x="334" y="1420"/>
                  </a:cubicBezTo>
                  <a:cubicBezTo>
                    <a:pt x="468" y="1307"/>
                    <a:pt x="645" y="1232"/>
                    <a:pt x="839" y="1226"/>
                  </a:cubicBezTo>
                  <a:close/>
                  <a:moveTo>
                    <a:pt x="816" y="0"/>
                  </a:moveTo>
                  <a:cubicBezTo>
                    <a:pt x="808" y="0"/>
                    <a:pt x="799" y="0"/>
                    <a:pt x="791" y="0"/>
                  </a:cubicBezTo>
                  <a:cubicBezTo>
                    <a:pt x="602" y="11"/>
                    <a:pt x="425" y="76"/>
                    <a:pt x="296" y="199"/>
                  </a:cubicBezTo>
                  <a:cubicBezTo>
                    <a:pt x="162" y="318"/>
                    <a:pt x="86" y="474"/>
                    <a:pt x="92" y="640"/>
                  </a:cubicBezTo>
                  <a:cubicBezTo>
                    <a:pt x="102" y="871"/>
                    <a:pt x="264" y="1060"/>
                    <a:pt x="484" y="1156"/>
                  </a:cubicBezTo>
                  <a:cubicBezTo>
                    <a:pt x="398" y="1199"/>
                    <a:pt x="307" y="1248"/>
                    <a:pt x="242" y="1312"/>
                  </a:cubicBezTo>
                  <a:cubicBezTo>
                    <a:pt x="81" y="1452"/>
                    <a:pt x="0" y="1640"/>
                    <a:pt x="6" y="1839"/>
                  </a:cubicBezTo>
                  <a:cubicBezTo>
                    <a:pt x="22" y="2221"/>
                    <a:pt x="398" y="2522"/>
                    <a:pt x="855" y="2522"/>
                  </a:cubicBezTo>
                  <a:lnTo>
                    <a:pt x="893" y="2522"/>
                  </a:lnTo>
                  <a:cubicBezTo>
                    <a:pt x="1124" y="2517"/>
                    <a:pt x="1328" y="2431"/>
                    <a:pt x="1489" y="2296"/>
                  </a:cubicBezTo>
                  <a:cubicBezTo>
                    <a:pt x="1651" y="2151"/>
                    <a:pt x="1731" y="1963"/>
                    <a:pt x="1726" y="1769"/>
                  </a:cubicBezTo>
                  <a:cubicBezTo>
                    <a:pt x="1715" y="1570"/>
                    <a:pt x="1613" y="1393"/>
                    <a:pt x="1446" y="1258"/>
                  </a:cubicBezTo>
                  <a:cubicBezTo>
                    <a:pt x="1371" y="1205"/>
                    <a:pt x="1285" y="1156"/>
                    <a:pt x="1188" y="1124"/>
                  </a:cubicBezTo>
                  <a:cubicBezTo>
                    <a:pt x="1403" y="1011"/>
                    <a:pt x="1543" y="807"/>
                    <a:pt x="1538" y="581"/>
                  </a:cubicBezTo>
                  <a:cubicBezTo>
                    <a:pt x="1532" y="414"/>
                    <a:pt x="1452" y="264"/>
                    <a:pt x="1301" y="156"/>
                  </a:cubicBezTo>
                  <a:cubicBezTo>
                    <a:pt x="1168" y="54"/>
                    <a:pt x="995" y="0"/>
                    <a:pt x="816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22"/>
            <p:cNvSpPr/>
            <p:nvPr/>
          </p:nvSpPr>
          <p:spPr>
            <a:xfrm>
              <a:off x="8363578" y="1402099"/>
              <a:ext cx="151931" cy="219457"/>
            </a:xfrm>
            <a:custGeom>
              <a:avLst/>
              <a:gdLst/>
              <a:ahLst/>
              <a:cxnLst/>
              <a:rect l="l" t="t" r="r" b="b"/>
              <a:pathLst>
                <a:path w="1501" h="2109" extrusionOk="0">
                  <a:moveTo>
                    <a:pt x="1232" y="1"/>
                  </a:moveTo>
                  <a:cubicBezTo>
                    <a:pt x="915" y="11"/>
                    <a:pt x="205" y="60"/>
                    <a:pt x="200" y="60"/>
                  </a:cubicBezTo>
                  <a:cubicBezTo>
                    <a:pt x="157" y="60"/>
                    <a:pt x="130" y="92"/>
                    <a:pt x="130" y="135"/>
                  </a:cubicBezTo>
                  <a:lnTo>
                    <a:pt x="178" y="1028"/>
                  </a:lnTo>
                  <a:cubicBezTo>
                    <a:pt x="178" y="1049"/>
                    <a:pt x="189" y="1071"/>
                    <a:pt x="210" y="1081"/>
                  </a:cubicBezTo>
                  <a:cubicBezTo>
                    <a:pt x="222" y="1090"/>
                    <a:pt x="234" y="1094"/>
                    <a:pt x="247" y="1094"/>
                  </a:cubicBezTo>
                  <a:cubicBezTo>
                    <a:pt x="257" y="1094"/>
                    <a:pt x="268" y="1092"/>
                    <a:pt x="280" y="1087"/>
                  </a:cubicBezTo>
                  <a:cubicBezTo>
                    <a:pt x="412" y="1043"/>
                    <a:pt x="705" y="959"/>
                    <a:pt x="952" y="959"/>
                  </a:cubicBezTo>
                  <a:cubicBezTo>
                    <a:pt x="1068" y="959"/>
                    <a:pt x="1174" y="978"/>
                    <a:pt x="1248" y="1028"/>
                  </a:cubicBezTo>
                  <a:cubicBezTo>
                    <a:pt x="1334" y="1087"/>
                    <a:pt x="1355" y="1216"/>
                    <a:pt x="1339" y="1318"/>
                  </a:cubicBezTo>
                  <a:cubicBezTo>
                    <a:pt x="1312" y="1576"/>
                    <a:pt x="1124" y="1829"/>
                    <a:pt x="877" y="1920"/>
                  </a:cubicBezTo>
                  <a:cubicBezTo>
                    <a:pt x="796" y="1952"/>
                    <a:pt x="708" y="1967"/>
                    <a:pt x="620" y="1967"/>
                  </a:cubicBezTo>
                  <a:cubicBezTo>
                    <a:pt x="440" y="1967"/>
                    <a:pt x="260" y="1903"/>
                    <a:pt x="130" y="1780"/>
                  </a:cubicBezTo>
                  <a:cubicBezTo>
                    <a:pt x="117" y="1767"/>
                    <a:pt x="99" y="1761"/>
                    <a:pt x="81" y="1761"/>
                  </a:cubicBezTo>
                  <a:cubicBezTo>
                    <a:pt x="61" y="1761"/>
                    <a:pt x="42" y="1769"/>
                    <a:pt x="28" y="1786"/>
                  </a:cubicBezTo>
                  <a:cubicBezTo>
                    <a:pt x="1" y="1812"/>
                    <a:pt x="1" y="1861"/>
                    <a:pt x="38" y="1888"/>
                  </a:cubicBezTo>
                  <a:cubicBezTo>
                    <a:pt x="200" y="2028"/>
                    <a:pt x="415" y="2108"/>
                    <a:pt x="630" y="2108"/>
                  </a:cubicBezTo>
                  <a:cubicBezTo>
                    <a:pt x="726" y="2108"/>
                    <a:pt x="834" y="2087"/>
                    <a:pt x="931" y="2054"/>
                  </a:cubicBezTo>
                  <a:cubicBezTo>
                    <a:pt x="1226" y="1941"/>
                    <a:pt x="1452" y="1651"/>
                    <a:pt x="1490" y="1334"/>
                  </a:cubicBezTo>
                  <a:cubicBezTo>
                    <a:pt x="1501" y="1151"/>
                    <a:pt x="1441" y="995"/>
                    <a:pt x="1329" y="915"/>
                  </a:cubicBezTo>
                  <a:cubicBezTo>
                    <a:pt x="1226" y="845"/>
                    <a:pt x="1087" y="821"/>
                    <a:pt x="941" y="821"/>
                  </a:cubicBezTo>
                  <a:cubicBezTo>
                    <a:pt x="704" y="821"/>
                    <a:pt x="451" y="885"/>
                    <a:pt x="318" y="925"/>
                  </a:cubicBezTo>
                  <a:lnTo>
                    <a:pt x="280" y="194"/>
                  </a:lnTo>
                  <a:cubicBezTo>
                    <a:pt x="468" y="178"/>
                    <a:pt x="984" y="146"/>
                    <a:pt x="1237" y="140"/>
                  </a:cubicBezTo>
                  <a:cubicBezTo>
                    <a:pt x="1280" y="140"/>
                    <a:pt x="1307" y="108"/>
                    <a:pt x="1307" y="65"/>
                  </a:cubicBezTo>
                  <a:cubicBezTo>
                    <a:pt x="1307" y="28"/>
                    <a:pt x="1275" y="1"/>
                    <a:pt x="1232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10" name="Google Shape;1010;p22"/>
            <p:cNvGrpSpPr/>
            <p:nvPr/>
          </p:nvGrpSpPr>
          <p:grpSpPr>
            <a:xfrm>
              <a:off x="221696" y="3476068"/>
              <a:ext cx="399333" cy="528468"/>
              <a:chOff x="2017525" y="1295000"/>
              <a:chExt cx="132550" cy="175425"/>
            </a:xfrm>
          </p:grpSpPr>
          <p:sp>
            <p:nvSpPr>
              <p:cNvPr id="1011" name="Google Shape;1011;p22"/>
              <p:cNvSpPr/>
              <p:nvPr/>
            </p:nvSpPr>
            <p:spPr>
              <a:xfrm>
                <a:off x="2017525" y="1295000"/>
                <a:ext cx="132550" cy="175425"/>
              </a:xfrm>
              <a:custGeom>
                <a:avLst/>
                <a:gdLst/>
                <a:ahLst/>
                <a:cxnLst/>
                <a:rect l="l" t="t" r="r" b="b"/>
                <a:pathLst>
                  <a:path w="5302" h="7017" extrusionOk="0">
                    <a:moveTo>
                      <a:pt x="1485" y="425"/>
                    </a:moveTo>
                    <a:lnTo>
                      <a:pt x="1538" y="479"/>
                    </a:lnTo>
                    <a:cubicBezTo>
                      <a:pt x="1598" y="538"/>
                      <a:pt x="1662" y="592"/>
                      <a:pt x="1727" y="646"/>
                    </a:cubicBezTo>
                    <a:cubicBezTo>
                      <a:pt x="2157" y="974"/>
                      <a:pt x="2571" y="1221"/>
                      <a:pt x="3006" y="1398"/>
                    </a:cubicBezTo>
                    <a:cubicBezTo>
                      <a:pt x="3399" y="1560"/>
                      <a:pt x="3818" y="1667"/>
                      <a:pt x="4178" y="1748"/>
                    </a:cubicBezTo>
                    <a:cubicBezTo>
                      <a:pt x="4253" y="1759"/>
                      <a:pt x="4329" y="1775"/>
                      <a:pt x="4393" y="1780"/>
                    </a:cubicBezTo>
                    <a:cubicBezTo>
                      <a:pt x="4415" y="1780"/>
                      <a:pt x="4442" y="1786"/>
                      <a:pt x="4463" y="1786"/>
                    </a:cubicBezTo>
                    <a:lnTo>
                      <a:pt x="4474" y="1786"/>
                    </a:lnTo>
                    <a:cubicBezTo>
                      <a:pt x="4463" y="1796"/>
                      <a:pt x="4458" y="1807"/>
                      <a:pt x="4447" y="1818"/>
                    </a:cubicBezTo>
                    <a:cubicBezTo>
                      <a:pt x="4436" y="1855"/>
                      <a:pt x="4415" y="1909"/>
                      <a:pt x="4399" y="1958"/>
                    </a:cubicBezTo>
                    <a:cubicBezTo>
                      <a:pt x="4356" y="2124"/>
                      <a:pt x="4307" y="2318"/>
                      <a:pt x="4259" y="2501"/>
                    </a:cubicBezTo>
                    <a:cubicBezTo>
                      <a:pt x="4200" y="2743"/>
                      <a:pt x="4140" y="2990"/>
                      <a:pt x="4087" y="3232"/>
                    </a:cubicBezTo>
                    <a:cubicBezTo>
                      <a:pt x="3985" y="3657"/>
                      <a:pt x="3877" y="4092"/>
                      <a:pt x="3770" y="4522"/>
                    </a:cubicBezTo>
                    <a:cubicBezTo>
                      <a:pt x="3684" y="4882"/>
                      <a:pt x="3587" y="5243"/>
                      <a:pt x="3495" y="5592"/>
                    </a:cubicBezTo>
                    <a:cubicBezTo>
                      <a:pt x="3436" y="5834"/>
                      <a:pt x="3366" y="6076"/>
                      <a:pt x="3307" y="6318"/>
                    </a:cubicBezTo>
                    <a:cubicBezTo>
                      <a:pt x="3280" y="6415"/>
                      <a:pt x="3259" y="6511"/>
                      <a:pt x="3248" y="6608"/>
                    </a:cubicBezTo>
                    <a:cubicBezTo>
                      <a:pt x="3237" y="6656"/>
                      <a:pt x="3227" y="6694"/>
                      <a:pt x="3221" y="6742"/>
                    </a:cubicBezTo>
                    <a:cubicBezTo>
                      <a:pt x="3210" y="6759"/>
                      <a:pt x="3210" y="6780"/>
                      <a:pt x="3205" y="6802"/>
                    </a:cubicBezTo>
                    <a:lnTo>
                      <a:pt x="3205" y="6807"/>
                    </a:lnTo>
                    <a:cubicBezTo>
                      <a:pt x="3173" y="6807"/>
                      <a:pt x="3141" y="6818"/>
                      <a:pt x="3103" y="6818"/>
                    </a:cubicBezTo>
                    <a:lnTo>
                      <a:pt x="3022" y="6823"/>
                    </a:lnTo>
                    <a:cubicBezTo>
                      <a:pt x="2943" y="6830"/>
                      <a:pt x="2864" y="6833"/>
                      <a:pt x="2785" y="6833"/>
                    </a:cubicBezTo>
                    <a:cubicBezTo>
                      <a:pt x="2549" y="6833"/>
                      <a:pt x="2314" y="6803"/>
                      <a:pt x="2076" y="6742"/>
                    </a:cubicBezTo>
                    <a:cubicBezTo>
                      <a:pt x="1700" y="6640"/>
                      <a:pt x="1323" y="6506"/>
                      <a:pt x="963" y="6372"/>
                    </a:cubicBezTo>
                    <a:lnTo>
                      <a:pt x="920" y="6355"/>
                    </a:lnTo>
                    <a:cubicBezTo>
                      <a:pt x="882" y="6345"/>
                      <a:pt x="834" y="6318"/>
                      <a:pt x="791" y="6286"/>
                    </a:cubicBezTo>
                    <a:cubicBezTo>
                      <a:pt x="619" y="6140"/>
                      <a:pt x="479" y="5968"/>
                      <a:pt x="372" y="5775"/>
                    </a:cubicBezTo>
                    <a:cubicBezTo>
                      <a:pt x="296" y="5640"/>
                      <a:pt x="270" y="5511"/>
                      <a:pt x="275" y="5377"/>
                    </a:cubicBezTo>
                    <a:cubicBezTo>
                      <a:pt x="280" y="5259"/>
                      <a:pt x="296" y="5156"/>
                      <a:pt x="318" y="5060"/>
                    </a:cubicBezTo>
                    <a:cubicBezTo>
                      <a:pt x="350" y="4893"/>
                      <a:pt x="388" y="4726"/>
                      <a:pt x="431" y="4554"/>
                    </a:cubicBezTo>
                    <a:cubicBezTo>
                      <a:pt x="463" y="4420"/>
                      <a:pt x="490" y="4286"/>
                      <a:pt x="517" y="4151"/>
                    </a:cubicBezTo>
                    <a:cubicBezTo>
                      <a:pt x="748" y="3119"/>
                      <a:pt x="1028" y="2097"/>
                      <a:pt x="1270" y="1232"/>
                    </a:cubicBezTo>
                    <a:cubicBezTo>
                      <a:pt x="1286" y="1178"/>
                      <a:pt x="1302" y="1124"/>
                      <a:pt x="1318" y="1071"/>
                    </a:cubicBezTo>
                    <a:cubicBezTo>
                      <a:pt x="1377" y="855"/>
                      <a:pt x="1447" y="640"/>
                      <a:pt x="1485" y="425"/>
                    </a:cubicBezTo>
                    <a:close/>
                    <a:moveTo>
                      <a:pt x="2487" y="0"/>
                    </a:moveTo>
                    <a:cubicBezTo>
                      <a:pt x="2126" y="0"/>
                      <a:pt x="1798" y="55"/>
                      <a:pt x="1485" y="173"/>
                    </a:cubicBezTo>
                    <a:cubicBezTo>
                      <a:pt x="1420" y="200"/>
                      <a:pt x="1372" y="248"/>
                      <a:pt x="1345" y="307"/>
                    </a:cubicBezTo>
                    <a:lnTo>
                      <a:pt x="1339" y="334"/>
                    </a:lnTo>
                    <a:cubicBezTo>
                      <a:pt x="1318" y="382"/>
                      <a:pt x="1296" y="431"/>
                      <a:pt x="1286" y="479"/>
                    </a:cubicBezTo>
                    <a:lnTo>
                      <a:pt x="1221" y="657"/>
                    </a:lnTo>
                    <a:lnTo>
                      <a:pt x="1184" y="780"/>
                    </a:lnTo>
                    <a:cubicBezTo>
                      <a:pt x="942" y="1527"/>
                      <a:pt x="727" y="2318"/>
                      <a:pt x="512" y="3210"/>
                    </a:cubicBezTo>
                    <a:cubicBezTo>
                      <a:pt x="452" y="3452"/>
                      <a:pt x="399" y="3705"/>
                      <a:pt x="345" y="3947"/>
                    </a:cubicBezTo>
                    <a:cubicBezTo>
                      <a:pt x="302" y="4113"/>
                      <a:pt x="270" y="4286"/>
                      <a:pt x="227" y="4458"/>
                    </a:cubicBezTo>
                    <a:cubicBezTo>
                      <a:pt x="200" y="4570"/>
                      <a:pt x="173" y="4683"/>
                      <a:pt x="146" y="4791"/>
                    </a:cubicBezTo>
                    <a:cubicBezTo>
                      <a:pt x="119" y="4915"/>
                      <a:pt x="87" y="5033"/>
                      <a:pt x="60" y="5162"/>
                    </a:cubicBezTo>
                    <a:cubicBezTo>
                      <a:pt x="1" y="5425"/>
                      <a:pt x="49" y="5683"/>
                      <a:pt x="210" y="5925"/>
                    </a:cubicBezTo>
                    <a:cubicBezTo>
                      <a:pt x="468" y="6329"/>
                      <a:pt x="829" y="6597"/>
                      <a:pt x="1264" y="6726"/>
                    </a:cubicBezTo>
                    <a:cubicBezTo>
                      <a:pt x="1571" y="6812"/>
                      <a:pt x="1904" y="6893"/>
                      <a:pt x="2286" y="6968"/>
                    </a:cubicBezTo>
                    <a:cubicBezTo>
                      <a:pt x="2447" y="7001"/>
                      <a:pt x="2608" y="7017"/>
                      <a:pt x="2775" y="7017"/>
                    </a:cubicBezTo>
                    <a:lnTo>
                      <a:pt x="2877" y="7017"/>
                    </a:lnTo>
                    <a:cubicBezTo>
                      <a:pt x="2952" y="7017"/>
                      <a:pt x="3017" y="7001"/>
                      <a:pt x="3087" y="6995"/>
                    </a:cubicBezTo>
                    <a:cubicBezTo>
                      <a:pt x="3119" y="6990"/>
                      <a:pt x="3151" y="6990"/>
                      <a:pt x="3184" y="6984"/>
                    </a:cubicBezTo>
                    <a:cubicBezTo>
                      <a:pt x="3302" y="6968"/>
                      <a:pt x="3372" y="6904"/>
                      <a:pt x="3409" y="6780"/>
                    </a:cubicBezTo>
                    <a:lnTo>
                      <a:pt x="3425" y="6726"/>
                    </a:lnTo>
                    <a:lnTo>
                      <a:pt x="3490" y="6527"/>
                    </a:lnTo>
                    <a:lnTo>
                      <a:pt x="3560" y="6286"/>
                    </a:lnTo>
                    <a:cubicBezTo>
                      <a:pt x="3667" y="5877"/>
                      <a:pt x="3780" y="5452"/>
                      <a:pt x="3882" y="5033"/>
                    </a:cubicBezTo>
                    <a:cubicBezTo>
                      <a:pt x="3990" y="4624"/>
                      <a:pt x="4114" y="4140"/>
                      <a:pt x="4227" y="3651"/>
                    </a:cubicBezTo>
                    <a:cubicBezTo>
                      <a:pt x="4345" y="3124"/>
                      <a:pt x="4452" y="2576"/>
                      <a:pt x="4554" y="1979"/>
                    </a:cubicBezTo>
                    <a:cubicBezTo>
                      <a:pt x="4560" y="1931"/>
                      <a:pt x="4571" y="1882"/>
                      <a:pt x="4571" y="1834"/>
                    </a:cubicBezTo>
                    <a:cubicBezTo>
                      <a:pt x="4576" y="1786"/>
                      <a:pt x="4549" y="1775"/>
                      <a:pt x="4528" y="1759"/>
                    </a:cubicBezTo>
                    <a:cubicBezTo>
                      <a:pt x="4533" y="1753"/>
                      <a:pt x="4544" y="1748"/>
                      <a:pt x="4544" y="1732"/>
                    </a:cubicBezTo>
                    <a:lnTo>
                      <a:pt x="4549" y="1710"/>
                    </a:lnTo>
                    <a:lnTo>
                      <a:pt x="4522" y="1694"/>
                    </a:lnTo>
                    <a:cubicBezTo>
                      <a:pt x="4517" y="1689"/>
                      <a:pt x="4506" y="1689"/>
                      <a:pt x="4501" y="1678"/>
                    </a:cubicBezTo>
                    <a:cubicBezTo>
                      <a:pt x="4490" y="1673"/>
                      <a:pt x="4468" y="1662"/>
                      <a:pt x="4447" y="1651"/>
                    </a:cubicBezTo>
                    <a:lnTo>
                      <a:pt x="4318" y="1608"/>
                    </a:lnTo>
                    <a:cubicBezTo>
                      <a:pt x="4200" y="1560"/>
                      <a:pt x="4071" y="1511"/>
                      <a:pt x="3947" y="1463"/>
                    </a:cubicBezTo>
                    <a:cubicBezTo>
                      <a:pt x="3802" y="1420"/>
                      <a:pt x="3657" y="1372"/>
                      <a:pt x="3511" y="1323"/>
                    </a:cubicBezTo>
                    <a:cubicBezTo>
                      <a:pt x="3377" y="1286"/>
                      <a:pt x="3237" y="1237"/>
                      <a:pt x="3103" y="1189"/>
                    </a:cubicBezTo>
                    <a:cubicBezTo>
                      <a:pt x="2641" y="1033"/>
                      <a:pt x="2232" y="786"/>
                      <a:pt x="1834" y="511"/>
                    </a:cubicBezTo>
                    <a:lnTo>
                      <a:pt x="1834" y="511"/>
                    </a:lnTo>
                    <a:cubicBezTo>
                      <a:pt x="2264" y="678"/>
                      <a:pt x="2759" y="866"/>
                      <a:pt x="3280" y="1006"/>
                    </a:cubicBezTo>
                    <a:lnTo>
                      <a:pt x="3345" y="1027"/>
                    </a:lnTo>
                    <a:cubicBezTo>
                      <a:pt x="3614" y="1103"/>
                      <a:pt x="3882" y="1178"/>
                      <a:pt x="4157" y="1243"/>
                    </a:cubicBezTo>
                    <a:cubicBezTo>
                      <a:pt x="4227" y="1259"/>
                      <a:pt x="4286" y="1269"/>
                      <a:pt x="4356" y="1275"/>
                    </a:cubicBezTo>
                    <a:lnTo>
                      <a:pt x="4372" y="1275"/>
                    </a:lnTo>
                    <a:lnTo>
                      <a:pt x="4361" y="1291"/>
                    </a:lnTo>
                    <a:lnTo>
                      <a:pt x="4415" y="1291"/>
                    </a:lnTo>
                    <a:lnTo>
                      <a:pt x="4420" y="1323"/>
                    </a:lnTo>
                    <a:lnTo>
                      <a:pt x="4452" y="1291"/>
                    </a:lnTo>
                    <a:lnTo>
                      <a:pt x="4463" y="1291"/>
                    </a:lnTo>
                    <a:lnTo>
                      <a:pt x="4463" y="1286"/>
                    </a:lnTo>
                    <a:lnTo>
                      <a:pt x="4517" y="1232"/>
                    </a:lnTo>
                    <a:lnTo>
                      <a:pt x="4468" y="1221"/>
                    </a:lnTo>
                    <a:cubicBezTo>
                      <a:pt x="4447" y="1189"/>
                      <a:pt x="4409" y="1178"/>
                      <a:pt x="4382" y="1178"/>
                    </a:cubicBezTo>
                    <a:cubicBezTo>
                      <a:pt x="4372" y="1178"/>
                      <a:pt x="4366" y="1178"/>
                      <a:pt x="4361" y="1167"/>
                    </a:cubicBezTo>
                    <a:cubicBezTo>
                      <a:pt x="3909" y="1017"/>
                      <a:pt x="3431" y="861"/>
                      <a:pt x="2893" y="678"/>
                    </a:cubicBezTo>
                    <a:cubicBezTo>
                      <a:pt x="2748" y="630"/>
                      <a:pt x="2592" y="576"/>
                      <a:pt x="2447" y="533"/>
                    </a:cubicBezTo>
                    <a:lnTo>
                      <a:pt x="2399" y="517"/>
                    </a:lnTo>
                    <a:lnTo>
                      <a:pt x="2399" y="517"/>
                    </a:lnTo>
                    <a:cubicBezTo>
                      <a:pt x="2485" y="533"/>
                      <a:pt x="2571" y="549"/>
                      <a:pt x="2651" y="571"/>
                    </a:cubicBezTo>
                    <a:cubicBezTo>
                      <a:pt x="2888" y="630"/>
                      <a:pt x="3130" y="694"/>
                      <a:pt x="3366" y="748"/>
                    </a:cubicBezTo>
                    <a:cubicBezTo>
                      <a:pt x="3511" y="786"/>
                      <a:pt x="3662" y="818"/>
                      <a:pt x="3818" y="861"/>
                    </a:cubicBezTo>
                    <a:cubicBezTo>
                      <a:pt x="3942" y="893"/>
                      <a:pt x="4071" y="920"/>
                      <a:pt x="4200" y="947"/>
                    </a:cubicBezTo>
                    <a:lnTo>
                      <a:pt x="4210" y="947"/>
                    </a:lnTo>
                    <a:cubicBezTo>
                      <a:pt x="4229" y="952"/>
                      <a:pt x="4243" y="955"/>
                      <a:pt x="4256" y="955"/>
                    </a:cubicBezTo>
                    <a:cubicBezTo>
                      <a:pt x="4281" y="955"/>
                      <a:pt x="4301" y="947"/>
                      <a:pt x="4339" y="936"/>
                    </a:cubicBezTo>
                    <a:lnTo>
                      <a:pt x="4425" y="898"/>
                    </a:lnTo>
                    <a:lnTo>
                      <a:pt x="4339" y="866"/>
                    </a:lnTo>
                    <a:cubicBezTo>
                      <a:pt x="4329" y="861"/>
                      <a:pt x="4313" y="855"/>
                      <a:pt x="4302" y="855"/>
                    </a:cubicBezTo>
                    <a:cubicBezTo>
                      <a:pt x="4264" y="839"/>
                      <a:pt x="4237" y="834"/>
                      <a:pt x="4210" y="818"/>
                    </a:cubicBezTo>
                    <a:cubicBezTo>
                      <a:pt x="4092" y="786"/>
                      <a:pt x="3968" y="753"/>
                      <a:pt x="3856" y="710"/>
                    </a:cubicBezTo>
                    <a:cubicBezTo>
                      <a:pt x="3533" y="619"/>
                      <a:pt x="3189" y="517"/>
                      <a:pt x="2861" y="425"/>
                    </a:cubicBezTo>
                    <a:cubicBezTo>
                      <a:pt x="2581" y="350"/>
                      <a:pt x="2296" y="302"/>
                      <a:pt x="2049" y="269"/>
                    </a:cubicBezTo>
                    <a:cubicBezTo>
                      <a:pt x="2196" y="249"/>
                      <a:pt x="2344" y="232"/>
                      <a:pt x="2489" y="232"/>
                    </a:cubicBezTo>
                    <a:cubicBezTo>
                      <a:pt x="2534" y="232"/>
                      <a:pt x="2579" y="233"/>
                      <a:pt x="2624" y="237"/>
                    </a:cubicBezTo>
                    <a:cubicBezTo>
                      <a:pt x="2850" y="253"/>
                      <a:pt x="3065" y="280"/>
                      <a:pt x="3259" y="318"/>
                    </a:cubicBezTo>
                    <a:cubicBezTo>
                      <a:pt x="3468" y="355"/>
                      <a:pt x="3678" y="404"/>
                      <a:pt x="3877" y="452"/>
                    </a:cubicBezTo>
                    <a:cubicBezTo>
                      <a:pt x="3952" y="468"/>
                      <a:pt x="4017" y="484"/>
                      <a:pt x="4092" y="506"/>
                    </a:cubicBezTo>
                    <a:lnTo>
                      <a:pt x="4119" y="511"/>
                    </a:lnTo>
                    <a:cubicBezTo>
                      <a:pt x="4178" y="522"/>
                      <a:pt x="4248" y="538"/>
                      <a:pt x="4307" y="565"/>
                    </a:cubicBezTo>
                    <a:cubicBezTo>
                      <a:pt x="4490" y="630"/>
                      <a:pt x="4673" y="710"/>
                      <a:pt x="4845" y="780"/>
                    </a:cubicBezTo>
                    <a:lnTo>
                      <a:pt x="4904" y="807"/>
                    </a:lnTo>
                    <a:cubicBezTo>
                      <a:pt x="4952" y="829"/>
                      <a:pt x="4995" y="845"/>
                      <a:pt x="5038" y="866"/>
                    </a:cubicBezTo>
                    <a:lnTo>
                      <a:pt x="5076" y="882"/>
                    </a:lnTo>
                    <a:cubicBezTo>
                      <a:pt x="5076" y="888"/>
                      <a:pt x="5065" y="893"/>
                      <a:pt x="5065" y="898"/>
                    </a:cubicBezTo>
                    <a:cubicBezTo>
                      <a:pt x="5054" y="941"/>
                      <a:pt x="5038" y="974"/>
                      <a:pt x="5033" y="1006"/>
                    </a:cubicBezTo>
                    <a:cubicBezTo>
                      <a:pt x="5022" y="1071"/>
                      <a:pt x="5006" y="1135"/>
                      <a:pt x="5001" y="1210"/>
                    </a:cubicBezTo>
                    <a:cubicBezTo>
                      <a:pt x="5001" y="1232"/>
                      <a:pt x="5006" y="1248"/>
                      <a:pt x="5022" y="1269"/>
                    </a:cubicBezTo>
                    <a:cubicBezTo>
                      <a:pt x="5028" y="1275"/>
                      <a:pt x="5028" y="1286"/>
                      <a:pt x="5033" y="1296"/>
                    </a:cubicBezTo>
                    <a:lnTo>
                      <a:pt x="5054" y="1345"/>
                    </a:lnTo>
                    <a:lnTo>
                      <a:pt x="5087" y="1302"/>
                    </a:lnTo>
                    <a:cubicBezTo>
                      <a:pt x="5092" y="1291"/>
                      <a:pt x="5108" y="1286"/>
                      <a:pt x="5114" y="1275"/>
                    </a:cubicBezTo>
                    <a:cubicBezTo>
                      <a:pt x="5135" y="1259"/>
                      <a:pt x="5146" y="1237"/>
                      <a:pt x="5157" y="1216"/>
                    </a:cubicBezTo>
                    <a:cubicBezTo>
                      <a:pt x="5194" y="1130"/>
                      <a:pt x="5237" y="1044"/>
                      <a:pt x="5270" y="952"/>
                    </a:cubicBezTo>
                    <a:cubicBezTo>
                      <a:pt x="5302" y="866"/>
                      <a:pt x="5280" y="807"/>
                      <a:pt x="5200" y="753"/>
                    </a:cubicBezTo>
                    <a:cubicBezTo>
                      <a:pt x="5135" y="710"/>
                      <a:pt x="5060" y="673"/>
                      <a:pt x="5001" y="640"/>
                    </a:cubicBezTo>
                    <a:cubicBezTo>
                      <a:pt x="4974" y="624"/>
                      <a:pt x="4952" y="619"/>
                      <a:pt x="4925" y="603"/>
                    </a:cubicBezTo>
                    <a:cubicBezTo>
                      <a:pt x="4899" y="592"/>
                      <a:pt x="4866" y="587"/>
                      <a:pt x="4839" y="565"/>
                    </a:cubicBezTo>
                    <a:cubicBezTo>
                      <a:pt x="4689" y="479"/>
                      <a:pt x="4522" y="409"/>
                      <a:pt x="4334" y="355"/>
                    </a:cubicBezTo>
                    <a:lnTo>
                      <a:pt x="4221" y="323"/>
                    </a:lnTo>
                    <a:cubicBezTo>
                      <a:pt x="3974" y="253"/>
                      <a:pt x="3716" y="189"/>
                      <a:pt x="3463" y="130"/>
                    </a:cubicBezTo>
                    <a:cubicBezTo>
                      <a:pt x="3119" y="49"/>
                      <a:pt x="2818" y="6"/>
                      <a:pt x="2538" y="1"/>
                    </a:cubicBezTo>
                    <a:cubicBezTo>
                      <a:pt x="2521" y="0"/>
                      <a:pt x="2504" y="0"/>
                      <a:pt x="2487" y="0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2" name="Google Shape;1012;p22"/>
              <p:cNvSpPr/>
              <p:nvPr/>
            </p:nvSpPr>
            <p:spPr>
              <a:xfrm>
                <a:off x="2042675" y="1364375"/>
                <a:ext cx="64675" cy="46925"/>
              </a:xfrm>
              <a:custGeom>
                <a:avLst/>
                <a:gdLst/>
                <a:ahLst/>
                <a:cxnLst/>
                <a:rect l="l" t="t" r="r" b="b"/>
                <a:pathLst>
                  <a:path w="2587" h="1877" extrusionOk="0">
                    <a:moveTo>
                      <a:pt x="336" y="249"/>
                    </a:moveTo>
                    <a:cubicBezTo>
                      <a:pt x="343" y="249"/>
                      <a:pt x="351" y="250"/>
                      <a:pt x="360" y="252"/>
                    </a:cubicBezTo>
                    <a:cubicBezTo>
                      <a:pt x="387" y="258"/>
                      <a:pt x="414" y="263"/>
                      <a:pt x="441" y="279"/>
                    </a:cubicBezTo>
                    <a:cubicBezTo>
                      <a:pt x="500" y="306"/>
                      <a:pt x="554" y="333"/>
                      <a:pt x="608" y="360"/>
                    </a:cubicBezTo>
                    <a:cubicBezTo>
                      <a:pt x="823" y="478"/>
                      <a:pt x="1048" y="564"/>
                      <a:pt x="1258" y="645"/>
                    </a:cubicBezTo>
                    <a:cubicBezTo>
                      <a:pt x="1452" y="720"/>
                      <a:pt x="1656" y="763"/>
                      <a:pt x="1850" y="801"/>
                    </a:cubicBezTo>
                    <a:cubicBezTo>
                      <a:pt x="1893" y="806"/>
                      <a:pt x="1930" y="822"/>
                      <a:pt x="1973" y="828"/>
                    </a:cubicBezTo>
                    <a:cubicBezTo>
                      <a:pt x="2091" y="855"/>
                      <a:pt x="2204" y="882"/>
                      <a:pt x="2323" y="908"/>
                    </a:cubicBezTo>
                    <a:cubicBezTo>
                      <a:pt x="2350" y="914"/>
                      <a:pt x="2366" y="925"/>
                      <a:pt x="2387" y="930"/>
                    </a:cubicBezTo>
                    <a:cubicBezTo>
                      <a:pt x="2382" y="994"/>
                      <a:pt x="2360" y="1064"/>
                      <a:pt x="2339" y="1129"/>
                    </a:cubicBezTo>
                    <a:cubicBezTo>
                      <a:pt x="2328" y="1177"/>
                      <a:pt x="2312" y="1226"/>
                      <a:pt x="2301" y="1279"/>
                    </a:cubicBezTo>
                    <a:cubicBezTo>
                      <a:pt x="2285" y="1365"/>
                      <a:pt x="2269" y="1446"/>
                      <a:pt x="2247" y="1532"/>
                    </a:cubicBezTo>
                    <a:cubicBezTo>
                      <a:pt x="2242" y="1570"/>
                      <a:pt x="2231" y="1597"/>
                      <a:pt x="2226" y="1629"/>
                    </a:cubicBezTo>
                    <a:cubicBezTo>
                      <a:pt x="2207" y="1631"/>
                      <a:pt x="2188" y="1633"/>
                      <a:pt x="2169" y="1633"/>
                    </a:cubicBezTo>
                    <a:cubicBezTo>
                      <a:pt x="2149" y="1633"/>
                      <a:pt x="2129" y="1631"/>
                      <a:pt x="2108" y="1629"/>
                    </a:cubicBezTo>
                    <a:cubicBezTo>
                      <a:pt x="1548" y="1548"/>
                      <a:pt x="1043" y="1414"/>
                      <a:pt x="575" y="1226"/>
                    </a:cubicBezTo>
                    <a:cubicBezTo>
                      <a:pt x="479" y="1183"/>
                      <a:pt x="387" y="1150"/>
                      <a:pt x="290" y="1102"/>
                    </a:cubicBezTo>
                    <a:cubicBezTo>
                      <a:pt x="253" y="1091"/>
                      <a:pt x="215" y="1070"/>
                      <a:pt x="178" y="1048"/>
                    </a:cubicBezTo>
                    <a:lnTo>
                      <a:pt x="145" y="1037"/>
                    </a:lnTo>
                    <a:lnTo>
                      <a:pt x="145" y="1016"/>
                    </a:lnTo>
                    <a:lnTo>
                      <a:pt x="145" y="957"/>
                    </a:lnTo>
                    <a:lnTo>
                      <a:pt x="156" y="882"/>
                    </a:lnTo>
                    <a:cubicBezTo>
                      <a:pt x="178" y="752"/>
                      <a:pt x="199" y="629"/>
                      <a:pt x="226" y="500"/>
                    </a:cubicBezTo>
                    <a:cubicBezTo>
                      <a:pt x="237" y="430"/>
                      <a:pt x="264" y="360"/>
                      <a:pt x="290" y="290"/>
                    </a:cubicBezTo>
                    <a:lnTo>
                      <a:pt x="296" y="279"/>
                    </a:lnTo>
                    <a:cubicBezTo>
                      <a:pt x="300" y="263"/>
                      <a:pt x="311" y="249"/>
                      <a:pt x="336" y="249"/>
                    </a:cubicBezTo>
                    <a:close/>
                    <a:moveTo>
                      <a:pt x="279" y="1"/>
                    </a:moveTo>
                    <a:cubicBezTo>
                      <a:pt x="266" y="1"/>
                      <a:pt x="253" y="4"/>
                      <a:pt x="242" y="11"/>
                    </a:cubicBezTo>
                    <a:cubicBezTo>
                      <a:pt x="215" y="21"/>
                      <a:pt x="194" y="43"/>
                      <a:pt x="183" y="75"/>
                    </a:cubicBezTo>
                    <a:cubicBezTo>
                      <a:pt x="156" y="145"/>
                      <a:pt x="124" y="226"/>
                      <a:pt x="102" y="312"/>
                    </a:cubicBezTo>
                    <a:cubicBezTo>
                      <a:pt x="54" y="564"/>
                      <a:pt x="22" y="779"/>
                      <a:pt x="5" y="1005"/>
                    </a:cubicBezTo>
                    <a:cubicBezTo>
                      <a:pt x="0" y="1102"/>
                      <a:pt x="27" y="1177"/>
                      <a:pt x="102" y="1226"/>
                    </a:cubicBezTo>
                    <a:cubicBezTo>
                      <a:pt x="167" y="1274"/>
                      <a:pt x="237" y="1317"/>
                      <a:pt x="312" y="1360"/>
                    </a:cubicBezTo>
                    <a:cubicBezTo>
                      <a:pt x="919" y="1683"/>
                      <a:pt x="1565" y="1849"/>
                      <a:pt x="2226" y="1876"/>
                    </a:cubicBezTo>
                    <a:lnTo>
                      <a:pt x="2253" y="1876"/>
                    </a:lnTo>
                    <a:cubicBezTo>
                      <a:pt x="2333" y="1876"/>
                      <a:pt x="2355" y="1855"/>
                      <a:pt x="2382" y="1763"/>
                    </a:cubicBezTo>
                    <a:lnTo>
                      <a:pt x="2414" y="1629"/>
                    </a:lnTo>
                    <a:cubicBezTo>
                      <a:pt x="2452" y="1494"/>
                      <a:pt x="2489" y="1349"/>
                      <a:pt x="2527" y="1215"/>
                    </a:cubicBezTo>
                    <a:cubicBezTo>
                      <a:pt x="2543" y="1177"/>
                      <a:pt x="2554" y="1123"/>
                      <a:pt x="2559" y="1070"/>
                    </a:cubicBezTo>
                    <a:cubicBezTo>
                      <a:pt x="2586" y="871"/>
                      <a:pt x="2473" y="709"/>
                      <a:pt x="2285" y="661"/>
                    </a:cubicBezTo>
                    <a:cubicBezTo>
                      <a:pt x="2167" y="634"/>
                      <a:pt x="2043" y="607"/>
                      <a:pt x="1914" y="580"/>
                    </a:cubicBezTo>
                    <a:cubicBezTo>
                      <a:pt x="1656" y="527"/>
                      <a:pt x="1371" y="468"/>
                      <a:pt x="1108" y="365"/>
                    </a:cubicBezTo>
                    <a:cubicBezTo>
                      <a:pt x="995" y="317"/>
                      <a:pt x="882" y="263"/>
                      <a:pt x="769" y="209"/>
                    </a:cubicBezTo>
                    <a:cubicBezTo>
                      <a:pt x="721" y="188"/>
                      <a:pt x="683" y="172"/>
                      <a:pt x="635" y="150"/>
                    </a:cubicBezTo>
                    <a:cubicBezTo>
                      <a:pt x="592" y="129"/>
                      <a:pt x="559" y="118"/>
                      <a:pt x="522" y="97"/>
                    </a:cubicBezTo>
                    <a:cubicBezTo>
                      <a:pt x="457" y="70"/>
                      <a:pt x="398" y="37"/>
                      <a:pt x="339" y="16"/>
                    </a:cubicBezTo>
                    <a:cubicBezTo>
                      <a:pt x="317" y="7"/>
                      <a:pt x="297" y="1"/>
                      <a:pt x="279" y="1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3" name="Google Shape;1013;p22"/>
              <p:cNvSpPr/>
              <p:nvPr/>
            </p:nvSpPr>
            <p:spPr>
              <a:xfrm>
                <a:off x="2103675" y="1338150"/>
                <a:ext cx="37000" cy="128650"/>
              </a:xfrm>
              <a:custGeom>
                <a:avLst/>
                <a:gdLst/>
                <a:ahLst/>
                <a:cxnLst/>
                <a:rect l="l" t="t" r="r" b="b"/>
                <a:pathLst>
                  <a:path w="1480" h="5146" extrusionOk="0">
                    <a:moveTo>
                      <a:pt x="1442" y="0"/>
                    </a:moveTo>
                    <a:lnTo>
                      <a:pt x="1420" y="108"/>
                    </a:lnTo>
                    <a:lnTo>
                      <a:pt x="1388" y="108"/>
                    </a:lnTo>
                    <a:lnTo>
                      <a:pt x="1399" y="162"/>
                    </a:lnTo>
                    <a:cubicBezTo>
                      <a:pt x="1388" y="172"/>
                      <a:pt x="1377" y="178"/>
                      <a:pt x="1372" y="189"/>
                    </a:cubicBezTo>
                    <a:lnTo>
                      <a:pt x="1334" y="312"/>
                    </a:lnTo>
                    <a:lnTo>
                      <a:pt x="1270" y="533"/>
                    </a:lnTo>
                    <a:cubicBezTo>
                      <a:pt x="1227" y="705"/>
                      <a:pt x="1173" y="888"/>
                      <a:pt x="1125" y="1070"/>
                    </a:cubicBezTo>
                    <a:cubicBezTo>
                      <a:pt x="931" y="1828"/>
                      <a:pt x="716" y="2624"/>
                      <a:pt x="479" y="3430"/>
                    </a:cubicBezTo>
                    <a:cubicBezTo>
                      <a:pt x="313" y="4022"/>
                      <a:pt x="205" y="4511"/>
                      <a:pt x="141" y="4984"/>
                    </a:cubicBezTo>
                    <a:lnTo>
                      <a:pt x="1" y="5103"/>
                    </a:lnTo>
                    <a:lnTo>
                      <a:pt x="71" y="5119"/>
                    </a:lnTo>
                    <a:cubicBezTo>
                      <a:pt x="87" y="5129"/>
                      <a:pt x="103" y="5135"/>
                      <a:pt x="108" y="5135"/>
                    </a:cubicBezTo>
                    <a:cubicBezTo>
                      <a:pt x="125" y="5135"/>
                      <a:pt x="130" y="5146"/>
                      <a:pt x="141" y="5146"/>
                    </a:cubicBezTo>
                    <a:cubicBezTo>
                      <a:pt x="146" y="5146"/>
                      <a:pt x="157" y="5146"/>
                      <a:pt x="162" y="5135"/>
                    </a:cubicBezTo>
                    <a:cubicBezTo>
                      <a:pt x="195" y="5124"/>
                      <a:pt x="238" y="5108"/>
                      <a:pt x="264" y="5081"/>
                    </a:cubicBezTo>
                    <a:cubicBezTo>
                      <a:pt x="436" y="4941"/>
                      <a:pt x="587" y="4823"/>
                      <a:pt x="721" y="4678"/>
                    </a:cubicBezTo>
                    <a:cubicBezTo>
                      <a:pt x="748" y="4646"/>
                      <a:pt x="786" y="4608"/>
                      <a:pt x="802" y="4538"/>
                    </a:cubicBezTo>
                    <a:cubicBezTo>
                      <a:pt x="818" y="4447"/>
                      <a:pt x="840" y="4355"/>
                      <a:pt x="856" y="4264"/>
                    </a:cubicBezTo>
                    <a:cubicBezTo>
                      <a:pt x="872" y="4156"/>
                      <a:pt x="904" y="4043"/>
                      <a:pt x="920" y="3936"/>
                    </a:cubicBezTo>
                    <a:lnTo>
                      <a:pt x="920" y="3925"/>
                    </a:lnTo>
                    <a:cubicBezTo>
                      <a:pt x="926" y="3887"/>
                      <a:pt x="942" y="3834"/>
                      <a:pt x="915" y="3775"/>
                    </a:cubicBezTo>
                    <a:lnTo>
                      <a:pt x="893" y="3726"/>
                    </a:lnTo>
                    <a:lnTo>
                      <a:pt x="861" y="3764"/>
                    </a:lnTo>
                    <a:lnTo>
                      <a:pt x="850" y="3780"/>
                    </a:lnTo>
                    <a:cubicBezTo>
                      <a:pt x="840" y="3791"/>
                      <a:pt x="829" y="3801"/>
                      <a:pt x="818" y="3818"/>
                    </a:cubicBezTo>
                    <a:lnTo>
                      <a:pt x="813" y="3839"/>
                    </a:lnTo>
                    <a:cubicBezTo>
                      <a:pt x="797" y="3893"/>
                      <a:pt x="775" y="3952"/>
                      <a:pt x="754" y="4017"/>
                    </a:cubicBezTo>
                    <a:cubicBezTo>
                      <a:pt x="705" y="4189"/>
                      <a:pt x="651" y="4393"/>
                      <a:pt x="603" y="4586"/>
                    </a:cubicBezTo>
                    <a:cubicBezTo>
                      <a:pt x="592" y="4640"/>
                      <a:pt x="571" y="4667"/>
                      <a:pt x="533" y="4694"/>
                    </a:cubicBezTo>
                    <a:cubicBezTo>
                      <a:pt x="485" y="4726"/>
                      <a:pt x="447" y="4758"/>
                      <a:pt x="399" y="4796"/>
                    </a:cubicBezTo>
                    <a:cubicBezTo>
                      <a:pt x="377" y="4807"/>
                      <a:pt x="356" y="4828"/>
                      <a:pt x="329" y="4839"/>
                    </a:cubicBezTo>
                    <a:lnTo>
                      <a:pt x="565" y="3952"/>
                    </a:lnTo>
                    <a:cubicBezTo>
                      <a:pt x="603" y="3791"/>
                      <a:pt x="651" y="3629"/>
                      <a:pt x="694" y="3468"/>
                    </a:cubicBezTo>
                    <a:cubicBezTo>
                      <a:pt x="797" y="3103"/>
                      <a:pt x="893" y="2710"/>
                      <a:pt x="990" y="2334"/>
                    </a:cubicBezTo>
                    <a:cubicBezTo>
                      <a:pt x="1200" y="1517"/>
                      <a:pt x="1350" y="844"/>
                      <a:pt x="1474" y="215"/>
                    </a:cubicBezTo>
                    <a:lnTo>
                      <a:pt x="1479" y="210"/>
                    </a:lnTo>
                    <a:lnTo>
                      <a:pt x="1474" y="183"/>
                    </a:lnTo>
                    <a:lnTo>
                      <a:pt x="1474" y="146"/>
                    </a:lnTo>
                    <a:lnTo>
                      <a:pt x="1474" y="103"/>
                    </a:lnTo>
                    <a:lnTo>
                      <a:pt x="1458" y="103"/>
                    </a:lnTo>
                    <a:lnTo>
                      <a:pt x="1442" y="0"/>
                    </a:ln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4" name="Google Shape;1014;p22"/>
              <p:cNvSpPr/>
              <p:nvPr/>
            </p:nvSpPr>
            <p:spPr>
              <a:xfrm>
                <a:off x="2125050" y="1330075"/>
                <a:ext cx="23825" cy="95450"/>
              </a:xfrm>
              <a:custGeom>
                <a:avLst/>
                <a:gdLst/>
                <a:ahLst/>
                <a:cxnLst/>
                <a:rect l="l" t="t" r="r" b="b"/>
                <a:pathLst>
                  <a:path w="953" h="3818" extrusionOk="0">
                    <a:moveTo>
                      <a:pt x="431" y="1"/>
                    </a:moveTo>
                    <a:lnTo>
                      <a:pt x="528" y="81"/>
                    </a:lnTo>
                    <a:cubicBezTo>
                      <a:pt x="598" y="135"/>
                      <a:pt x="662" y="151"/>
                      <a:pt x="732" y="168"/>
                    </a:cubicBezTo>
                    <a:cubicBezTo>
                      <a:pt x="764" y="178"/>
                      <a:pt x="796" y="189"/>
                      <a:pt x="834" y="205"/>
                    </a:cubicBezTo>
                    <a:lnTo>
                      <a:pt x="807" y="313"/>
                    </a:lnTo>
                    <a:cubicBezTo>
                      <a:pt x="786" y="415"/>
                      <a:pt x="759" y="506"/>
                      <a:pt x="737" y="598"/>
                    </a:cubicBezTo>
                    <a:lnTo>
                      <a:pt x="651" y="958"/>
                    </a:lnTo>
                    <a:cubicBezTo>
                      <a:pt x="522" y="1479"/>
                      <a:pt x="388" y="2022"/>
                      <a:pt x="264" y="2555"/>
                    </a:cubicBezTo>
                    <a:lnTo>
                      <a:pt x="98" y="3259"/>
                    </a:lnTo>
                    <a:cubicBezTo>
                      <a:pt x="71" y="3366"/>
                      <a:pt x="55" y="3485"/>
                      <a:pt x="28" y="3592"/>
                    </a:cubicBezTo>
                    <a:cubicBezTo>
                      <a:pt x="12" y="3646"/>
                      <a:pt x="1" y="3710"/>
                      <a:pt x="12" y="3791"/>
                    </a:cubicBezTo>
                    <a:lnTo>
                      <a:pt x="17" y="3818"/>
                    </a:lnTo>
                    <a:lnTo>
                      <a:pt x="60" y="3818"/>
                    </a:lnTo>
                    <a:cubicBezTo>
                      <a:pt x="135" y="3818"/>
                      <a:pt x="146" y="3764"/>
                      <a:pt x="162" y="3737"/>
                    </a:cubicBezTo>
                    <a:cubicBezTo>
                      <a:pt x="189" y="3646"/>
                      <a:pt x="216" y="3549"/>
                      <a:pt x="232" y="3447"/>
                    </a:cubicBezTo>
                    <a:cubicBezTo>
                      <a:pt x="415" y="2710"/>
                      <a:pt x="624" y="1877"/>
                      <a:pt x="802" y="1049"/>
                    </a:cubicBezTo>
                    <a:cubicBezTo>
                      <a:pt x="845" y="840"/>
                      <a:pt x="883" y="619"/>
                      <a:pt x="920" y="409"/>
                    </a:cubicBezTo>
                    <a:lnTo>
                      <a:pt x="926" y="366"/>
                    </a:lnTo>
                    <a:cubicBezTo>
                      <a:pt x="942" y="286"/>
                      <a:pt x="952" y="205"/>
                      <a:pt x="904" y="114"/>
                    </a:cubicBezTo>
                    <a:lnTo>
                      <a:pt x="899" y="103"/>
                    </a:lnTo>
                    <a:lnTo>
                      <a:pt x="888" y="98"/>
                    </a:lnTo>
                    <a:cubicBezTo>
                      <a:pt x="780" y="55"/>
                      <a:pt x="667" y="33"/>
                      <a:pt x="555" y="22"/>
                    </a:cubicBezTo>
                    <a:lnTo>
                      <a:pt x="431" y="1"/>
                    </a:ln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5" name="Google Shape;1015;p22"/>
              <p:cNvSpPr/>
              <p:nvPr/>
            </p:nvSpPr>
            <p:spPr>
              <a:xfrm>
                <a:off x="2038900" y="1400525"/>
                <a:ext cx="54050" cy="16150"/>
              </a:xfrm>
              <a:custGeom>
                <a:avLst/>
                <a:gdLst/>
                <a:ahLst/>
                <a:cxnLst/>
                <a:rect l="l" t="t" r="r" b="b"/>
                <a:pathLst>
                  <a:path w="2162" h="646" extrusionOk="0">
                    <a:moveTo>
                      <a:pt x="1" y="0"/>
                    </a:moveTo>
                    <a:lnTo>
                      <a:pt x="87" y="75"/>
                    </a:lnTo>
                    <a:cubicBezTo>
                      <a:pt x="151" y="134"/>
                      <a:pt x="221" y="161"/>
                      <a:pt x="280" y="183"/>
                    </a:cubicBezTo>
                    <a:lnTo>
                      <a:pt x="307" y="188"/>
                    </a:lnTo>
                    <a:cubicBezTo>
                      <a:pt x="726" y="339"/>
                      <a:pt x="1173" y="484"/>
                      <a:pt x="1646" y="586"/>
                    </a:cubicBezTo>
                    <a:cubicBezTo>
                      <a:pt x="1726" y="608"/>
                      <a:pt x="1812" y="618"/>
                      <a:pt x="1893" y="634"/>
                    </a:cubicBezTo>
                    <a:lnTo>
                      <a:pt x="1974" y="645"/>
                    </a:lnTo>
                    <a:lnTo>
                      <a:pt x="2001" y="645"/>
                    </a:lnTo>
                    <a:cubicBezTo>
                      <a:pt x="2027" y="645"/>
                      <a:pt x="2049" y="640"/>
                      <a:pt x="2097" y="613"/>
                    </a:cubicBezTo>
                    <a:lnTo>
                      <a:pt x="2162" y="581"/>
                    </a:lnTo>
                    <a:lnTo>
                      <a:pt x="2070" y="543"/>
                    </a:lnTo>
                    <a:cubicBezTo>
                      <a:pt x="2065" y="538"/>
                      <a:pt x="2054" y="532"/>
                      <a:pt x="2044" y="532"/>
                    </a:cubicBezTo>
                    <a:cubicBezTo>
                      <a:pt x="2017" y="527"/>
                      <a:pt x="1995" y="527"/>
                      <a:pt x="1968" y="516"/>
                    </a:cubicBezTo>
                    <a:cubicBezTo>
                      <a:pt x="1920" y="511"/>
                      <a:pt x="1882" y="505"/>
                      <a:pt x="1834" y="489"/>
                    </a:cubicBezTo>
                    <a:cubicBezTo>
                      <a:pt x="1565" y="419"/>
                      <a:pt x="1307" y="349"/>
                      <a:pt x="1060" y="274"/>
                    </a:cubicBezTo>
                    <a:lnTo>
                      <a:pt x="554" y="134"/>
                    </a:lnTo>
                    <a:cubicBezTo>
                      <a:pt x="441" y="102"/>
                      <a:pt x="334" y="70"/>
                      <a:pt x="221" y="43"/>
                    </a:cubicBezTo>
                    <a:cubicBezTo>
                      <a:pt x="200" y="32"/>
                      <a:pt x="189" y="32"/>
                      <a:pt x="162" y="27"/>
                    </a:cubicBezTo>
                    <a:cubicBezTo>
                      <a:pt x="146" y="27"/>
                      <a:pt x="135" y="22"/>
                      <a:pt x="113" y="22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6" name="Google Shape;1016;p22"/>
              <p:cNvSpPr/>
              <p:nvPr/>
            </p:nvSpPr>
            <p:spPr>
              <a:xfrm>
                <a:off x="2056100" y="1361800"/>
                <a:ext cx="48825" cy="15350"/>
              </a:xfrm>
              <a:custGeom>
                <a:avLst/>
                <a:gdLst/>
                <a:ahLst/>
                <a:cxnLst/>
                <a:rect l="l" t="t" r="r" b="b"/>
                <a:pathLst>
                  <a:path w="1953" h="614" extrusionOk="0">
                    <a:moveTo>
                      <a:pt x="1" y="1"/>
                    </a:moveTo>
                    <a:lnTo>
                      <a:pt x="55" y="71"/>
                    </a:lnTo>
                    <a:cubicBezTo>
                      <a:pt x="81" y="97"/>
                      <a:pt x="119" y="124"/>
                      <a:pt x="157" y="146"/>
                    </a:cubicBezTo>
                    <a:cubicBezTo>
                      <a:pt x="689" y="393"/>
                      <a:pt x="1178" y="544"/>
                      <a:pt x="1678" y="608"/>
                    </a:cubicBezTo>
                    <a:lnTo>
                      <a:pt x="1689" y="608"/>
                    </a:lnTo>
                    <a:cubicBezTo>
                      <a:pt x="1721" y="614"/>
                      <a:pt x="1759" y="614"/>
                      <a:pt x="1791" y="614"/>
                    </a:cubicBezTo>
                    <a:cubicBezTo>
                      <a:pt x="1818" y="614"/>
                      <a:pt x="1850" y="614"/>
                      <a:pt x="1882" y="603"/>
                    </a:cubicBezTo>
                    <a:lnTo>
                      <a:pt x="1952" y="581"/>
                    </a:lnTo>
                    <a:lnTo>
                      <a:pt x="1899" y="544"/>
                    </a:lnTo>
                    <a:cubicBezTo>
                      <a:pt x="1893" y="533"/>
                      <a:pt x="1882" y="528"/>
                      <a:pt x="1877" y="528"/>
                    </a:cubicBezTo>
                    <a:cubicBezTo>
                      <a:pt x="1872" y="522"/>
                      <a:pt x="1866" y="511"/>
                      <a:pt x="1850" y="506"/>
                    </a:cubicBezTo>
                    <a:cubicBezTo>
                      <a:pt x="1829" y="501"/>
                      <a:pt x="1813" y="495"/>
                      <a:pt x="1791" y="495"/>
                    </a:cubicBezTo>
                    <a:cubicBezTo>
                      <a:pt x="1522" y="458"/>
                      <a:pt x="1264" y="377"/>
                      <a:pt x="1044" y="307"/>
                    </a:cubicBezTo>
                    <a:cubicBezTo>
                      <a:pt x="823" y="232"/>
                      <a:pt x="603" y="157"/>
                      <a:pt x="388" y="92"/>
                    </a:cubicBezTo>
                    <a:lnTo>
                      <a:pt x="162" y="22"/>
                    </a:lnTo>
                    <a:cubicBezTo>
                      <a:pt x="146" y="17"/>
                      <a:pt x="124" y="17"/>
                      <a:pt x="108" y="17"/>
                    </a:cubicBezTo>
                    <a:lnTo>
                      <a:pt x="92" y="1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17" name="Google Shape;1017;p22"/>
            <p:cNvGrpSpPr/>
            <p:nvPr/>
          </p:nvGrpSpPr>
          <p:grpSpPr>
            <a:xfrm>
              <a:off x="1285424" y="4654461"/>
              <a:ext cx="229398" cy="358429"/>
              <a:chOff x="1797250" y="785725"/>
              <a:chExt cx="60500" cy="94525"/>
            </a:xfrm>
          </p:grpSpPr>
          <p:sp>
            <p:nvSpPr>
              <p:cNvPr id="1018" name="Google Shape;1018;p22"/>
              <p:cNvSpPr/>
              <p:nvPr/>
            </p:nvSpPr>
            <p:spPr>
              <a:xfrm>
                <a:off x="1797250" y="785725"/>
                <a:ext cx="60500" cy="94525"/>
              </a:xfrm>
              <a:custGeom>
                <a:avLst/>
                <a:gdLst/>
                <a:ahLst/>
                <a:cxnLst/>
                <a:rect l="l" t="t" r="r" b="b"/>
                <a:pathLst>
                  <a:path w="2420" h="3781" extrusionOk="0">
                    <a:moveTo>
                      <a:pt x="1785" y="565"/>
                    </a:moveTo>
                    <a:lnTo>
                      <a:pt x="1785" y="565"/>
                    </a:lnTo>
                    <a:cubicBezTo>
                      <a:pt x="1742" y="646"/>
                      <a:pt x="1688" y="727"/>
                      <a:pt x="1634" y="807"/>
                    </a:cubicBezTo>
                    <a:lnTo>
                      <a:pt x="1629" y="823"/>
                    </a:lnTo>
                    <a:cubicBezTo>
                      <a:pt x="1559" y="926"/>
                      <a:pt x="1500" y="1033"/>
                      <a:pt x="1430" y="1130"/>
                    </a:cubicBezTo>
                    <a:lnTo>
                      <a:pt x="1382" y="1211"/>
                    </a:lnTo>
                    <a:cubicBezTo>
                      <a:pt x="1366" y="1237"/>
                      <a:pt x="1349" y="1275"/>
                      <a:pt x="1339" y="1302"/>
                    </a:cubicBezTo>
                    <a:lnTo>
                      <a:pt x="1339" y="1307"/>
                    </a:lnTo>
                    <a:cubicBezTo>
                      <a:pt x="1258" y="1463"/>
                      <a:pt x="1269" y="1517"/>
                      <a:pt x="1425" y="1608"/>
                    </a:cubicBezTo>
                    <a:cubicBezTo>
                      <a:pt x="1478" y="1641"/>
                      <a:pt x="1532" y="1668"/>
                      <a:pt x="1581" y="1705"/>
                    </a:cubicBezTo>
                    <a:cubicBezTo>
                      <a:pt x="1634" y="1732"/>
                      <a:pt x="1688" y="1764"/>
                      <a:pt x="1731" y="1797"/>
                    </a:cubicBezTo>
                    <a:cubicBezTo>
                      <a:pt x="1860" y="1877"/>
                      <a:pt x="1973" y="1958"/>
                      <a:pt x="2091" y="2038"/>
                    </a:cubicBezTo>
                    <a:cubicBezTo>
                      <a:pt x="2124" y="2065"/>
                      <a:pt x="2151" y="2098"/>
                      <a:pt x="2183" y="2151"/>
                    </a:cubicBezTo>
                    <a:cubicBezTo>
                      <a:pt x="2215" y="2205"/>
                      <a:pt x="2210" y="2232"/>
                      <a:pt x="2172" y="2286"/>
                    </a:cubicBezTo>
                    <a:cubicBezTo>
                      <a:pt x="2156" y="2302"/>
                      <a:pt x="2134" y="2323"/>
                      <a:pt x="2124" y="2329"/>
                    </a:cubicBezTo>
                    <a:cubicBezTo>
                      <a:pt x="2102" y="2340"/>
                      <a:pt x="2081" y="2361"/>
                      <a:pt x="2065" y="2377"/>
                    </a:cubicBezTo>
                    <a:lnTo>
                      <a:pt x="1747" y="2598"/>
                    </a:lnTo>
                    <a:cubicBezTo>
                      <a:pt x="1430" y="2818"/>
                      <a:pt x="1113" y="3049"/>
                      <a:pt x="801" y="3270"/>
                    </a:cubicBezTo>
                    <a:cubicBezTo>
                      <a:pt x="645" y="3377"/>
                      <a:pt x="484" y="3469"/>
                      <a:pt x="317" y="3549"/>
                    </a:cubicBezTo>
                    <a:cubicBezTo>
                      <a:pt x="317" y="3549"/>
                      <a:pt x="316" y="3549"/>
                      <a:pt x="314" y="3550"/>
                    </a:cubicBezTo>
                    <a:lnTo>
                      <a:pt x="314" y="3550"/>
                    </a:lnTo>
                    <a:cubicBezTo>
                      <a:pt x="510" y="3290"/>
                      <a:pt x="702" y="3030"/>
                      <a:pt x="919" y="2780"/>
                    </a:cubicBezTo>
                    <a:cubicBezTo>
                      <a:pt x="989" y="2689"/>
                      <a:pt x="1070" y="2598"/>
                      <a:pt x="1151" y="2501"/>
                    </a:cubicBezTo>
                    <a:lnTo>
                      <a:pt x="1258" y="2377"/>
                    </a:lnTo>
                    <a:cubicBezTo>
                      <a:pt x="1269" y="2361"/>
                      <a:pt x="1280" y="2350"/>
                      <a:pt x="1290" y="2334"/>
                    </a:cubicBezTo>
                    <a:cubicBezTo>
                      <a:pt x="1333" y="2286"/>
                      <a:pt x="1366" y="2232"/>
                      <a:pt x="1349" y="2178"/>
                    </a:cubicBezTo>
                    <a:cubicBezTo>
                      <a:pt x="1344" y="2135"/>
                      <a:pt x="1312" y="2098"/>
                      <a:pt x="1237" y="2055"/>
                    </a:cubicBezTo>
                    <a:cubicBezTo>
                      <a:pt x="1210" y="2033"/>
                      <a:pt x="1183" y="2028"/>
                      <a:pt x="1156" y="2012"/>
                    </a:cubicBezTo>
                    <a:lnTo>
                      <a:pt x="919" y="1920"/>
                    </a:lnTo>
                    <a:cubicBezTo>
                      <a:pt x="823" y="1877"/>
                      <a:pt x="726" y="1840"/>
                      <a:pt x="624" y="1797"/>
                    </a:cubicBezTo>
                    <a:cubicBezTo>
                      <a:pt x="597" y="1791"/>
                      <a:pt x="575" y="1775"/>
                      <a:pt x="554" y="1764"/>
                    </a:cubicBezTo>
                    <a:lnTo>
                      <a:pt x="538" y="1759"/>
                    </a:lnTo>
                    <a:cubicBezTo>
                      <a:pt x="538" y="1721"/>
                      <a:pt x="559" y="1705"/>
                      <a:pt x="586" y="1678"/>
                    </a:cubicBezTo>
                    <a:lnTo>
                      <a:pt x="613" y="1641"/>
                    </a:lnTo>
                    <a:cubicBezTo>
                      <a:pt x="672" y="1581"/>
                      <a:pt x="731" y="1517"/>
                      <a:pt x="801" y="1452"/>
                    </a:cubicBezTo>
                    <a:cubicBezTo>
                      <a:pt x="925" y="1334"/>
                      <a:pt x="1059" y="1221"/>
                      <a:pt x="1188" y="1103"/>
                    </a:cubicBezTo>
                    <a:lnTo>
                      <a:pt x="1355" y="958"/>
                    </a:lnTo>
                    <a:cubicBezTo>
                      <a:pt x="1403" y="909"/>
                      <a:pt x="1457" y="872"/>
                      <a:pt x="1505" y="823"/>
                    </a:cubicBezTo>
                    <a:cubicBezTo>
                      <a:pt x="1597" y="743"/>
                      <a:pt x="1694" y="657"/>
                      <a:pt x="1785" y="565"/>
                    </a:cubicBezTo>
                    <a:close/>
                    <a:moveTo>
                      <a:pt x="2102" y="1"/>
                    </a:moveTo>
                    <a:lnTo>
                      <a:pt x="2086" y="17"/>
                    </a:lnTo>
                    <a:cubicBezTo>
                      <a:pt x="1989" y="76"/>
                      <a:pt x="1909" y="130"/>
                      <a:pt x="1833" y="194"/>
                    </a:cubicBezTo>
                    <a:cubicBezTo>
                      <a:pt x="1790" y="237"/>
                      <a:pt x="1747" y="275"/>
                      <a:pt x="1699" y="323"/>
                    </a:cubicBezTo>
                    <a:cubicBezTo>
                      <a:pt x="1661" y="356"/>
                      <a:pt x="1618" y="399"/>
                      <a:pt x="1581" y="436"/>
                    </a:cubicBezTo>
                    <a:cubicBezTo>
                      <a:pt x="1484" y="528"/>
                      <a:pt x="1403" y="608"/>
                      <a:pt x="1323" y="678"/>
                    </a:cubicBezTo>
                    <a:lnTo>
                      <a:pt x="1258" y="748"/>
                    </a:lnTo>
                    <a:cubicBezTo>
                      <a:pt x="1231" y="775"/>
                      <a:pt x="1204" y="807"/>
                      <a:pt x="1177" y="829"/>
                    </a:cubicBezTo>
                    <a:cubicBezTo>
                      <a:pt x="1065" y="936"/>
                      <a:pt x="957" y="1038"/>
                      <a:pt x="839" y="1135"/>
                    </a:cubicBezTo>
                    <a:cubicBezTo>
                      <a:pt x="731" y="1232"/>
                      <a:pt x="634" y="1334"/>
                      <a:pt x="527" y="1426"/>
                    </a:cubicBezTo>
                    <a:cubicBezTo>
                      <a:pt x="473" y="1474"/>
                      <a:pt x="419" y="1528"/>
                      <a:pt x="371" y="1587"/>
                    </a:cubicBezTo>
                    <a:cubicBezTo>
                      <a:pt x="328" y="1641"/>
                      <a:pt x="312" y="1700"/>
                      <a:pt x="317" y="1764"/>
                    </a:cubicBezTo>
                    <a:cubicBezTo>
                      <a:pt x="323" y="1823"/>
                      <a:pt x="366" y="1877"/>
                      <a:pt x="419" y="1920"/>
                    </a:cubicBezTo>
                    <a:cubicBezTo>
                      <a:pt x="452" y="1942"/>
                      <a:pt x="489" y="1963"/>
                      <a:pt x="527" y="1979"/>
                    </a:cubicBezTo>
                    <a:cubicBezTo>
                      <a:pt x="608" y="2012"/>
                      <a:pt x="699" y="2055"/>
                      <a:pt x="785" y="2087"/>
                    </a:cubicBezTo>
                    <a:cubicBezTo>
                      <a:pt x="828" y="2098"/>
                      <a:pt x="860" y="2114"/>
                      <a:pt x="903" y="2124"/>
                    </a:cubicBezTo>
                    <a:cubicBezTo>
                      <a:pt x="941" y="2141"/>
                      <a:pt x="989" y="2151"/>
                      <a:pt x="1027" y="2173"/>
                    </a:cubicBezTo>
                    <a:cubicBezTo>
                      <a:pt x="1038" y="2173"/>
                      <a:pt x="1038" y="2178"/>
                      <a:pt x="1043" y="2178"/>
                    </a:cubicBezTo>
                    <a:cubicBezTo>
                      <a:pt x="1054" y="2189"/>
                      <a:pt x="1065" y="2189"/>
                      <a:pt x="1065" y="2194"/>
                    </a:cubicBezTo>
                    <a:cubicBezTo>
                      <a:pt x="1038" y="2227"/>
                      <a:pt x="1011" y="2270"/>
                      <a:pt x="973" y="2302"/>
                    </a:cubicBezTo>
                    <a:cubicBezTo>
                      <a:pt x="903" y="2393"/>
                      <a:pt x="833" y="2490"/>
                      <a:pt x="753" y="2581"/>
                    </a:cubicBezTo>
                    <a:cubicBezTo>
                      <a:pt x="554" y="2823"/>
                      <a:pt x="371" y="3087"/>
                      <a:pt x="194" y="3345"/>
                    </a:cubicBezTo>
                    <a:cubicBezTo>
                      <a:pt x="156" y="3404"/>
                      <a:pt x="108" y="3463"/>
                      <a:pt x="70" y="3533"/>
                    </a:cubicBezTo>
                    <a:lnTo>
                      <a:pt x="59" y="3538"/>
                    </a:lnTo>
                    <a:cubicBezTo>
                      <a:pt x="32" y="3576"/>
                      <a:pt x="0" y="3624"/>
                      <a:pt x="0" y="3678"/>
                    </a:cubicBezTo>
                    <a:lnTo>
                      <a:pt x="0" y="3694"/>
                    </a:lnTo>
                    <a:lnTo>
                      <a:pt x="5" y="3700"/>
                    </a:lnTo>
                    <a:cubicBezTo>
                      <a:pt x="48" y="3754"/>
                      <a:pt x="97" y="3780"/>
                      <a:pt x="156" y="3780"/>
                    </a:cubicBezTo>
                    <a:cubicBezTo>
                      <a:pt x="183" y="3780"/>
                      <a:pt x="210" y="3775"/>
                      <a:pt x="237" y="3764"/>
                    </a:cubicBezTo>
                    <a:cubicBezTo>
                      <a:pt x="301" y="3737"/>
                      <a:pt x="349" y="3721"/>
                      <a:pt x="398" y="3694"/>
                    </a:cubicBezTo>
                    <a:cubicBezTo>
                      <a:pt x="672" y="3549"/>
                      <a:pt x="892" y="3426"/>
                      <a:pt x="1097" y="3280"/>
                    </a:cubicBezTo>
                    <a:cubicBezTo>
                      <a:pt x="1398" y="3065"/>
                      <a:pt x="1710" y="2845"/>
                      <a:pt x="2005" y="2630"/>
                    </a:cubicBezTo>
                    <a:lnTo>
                      <a:pt x="2113" y="2549"/>
                    </a:lnTo>
                    <a:cubicBezTo>
                      <a:pt x="2172" y="2512"/>
                      <a:pt x="2226" y="2463"/>
                      <a:pt x="2274" y="2420"/>
                    </a:cubicBezTo>
                    <a:cubicBezTo>
                      <a:pt x="2301" y="2404"/>
                      <a:pt x="2328" y="2361"/>
                      <a:pt x="2339" y="2323"/>
                    </a:cubicBezTo>
                    <a:lnTo>
                      <a:pt x="2344" y="2302"/>
                    </a:lnTo>
                    <a:cubicBezTo>
                      <a:pt x="2414" y="2162"/>
                      <a:pt x="2419" y="2098"/>
                      <a:pt x="2274" y="1979"/>
                    </a:cubicBezTo>
                    <a:lnTo>
                      <a:pt x="2237" y="1952"/>
                    </a:lnTo>
                    <a:cubicBezTo>
                      <a:pt x="2021" y="1775"/>
                      <a:pt x="1817" y="1630"/>
                      <a:pt x="1602" y="1501"/>
                    </a:cubicBezTo>
                    <a:cubicBezTo>
                      <a:pt x="1581" y="1490"/>
                      <a:pt x="1559" y="1474"/>
                      <a:pt x="1548" y="1463"/>
                    </a:cubicBezTo>
                    <a:lnTo>
                      <a:pt x="1538" y="1452"/>
                    </a:lnTo>
                    <a:cubicBezTo>
                      <a:pt x="1548" y="1442"/>
                      <a:pt x="1548" y="1426"/>
                      <a:pt x="1554" y="1415"/>
                    </a:cubicBezTo>
                    <a:lnTo>
                      <a:pt x="1602" y="1329"/>
                    </a:lnTo>
                    <a:cubicBezTo>
                      <a:pt x="1656" y="1216"/>
                      <a:pt x="1715" y="1108"/>
                      <a:pt x="1774" y="1001"/>
                    </a:cubicBezTo>
                    <a:cubicBezTo>
                      <a:pt x="1833" y="888"/>
                      <a:pt x="1903" y="780"/>
                      <a:pt x="1962" y="673"/>
                    </a:cubicBezTo>
                    <a:lnTo>
                      <a:pt x="2145" y="350"/>
                    </a:lnTo>
                    <a:cubicBezTo>
                      <a:pt x="2172" y="313"/>
                      <a:pt x="2183" y="264"/>
                      <a:pt x="2204" y="216"/>
                    </a:cubicBezTo>
                    <a:cubicBezTo>
                      <a:pt x="2210" y="194"/>
                      <a:pt x="2226" y="178"/>
                      <a:pt x="2231" y="151"/>
                    </a:cubicBezTo>
                    <a:lnTo>
                      <a:pt x="2237" y="130"/>
                    </a:lnTo>
                    <a:lnTo>
                      <a:pt x="2102" y="1"/>
                    </a:ln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9" name="Google Shape;1019;p22"/>
              <p:cNvSpPr/>
              <p:nvPr/>
            </p:nvSpPr>
            <p:spPr>
              <a:xfrm>
                <a:off x="1836625" y="838075"/>
                <a:ext cx="10375" cy="7500"/>
              </a:xfrm>
              <a:custGeom>
                <a:avLst/>
                <a:gdLst/>
                <a:ahLst/>
                <a:cxnLst/>
                <a:rect l="l" t="t" r="r" b="b"/>
                <a:pathLst>
                  <a:path w="415" h="300" extrusionOk="0">
                    <a:moveTo>
                      <a:pt x="331" y="1"/>
                    </a:moveTo>
                    <a:cubicBezTo>
                      <a:pt x="308" y="1"/>
                      <a:pt x="283" y="7"/>
                      <a:pt x="258" y="20"/>
                    </a:cubicBezTo>
                    <a:cubicBezTo>
                      <a:pt x="178" y="68"/>
                      <a:pt x="92" y="111"/>
                      <a:pt x="33" y="192"/>
                    </a:cubicBezTo>
                    <a:cubicBezTo>
                      <a:pt x="27" y="208"/>
                      <a:pt x="16" y="219"/>
                      <a:pt x="16" y="229"/>
                    </a:cubicBezTo>
                    <a:lnTo>
                      <a:pt x="16" y="240"/>
                    </a:lnTo>
                    <a:lnTo>
                      <a:pt x="0" y="299"/>
                    </a:lnTo>
                    <a:lnTo>
                      <a:pt x="59" y="289"/>
                    </a:lnTo>
                    <a:cubicBezTo>
                      <a:pt x="151" y="262"/>
                      <a:pt x="301" y="186"/>
                      <a:pt x="403" y="106"/>
                    </a:cubicBezTo>
                    <a:cubicBezTo>
                      <a:pt x="414" y="95"/>
                      <a:pt x="414" y="74"/>
                      <a:pt x="414" y="57"/>
                    </a:cubicBezTo>
                    <a:lnTo>
                      <a:pt x="414" y="47"/>
                    </a:lnTo>
                    <a:lnTo>
                      <a:pt x="403" y="30"/>
                    </a:lnTo>
                    <a:cubicBezTo>
                      <a:pt x="383" y="10"/>
                      <a:pt x="358" y="1"/>
                      <a:pt x="331" y="1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0" name="Google Shape;1020;p22"/>
              <p:cNvSpPr/>
              <p:nvPr/>
            </p:nvSpPr>
            <p:spPr>
              <a:xfrm>
                <a:off x="1838775" y="840825"/>
                <a:ext cx="11450" cy="7825"/>
              </a:xfrm>
              <a:custGeom>
                <a:avLst/>
                <a:gdLst/>
                <a:ahLst/>
                <a:cxnLst/>
                <a:rect l="l" t="t" r="r" b="b"/>
                <a:pathLst>
                  <a:path w="458" h="313" extrusionOk="0">
                    <a:moveTo>
                      <a:pt x="385" y="1"/>
                    </a:moveTo>
                    <a:cubicBezTo>
                      <a:pt x="360" y="1"/>
                      <a:pt x="340" y="13"/>
                      <a:pt x="323" y="23"/>
                    </a:cubicBezTo>
                    <a:lnTo>
                      <a:pt x="301" y="23"/>
                    </a:lnTo>
                    <a:cubicBezTo>
                      <a:pt x="172" y="82"/>
                      <a:pt x="135" y="119"/>
                      <a:pt x="76" y="205"/>
                    </a:cubicBezTo>
                    <a:lnTo>
                      <a:pt x="0" y="313"/>
                    </a:lnTo>
                    <a:lnTo>
                      <a:pt x="113" y="259"/>
                    </a:lnTo>
                    <a:cubicBezTo>
                      <a:pt x="145" y="243"/>
                      <a:pt x="172" y="232"/>
                      <a:pt x="210" y="216"/>
                    </a:cubicBezTo>
                    <a:cubicBezTo>
                      <a:pt x="291" y="184"/>
                      <a:pt x="360" y="152"/>
                      <a:pt x="436" y="98"/>
                    </a:cubicBezTo>
                    <a:cubicBezTo>
                      <a:pt x="457" y="82"/>
                      <a:pt x="452" y="66"/>
                      <a:pt x="452" y="50"/>
                    </a:cubicBezTo>
                    <a:lnTo>
                      <a:pt x="452" y="23"/>
                    </a:lnTo>
                    <a:lnTo>
                      <a:pt x="436" y="17"/>
                    </a:lnTo>
                    <a:cubicBezTo>
                      <a:pt x="417" y="5"/>
                      <a:pt x="401" y="1"/>
                      <a:pt x="385" y="1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1" name="Google Shape;1021;p22"/>
              <p:cNvSpPr/>
              <p:nvPr/>
            </p:nvSpPr>
            <p:spPr>
              <a:xfrm>
                <a:off x="1832850" y="836075"/>
                <a:ext cx="9175" cy="5725"/>
              </a:xfrm>
              <a:custGeom>
                <a:avLst/>
                <a:gdLst/>
                <a:ahLst/>
                <a:cxnLst/>
                <a:rect l="l" t="t" r="r" b="b"/>
                <a:pathLst>
                  <a:path w="367" h="229" extrusionOk="0">
                    <a:moveTo>
                      <a:pt x="252" y="1"/>
                    </a:moveTo>
                    <a:cubicBezTo>
                      <a:pt x="241" y="1"/>
                      <a:pt x="230" y="5"/>
                      <a:pt x="216" y="14"/>
                    </a:cubicBezTo>
                    <a:cubicBezTo>
                      <a:pt x="167" y="46"/>
                      <a:pt x="124" y="84"/>
                      <a:pt x="76" y="121"/>
                    </a:cubicBezTo>
                    <a:cubicBezTo>
                      <a:pt x="60" y="132"/>
                      <a:pt x="54" y="137"/>
                      <a:pt x="49" y="154"/>
                    </a:cubicBezTo>
                    <a:cubicBezTo>
                      <a:pt x="49" y="159"/>
                      <a:pt x="44" y="164"/>
                      <a:pt x="44" y="164"/>
                    </a:cubicBezTo>
                    <a:lnTo>
                      <a:pt x="1" y="229"/>
                    </a:lnTo>
                    <a:lnTo>
                      <a:pt x="76" y="213"/>
                    </a:lnTo>
                    <a:cubicBezTo>
                      <a:pt x="210" y="207"/>
                      <a:pt x="237" y="186"/>
                      <a:pt x="339" y="100"/>
                    </a:cubicBezTo>
                    <a:lnTo>
                      <a:pt x="366" y="73"/>
                    </a:lnTo>
                    <a:lnTo>
                      <a:pt x="329" y="46"/>
                    </a:lnTo>
                    <a:cubicBezTo>
                      <a:pt x="293" y="17"/>
                      <a:pt x="274" y="1"/>
                      <a:pt x="252" y="1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22" name="Google Shape;1022;p22"/>
            <p:cNvSpPr/>
            <p:nvPr/>
          </p:nvSpPr>
          <p:spPr>
            <a:xfrm>
              <a:off x="7860593" y="865050"/>
              <a:ext cx="229400" cy="247299"/>
            </a:xfrm>
            <a:custGeom>
              <a:avLst/>
              <a:gdLst/>
              <a:ahLst/>
              <a:cxnLst/>
              <a:rect l="l" t="t" r="r" b="b"/>
              <a:pathLst>
                <a:path w="3345" h="3606" extrusionOk="0">
                  <a:moveTo>
                    <a:pt x="3151" y="815"/>
                  </a:moveTo>
                  <a:lnTo>
                    <a:pt x="3189" y="847"/>
                  </a:lnTo>
                  <a:cubicBezTo>
                    <a:pt x="3173" y="880"/>
                    <a:pt x="3146" y="907"/>
                    <a:pt x="3108" y="939"/>
                  </a:cubicBezTo>
                  <a:lnTo>
                    <a:pt x="3081" y="901"/>
                  </a:lnTo>
                  <a:cubicBezTo>
                    <a:pt x="3097" y="874"/>
                    <a:pt x="3119" y="853"/>
                    <a:pt x="3135" y="831"/>
                  </a:cubicBezTo>
                  <a:cubicBezTo>
                    <a:pt x="3140" y="826"/>
                    <a:pt x="3140" y="815"/>
                    <a:pt x="3151" y="815"/>
                  </a:cubicBezTo>
                  <a:close/>
                  <a:moveTo>
                    <a:pt x="2985" y="998"/>
                  </a:moveTo>
                  <a:lnTo>
                    <a:pt x="3017" y="1041"/>
                  </a:lnTo>
                  <a:lnTo>
                    <a:pt x="2920" y="1127"/>
                  </a:lnTo>
                  <a:lnTo>
                    <a:pt x="2893" y="1084"/>
                  </a:lnTo>
                  <a:cubicBezTo>
                    <a:pt x="2915" y="1052"/>
                    <a:pt x="2942" y="1025"/>
                    <a:pt x="2985" y="998"/>
                  </a:cubicBezTo>
                  <a:close/>
                  <a:moveTo>
                    <a:pt x="2786" y="1181"/>
                  </a:moveTo>
                  <a:cubicBezTo>
                    <a:pt x="2802" y="1186"/>
                    <a:pt x="2807" y="1202"/>
                    <a:pt x="2818" y="1224"/>
                  </a:cubicBezTo>
                  <a:lnTo>
                    <a:pt x="2829" y="1229"/>
                  </a:lnTo>
                  <a:lnTo>
                    <a:pt x="2705" y="1347"/>
                  </a:lnTo>
                  <a:lnTo>
                    <a:pt x="2678" y="1288"/>
                  </a:lnTo>
                  <a:cubicBezTo>
                    <a:pt x="2694" y="1267"/>
                    <a:pt x="2716" y="1256"/>
                    <a:pt x="2726" y="1235"/>
                  </a:cubicBezTo>
                  <a:cubicBezTo>
                    <a:pt x="2748" y="1213"/>
                    <a:pt x="2759" y="1202"/>
                    <a:pt x="2780" y="1186"/>
                  </a:cubicBezTo>
                  <a:lnTo>
                    <a:pt x="2786" y="1181"/>
                  </a:lnTo>
                  <a:close/>
                  <a:moveTo>
                    <a:pt x="2571" y="1390"/>
                  </a:moveTo>
                  <a:cubicBezTo>
                    <a:pt x="2581" y="1396"/>
                    <a:pt x="2587" y="1396"/>
                    <a:pt x="2587" y="1401"/>
                  </a:cubicBezTo>
                  <a:cubicBezTo>
                    <a:pt x="2597" y="1417"/>
                    <a:pt x="2608" y="1428"/>
                    <a:pt x="2619" y="1444"/>
                  </a:cubicBezTo>
                  <a:lnTo>
                    <a:pt x="2528" y="1536"/>
                  </a:lnTo>
                  <a:lnTo>
                    <a:pt x="2479" y="1476"/>
                  </a:lnTo>
                  <a:cubicBezTo>
                    <a:pt x="2506" y="1444"/>
                    <a:pt x="2533" y="1417"/>
                    <a:pt x="2571" y="1390"/>
                  </a:cubicBezTo>
                  <a:close/>
                  <a:moveTo>
                    <a:pt x="2377" y="1579"/>
                  </a:moveTo>
                  <a:lnTo>
                    <a:pt x="2425" y="1632"/>
                  </a:lnTo>
                  <a:cubicBezTo>
                    <a:pt x="2420" y="1643"/>
                    <a:pt x="2409" y="1649"/>
                    <a:pt x="2404" y="1659"/>
                  </a:cubicBezTo>
                  <a:cubicBezTo>
                    <a:pt x="2393" y="1638"/>
                    <a:pt x="2382" y="1616"/>
                    <a:pt x="2372" y="1584"/>
                  </a:cubicBezTo>
                  <a:lnTo>
                    <a:pt x="2377" y="1579"/>
                  </a:lnTo>
                  <a:close/>
                  <a:moveTo>
                    <a:pt x="2275" y="1724"/>
                  </a:moveTo>
                  <a:lnTo>
                    <a:pt x="2302" y="1767"/>
                  </a:lnTo>
                  <a:lnTo>
                    <a:pt x="2296" y="1772"/>
                  </a:lnTo>
                  <a:cubicBezTo>
                    <a:pt x="2286" y="1761"/>
                    <a:pt x="2275" y="1745"/>
                    <a:pt x="2275" y="1724"/>
                  </a:cubicBezTo>
                  <a:close/>
                  <a:moveTo>
                    <a:pt x="1533" y="2299"/>
                  </a:moveTo>
                  <a:lnTo>
                    <a:pt x="1587" y="2390"/>
                  </a:lnTo>
                  <a:cubicBezTo>
                    <a:pt x="1571" y="2423"/>
                    <a:pt x="1544" y="2444"/>
                    <a:pt x="1517" y="2471"/>
                  </a:cubicBezTo>
                  <a:lnTo>
                    <a:pt x="1458" y="2390"/>
                  </a:lnTo>
                  <a:cubicBezTo>
                    <a:pt x="1463" y="2380"/>
                    <a:pt x="1463" y="2380"/>
                    <a:pt x="1468" y="2369"/>
                  </a:cubicBezTo>
                  <a:cubicBezTo>
                    <a:pt x="1490" y="2342"/>
                    <a:pt x="1506" y="2315"/>
                    <a:pt x="1533" y="2299"/>
                  </a:cubicBezTo>
                  <a:close/>
                  <a:moveTo>
                    <a:pt x="1350" y="2519"/>
                  </a:moveTo>
                  <a:cubicBezTo>
                    <a:pt x="1377" y="2541"/>
                    <a:pt x="1399" y="2568"/>
                    <a:pt x="1409" y="2600"/>
                  </a:cubicBezTo>
                  <a:cubicBezTo>
                    <a:pt x="1388" y="2627"/>
                    <a:pt x="1372" y="2654"/>
                    <a:pt x="1350" y="2675"/>
                  </a:cubicBezTo>
                  <a:lnTo>
                    <a:pt x="1302" y="2579"/>
                  </a:lnTo>
                  <a:lnTo>
                    <a:pt x="1350" y="2519"/>
                  </a:lnTo>
                  <a:close/>
                  <a:moveTo>
                    <a:pt x="1194" y="2718"/>
                  </a:moveTo>
                  <a:cubicBezTo>
                    <a:pt x="1216" y="2740"/>
                    <a:pt x="1237" y="2767"/>
                    <a:pt x="1248" y="2788"/>
                  </a:cubicBezTo>
                  <a:cubicBezTo>
                    <a:pt x="1243" y="2794"/>
                    <a:pt x="1243" y="2799"/>
                    <a:pt x="1237" y="2799"/>
                  </a:cubicBezTo>
                  <a:cubicBezTo>
                    <a:pt x="1216" y="2837"/>
                    <a:pt x="1194" y="2864"/>
                    <a:pt x="1167" y="2880"/>
                  </a:cubicBezTo>
                  <a:lnTo>
                    <a:pt x="1130" y="2799"/>
                  </a:lnTo>
                  <a:lnTo>
                    <a:pt x="1194" y="2718"/>
                  </a:lnTo>
                  <a:close/>
                  <a:moveTo>
                    <a:pt x="2968" y="3003"/>
                  </a:moveTo>
                  <a:lnTo>
                    <a:pt x="2968" y="3003"/>
                  </a:lnTo>
                  <a:cubicBezTo>
                    <a:pt x="2985" y="3019"/>
                    <a:pt x="2990" y="3041"/>
                    <a:pt x="2985" y="3068"/>
                  </a:cubicBezTo>
                  <a:lnTo>
                    <a:pt x="2974" y="3089"/>
                  </a:lnTo>
                  <a:lnTo>
                    <a:pt x="2968" y="3089"/>
                  </a:lnTo>
                  <a:lnTo>
                    <a:pt x="2968" y="3084"/>
                  </a:lnTo>
                  <a:cubicBezTo>
                    <a:pt x="2974" y="3057"/>
                    <a:pt x="2974" y="3030"/>
                    <a:pt x="2968" y="3003"/>
                  </a:cubicBezTo>
                  <a:close/>
                  <a:moveTo>
                    <a:pt x="1011" y="2933"/>
                  </a:moveTo>
                  <a:cubicBezTo>
                    <a:pt x="1022" y="2950"/>
                    <a:pt x="1033" y="2955"/>
                    <a:pt x="1038" y="2971"/>
                  </a:cubicBezTo>
                  <a:cubicBezTo>
                    <a:pt x="1054" y="2976"/>
                    <a:pt x="1060" y="2987"/>
                    <a:pt x="1065" y="3003"/>
                  </a:cubicBezTo>
                  <a:lnTo>
                    <a:pt x="1054" y="3014"/>
                  </a:lnTo>
                  <a:cubicBezTo>
                    <a:pt x="1028" y="3041"/>
                    <a:pt x="1006" y="3068"/>
                    <a:pt x="979" y="3095"/>
                  </a:cubicBezTo>
                  <a:lnTo>
                    <a:pt x="974" y="3095"/>
                  </a:lnTo>
                  <a:cubicBezTo>
                    <a:pt x="958" y="3068"/>
                    <a:pt x="947" y="3041"/>
                    <a:pt x="947" y="3009"/>
                  </a:cubicBezTo>
                  <a:lnTo>
                    <a:pt x="1011" y="2933"/>
                  </a:lnTo>
                  <a:close/>
                  <a:moveTo>
                    <a:pt x="2813" y="2982"/>
                  </a:moveTo>
                  <a:cubicBezTo>
                    <a:pt x="2818" y="2987"/>
                    <a:pt x="2829" y="3003"/>
                    <a:pt x="2834" y="3014"/>
                  </a:cubicBezTo>
                  <a:cubicBezTo>
                    <a:pt x="2850" y="3041"/>
                    <a:pt x="2866" y="3084"/>
                    <a:pt x="2915" y="3095"/>
                  </a:cubicBezTo>
                  <a:cubicBezTo>
                    <a:pt x="2893" y="3106"/>
                    <a:pt x="2882" y="3116"/>
                    <a:pt x="2866" y="3132"/>
                  </a:cubicBezTo>
                  <a:cubicBezTo>
                    <a:pt x="2856" y="3143"/>
                    <a:pt x="2839" y="3149"/>
                    <a:pt x="2834" y="3159"/>
                  </a:cubicBezTo>
                  <a:cubicBezTo>
                    <a:pt x="2833" y="3160"/>
                    <a:pt x="2833" y="3160"/>
                    <a:pt x="2832" y="3160"/>
                  </a:cubicBezTo>
                  <a:cubicBezTo>
                    <a:pt x="2827" y="3160"/>
                    <a:pt x="2822" y="3147"/>
                    <a:pt x="2813" y="3138"/>
                  </a:cubicBezTo>
                  <a:cubicBezTo>
                    <a:pt x="2807" y="3122"/>
                    <a:pt x="2802" y="3116"/>
                    <a:pt x="2802" y="3106"/>
                  </a:cubicBezTo>
                  <a:cubicBezTo>
                    <a:pt x="2786" y="3089"/>
                    <a:pt x="2780" y="3068"/>
                    <a:pt x="2769" y="3052"/>
                  </a:cubicBezTo>
                  <a:cubicBezTo>
                    <a:pt x="2769" y="3041"/>
                    <a:pt x="2759" y="3041"/>
                    <a:pt x="2759" y="3036"/>
                  </a:cubicBezTo>
                  <a:lnTo>
                    <a:pt x="2813" y="2982"/>
                  </a:lnTo>
                  <a:close/>
                  <a:moveTo>
                    <a:pt x="1103" y="197"/>
                  </a:moveTo>
                  <a:cubicBezTo>
                    <a:pt x="1146" y="251"/>
                    <a:pt x="1173" y="321"/>
                    <a:pt x="1200" y="380"/>
                  </a:cubicBezTo>
                  <a:cubicBezTo>
                    <a:pt x="1221" y="482"/>
                    <a:pt x="1264" y="579"/>
                    <a:pt x="1296" y="670"/>
                  </a:cubicBezTo>
                  <a:cubicBezTo>
                    <a:pt x="1307" y="713"/>
                    <a:pt x="1329" y="756"/>
                    <a:pt x="1345" y="799"/>
                  </a:cubicBezTo>
                  <a:lnTo>
                    <a:pt x="1388" y="912"/>
                  </a:lnTo>
                  <a:cubicBezTo>
                    <a:pt x="1431" y="1020"/>
                    <a:pt x="1468" y="1127"/>
                    <a:pt x="1517" y="1235"/>
                  </a:cubicBezTo>
                  <a:cubicBezTo>
                    <a:pt x="1538" y="1283"/>
                    <a:pt x="1565" y="1337"/>
                    <a:pt x="1614" y="1390"/>
                  </a:cubicBezTo>
                  <a:cubicBezTo>
                    <a:pt x="1639" y="1426"/>
                    <a:pt x="1669" y="1446"/>
                    <a:pt x="1702" y="1446"/>
                  </a:cubicBezTo>
                  <a:cubicBezTo>
                    <a:pt x="1725" y="1446"/>
                    <a:pt x="1749" y="1437"/>
                    <a:pt x="1775" y="1417"/>
                  </a:cubicBezTo>
                  <a:cubicBezTo>
                    <a:pt x="1829" y="1380"/>
                    <a:pt x="1882" y="1342"/>
                    <a:pt x="1925" y="1294"/>
                  </a:cubicBezTo>
                  <a:cubicBezTo>
                    <a:pt x="2076" y="1143"/>
                    <a:pt x="2216" y="987"/>
                    <a:pt x="2366" y="826"/>
                  </a:cubicBezTo>
                  <a:lnTo>
                    <a:pt x="2485" y="692"/>
                  </a:lnTo>
                  <a:cubicBezTo>
                    <a:pt x="2511" y="659"/>
                    <a:pt x="2544" y="622"/>
                    <a:pt x="2571" y="595"/>
                  </a:cubicBezTo>
                  <a:cubicBezTo>
                    <a:pt x="2614" y="546"/>
                    <a:pt x="2662" y="503"/>
                    <a:pt x="2700" y="455"/>
                  </a:cubicBezTo>
                  <a:cubicBezTo>
                    <a:pt x="2721" y="433"/>
                    <a:pt x="2743" y="423"/>
                    <a:pt x="2759" y="401"/>
                  </a:cubicBezTo>
                  <a:lnTo>
                    <a:pt x="2775" y="390"/>
                  </a:lnTo>
                  <a:cubicBezTo>
                    <a:pt x="2861" y="433"/>
                    <a:pt x="2920" y="503"/>
                    <a:pt x="2985" y="573"/>
                  </a:cubicBezTo>
                  <a:cubicBezTo>
                    <a:pt x="2963" y="638"/>
                    <a:pt x="2920" y="681"/>
                    <a:pt x="2882" y="729"/>
                  </a:cubicBezTo>
                  <a:lnTo>
                    <a:pt x="2877" y="745"/>
                  </a:lnTo>
                  <a:cubicBezTo>
                    <a:pt x="2646" y="998"/>
                    <a:pt x="2399" y="1235"/>
                    <a:pt x="2167" y="1455"/>
                  </a:cubicBezTo>
                  <a:lnTo>
                    <a:pt x="2135" y="1487"/>
                  </a:lnTo>
                  <a:lnTo>
                    <a:pt x="2054" y="1573"/>
                  </a:lnTo>
                  <a:cubicBezTo>
                    <a:pt x="1995" y="1632"/>
                    <a:pt x="1979" y="1708"/>
                    <a:pt x="2017" y="1778"/>
                  </a:cubicBezTo>
                  <a:cubicBezTo>
                    <a:pt x="2054" y="1858"/>
                    <a:pt x="2087" y="1928"/>
                    <a:pt x="2130" y="1982"/>
                  </a:cubicBezTo>
                  <a:cubicBezTo>
                    <a:pt x="2205" y="2089"/>
                    <a:pt x="2275" y="2197"/>
                    <a:pt x="2350" y="2299"/>
                  </a:cubicBezTo>
                  <a:cubicBezTo>
                    <a:pt x="2404" y="2380"/>
                    <a:pt x="2463" y="2460"/>
                    <a:pt x="2517" y="2541"/>
                  </a:cubicBezTo>
                  <a:cubicBezTo>
                    <a:pt x="2565" y="2606"/>
                    <a:pt x="2608" y="2675"/>
                    <a:pt x="2651" y="2740"/>
                  </a:cubicBezTo>
                  <a:lnTo>
                    <a:pt x="2700" y="2815"/>
                  </a:lnTo>
                  <a:cubicBezTo>
                    <a:pt x="2624" y="2917"/>
                    <a:pt x="2528" y="3014"/>
                    <a:pt x="2425" y="3079"/>
                  </a:cubicBezTo>
                  <a:cubicBezTo>
                    <a:pt x="2356" y="3009"/>
                    <a:pt x="2296" y="2928"/>
                    <a:pt x="2237" y="2815"/>
                  </a:cubicBezTo>
                  <a:cubicBezTo>
                    <a:pt x="2194" y="2735"/>
                    <a:pt x="2151" y="2654"/>
                    <a:pt x="2108" y="2573"/>
                  </a:cubicBezTo>
                  <a:cubicBezTo>
                    <a:pt x="2054" y="2466"/>
                    <a:pt x="1995" y="2358"/>
                    <a:pt x="1942" y="2256"/>
                  </a:cubicBezTo>
                  <a:cubicBezTo>
                    <a:pt x="1909" y="2192"/>
                    <a:pt x="1861" y="2122"/>
                    <a:pt x="1807" y="2046"/>
                  </a:cubicBezTo>
                  <a:cubicBezTo>
                    <a:pt x="1775" y="2003"/>
                    <a:pt x="1726" y="1976"/>
                    <a:pt x="1667" y="1966"/>
                  </a:cubicBezTo>
                  <a:cubicBezTo>
                    <a:pt x="1661" y="1965"/>
                    <a:pt x="1654" y="1965"/>
                    <a:pt x="1648" y="1965"/>
                  </a:cubicBezTo>
                  <a:cubicBezTo>
                    <a:pt x="1591" y="1965"/>
                    <a:pt x="1539" y="1985"/>
                    <a:pt x="1495" y="2014"/>
                  </a:cubicBezTo>
                  <a:cubicBezTo>
                    <a:pt x="1468" y="2036"/>
                    <a:pt x="1452" y="2063"/>
                    <a:pt x="1436" y="2073"/>
                  </a:cubicBezTo>
                  <a:cubicBezTo>
                    <a:pt x="1372" y="2154"/>
                    <a:pt x="1307" y="2229"/>
                    <a:pt x="1243" y="2310"/>
                  </a:cubicBezTo>
                  <a:cubicBezTo>
                    <a:pt x="1130" y="2444"/>
                    <a:pt x="1006" y="2584"/>
                    <a:pt x="899" y="2735"/>
                  </a:cubicBezTo>
                  <a:cubicBezTo>
                    <a:pt x="823" y="2831"/>
                    <a:pt x="737" y="2933"/>
                    <a:pt x="657" y="3036"/>
                  </a:cubicBezTo>
                  <a:cubicBezTo>
                    <a:pt x="624" y="3079"/>
                    <a:pt x="592" y="3116"/>
                    <a:pt x="549" y="3154"/>
                  </a:cubicBezTo>
                  <a:lnTo>
                    <a:pt x="528" y="3175"/>
                  </a:lnTo>
                  <a:cubicBezTo>
                    <a:pt x="442" y="3111"/>
                    <a:pt x="377" y="3030"/>
                    <a:pt x="307" y="2950"/>
                  </a:cubicBezTo>
                  <a:lnTo>
                    <a:pt x="275" y="2907"/>
                  </a:lnTo>
                  <a:cubicBezTo>
                    <a:pt x="270" y="2896"/>
                    <a:pt x="259" y="2880"/>
                    <a:pt x="275" y="2874"/>
                  </a:cubicBezTo>
                  <a:lnTo>
                    <a:pt x="280" y="2858"/>
                  </a:lnTo>
                  <a:cubicBezTo>
                    <a:pt x="307" y="2821"/>
                    <a:pt x="329" y="2778"/>
                    <a:pt x="361" y="2745"/>
                  </a:cubicBezTo>
                  <a:cubicBezTo>
                    <a:pt x="657" y="2412"/>
                    <a:pt x="888" y="2154"/>
                    <a:pt x="1103" y="1912"/>
                  </a:cubicBezTo>
                  <a:cubicBezTo>
                    <a:pt x="1237" y="1767"/>
                    <a:pt x="1248" y="1745"/>
                    <a:pt x="1302" y="1611"/>
                  </a:cubicBezTo>
                  <a:lnTo>
                    <a:pt x="1307" y="1589"/>
                  </a:lnTo>
                  <a:lnTo>
                    <a:pt x="1296" y="1579"/>
                  </a:lnTo>
                  <a:cubicBezTo>
                    <a:pt x="1264" y="1541"/>
                    <a:pt x="1243" y="1498"/>
                    <a:pt x="1237" y="1450"/>
                  </a:cubicBezTo>
                  <a:cubicBezTo>
                    <a:pt x="1210" y="1283"/>
                    <a:pt x="1167" y="1084"/>
                    <a:pt x="1119" y="896"/>
                  </a:cubicBezTo>
                  <a:cubicBezTo>
                    <a:pt x="1092" y="804"/>
                    <a:pt x="1060" y="718"/>
                    <a:pt x="1028" y="627"/>
                  </a:cubicBezTo>
                  <a:cubicBezTo>
                    <a:pt x="1022" y="600"/>
                    <a:pt x="1006" y="584"/>
                    <a:pt x="1001" y="557"/>
                  </a:cubicBezTo>
                  <a:cubicBezTo>
                    <a:pt x="979" y="493"/>
                    <a:pt x="952" y="433"/>
                    <a:pt x="925" y="374"/>
                  </a:cubicBezTo>
                  <a:cubicBezTo>
                    <a:pt x="920" y="353"/>
                    <a:pt x="904" y="331"/>
                    <a:pt x="899" y="315"/>
                  </a:cubicBezTo>
                  <a:cubicBezTo>
                    <a:pt x="968" y="267"/>
                    <a:pt x="1033" y="235"/>
                    <a:pt x="1103" y="197"/>
                  </a:cubicBezTo>
                  <a:close/>
                  <a:moveTo>
                    <a:pt x="834" y="3149"/>
                  </a:moveTo>
                  <a:lnTo>
                    <a:pt x="872" y="3218"/>
                  </a:lnTo>
                  <a:lnTo>
                    <a:pt x="823" y="3272"/>
                  </a:lnTo>
                  <a:lnTo>
                    <a:pt x="791" y="3197"/>
                  </a:lnTo>
                  <a:cubicBezTo>
                    <a:pt x="796" y="3186"/>
                    <a:pt x="813" y="3170"/>
                    <a:pt x="818" y="3165"/>
                  </a:cubicBezTo>
                  <a:cubicBezTo>
                    <a:pt x="818" y="3159"/>
                    <a:pt x="823" y="3159"/>
                    <a:pt x="834" y="3149"/>
                  </a:cubicBezTo>
                  <a:close/>
                  <a:moveTo>
                    <a:pt x="2651" y="3138"/>
                  </a:moveTo>
                  <a:lnTo>
                    <a:pt x="2667" y="3149"/>
                  </a:lnTo>
                  <a:cubicBezTo>
                    <a:pt x="2694" y="3186"/>
                    <a:pt x="2721" y="3213"/>
                    <a:pt x="2743" y="3245"/>
                  </a:cubicBezTo>
                  <a:lnTo>
                    <a:pt x="2743" y="3267"/>
                  </a:lnTo>
                  <a:lnTo>
                    <a:pt x="2689" y="3294"/>
                  </a:lnTo>
                  <a:cubicBezTo>
                    <a:pt x="2667" y="3251"/>
                    <a:pt x="2646" y="3202"/>
                    <a:pt x="2624" y="3149"/>
                  </a:cubicBezTo>
                  <a:lnTo>
                    <a:pt x="2651" y="3138"/>
                  </a:lnTo>
                  <a:close/>
                  <a:moveTo>
                    <a:pt x="2554" y="3304"/>
                  </a:moveTo>
                  <a:cubicBezTo>
                    <a:pt x="2565" y="3321"/>
                    <a:pt x="2571" y="3337"/>
                    <a:pt x="2587" y="3353"/>
                  </a:cubicBezTo>
                  <a:lnTo>
                    <a:pt x="2597" y="3374"/>
                  </a:lnTo>
                  <a:lnTo>
                    <a:pt x="2592" y="3385"/>
                  </a:lnTo>
                  <a:cubicBezTo>
                    <a:pt x="2571" y="3353"/>
                    <a:pt x="2560" y="3326"/>
                    <a:pt x="2554" y="3304"/>
                  </a:cubicBezTo>
                  <a:close/>
                  <a:moveTo>
                    <a:pt x="673" y="3321"/>
                  </a:moveTo>
                  <a:cubicBezTo>
                    <a:pt x="689" y="3331"/>
                    <a:pt x="705" y="3353"/>
                    <a:pt x="716" y="3380"/>
                  </a:cubicBezTo>
                  <a:lnTo>
                    <a:pt x="683" y="3412"/>
                  </a:lnTo>
                  <a:cubicBezTo>
                    <a:pt x="673" y="3390"/>
                    <a:pt x="657" y="3369"/>
                    <a:pt x="651" y="3337"/>
                  </a:cubicBezTo>
                  <a:lnTo>
                    <a:pt x="673" y="3321"/>
                  </a:lnTo>
                  <a:close/>
                  <a:moveTo>
                    <a:pt x="1232" y="1"/>
                  </a:moveTo>
                  <a:cubicBezTo>
                    <a:pt x="1216" y="1"/>
                    <a:pt x="1199" y="3"/>
                    <a:pt x="1183" y="9"/>
                  </a:cubicBezTo>
                  <a:cubicBezTo>
                    <a:pt x="1114" y="30"/>
                    <a:pt x="1060" y="57"/>
                    <a:pt x="1011" y="84"/>
                  </a:cubicBezTo>
                  <a:cubicBezTo>
                    <a:pt x="952" y="122"/>
                    <a:pt x="899" y="154"/>
                    <a:pt x="845" y="186"/>
                  </a:cubicBezTo>
                  <a:cubicBezTo>
                    <a:pt x="818" y="202"/>
                    <a:pt x="796" y="218"/>
                    <a:pt x="770" y="235"/>
                  </a:cubicBezTo>
                  <a:cubicBezTo>
                    <a:pt x="646" y="315"/>
                    <a:pt x="624" y="347"/>
                    <a:pt x="657" y="498"/>
                  </a:cubicBezTo>
                  <a:cubicBezTo>
                    <a:pt x="657" y="503"/>
                    <a:pt x="657" y="509"/>
                    <a:pt x="662" y="514"/>
                  </a:cubicBezTo>
                  <a:lnTo>
                    <a:pt x="662" y="525"/>
                  </a:lnTo>
                  <a:cubicBezTo>
                    <a:pt x="726" y="751"/>
                    <a:pt x="791" y="971"/>
                    <a:pt x="877" y="1175"/>
                  </a:cubicBezTo>
                  <a:cubicBezTo>
                    <a:pt x="925" y="1283"/>
                    <a:pt x="958" y="1390"/>
                    <a:pt x="1006" y="1503"/>
                  </a:cubicBezTo>
                  <a:cubicBezTo>
                    <a:pt x="1022" y="1552"/>
                    <a:pt x="1038" y="1589"/>
                    <a:pt x="1054" y="1638"/>
                  </a:cubicBezTo>
                  <a:lnTo>
                    <a:pt x="1011" y="1692"/>
                  </a:lnTo>
                  <a:cubicBezTo>
                    <a:pt x="974" y="1740"/>
                    <a:pt x="931" y="1794"/>
                    <a:pt x="888" y="1842"/>
                  </a:cubicBezTo>
                  <a:cubicBezTo>
                    <a:pt x="807" y="1933"/>
                    <a:pt x="716" y="2025"/>
                    <a:pt x="635" y="2122"/>
                  </a:cubicBezTo>
                  <a:cubicBezTo>
                    <a:pt x="538" y="2229"/>
                    <a:pt x="442" y="2342"/>
                    <a:pt x="339" y="2450"/>
                  </a:cubicBezTo>
                  <a:cubicBezTo>
                    <a:pt x="270" y="2541"/>
                    <a:pt x="189" y="2632"/>
                    <a:pt x="97" y="2740"/>
                  </a:cubicBezTo>
                  <a:cubicBezTo>
                    <a:pt x="65" y="2783"/>
                    <a:pt x="44" y="2821"/>
                    <a:pt x="28" y="2858"/>
                  </a:cubicBezTo>
                  <a:cubicBezTo>
                    <a:pt x="1" y="2907"/>
                    <a:pt x="6" y="2966"/>
                    <a:pt x="38" y="3009"/>
                  </a:cubicBezTo>
                  <a:cubicBezTo>
                    <a:pt x="135" y="3122"/>
                    <a:pt x="248" y="3235"/>
                    <a:pt x="382" y="3358"/>
                  </a:cubicBezTo>
                  <a:cubicBezTo>
                    <a:pt x="393" y="3364"/>
                    <a:pt x="409" y="3380"/>
                    <a:pt x="420" y="3380"/>
                  </a:cubicBezTo>
                  <a:cubicBezTo>
                    <a:pt x="463" y="3380"/>
                    <a:pt x="485" y="3412"/>
                    <a:pt x="517" y="3460"/>
                  </a:cubicBezTo>
                  <a:cubicBezTo>
                    <a:pt x="522" y="3471"/>
                    <a:pt x="538" y="3487"/>
                    <a:pt x="544" y="3493"/>
                  </a:cubicBezTo>
                  <a:cubicBezTo>
                    <a:pt x="549" y="3498"/>
                    <a:pt x="554" y="3514"/>
                    <a:pt x="565" y="3519"/>
                  </a:cubicBezTo>
                  <a:cubicBezTo>
                    <a:pt x="571" y="3536"/>
                    <a:pt x="576" y="3546"/>
                    <a:pt x="592" y="3562"/>
                  </a:cubicBezTo>
                  <a:lnTo>
                    <a:pt x="619" y="3606"/>
                  </a:lnTo>
                  <a:lnTo>
                    <a:pt x="646" y="3595"/>
                  </a:lnTo>
                  <a:cubicBezTo>
                    <a:pt x="726" y="3552"/>
                    <a:pt x="786" y="3493"/>
                    <a:pt x="839" y="3439"/>
                  </a:cubicBezTo>
                  <a:lnTo>
                    <a:pt x="850" y="3428"/>
                  </a:lnTo>
                  <a:cubicBezTo>
                    <a:pt x="952" y="3321"/>
                    <a:pt x="1054" y="3202"/>
                    <a:pt x="1157" y="3095"/>
                  </a:cubicBezTo>
                  <a:cubicBezTo>
                    <a:pt x="1200" y="3052"/>
                    <a:pt x="1243" y="2998"/>
                    <a:pt x="1291" y="2950"/>
                  </a:cubicBezTo>
                  <a:lnTo>
                    <a:pt x="1302" y="2933"/>
                  </a:lnTo>
                  <a:cubicBezTo>
                    <a:pt x="1323" y="2907"/>
                    <a:pt x="1334" y="2896"/>
                    <a:pt x="1361" y="2896"/>
                  </a:cubicBezTo>
                  <a:cubicBezTo>
                    <a:pt x="1382" y="2896"/>
                    <a:pt x="1404" y="2874"/>
                    <a:pt x="1404" y="2869"/>
                  </a:cubicBezTo>
                  <a:cubicBezTo>
                    <a:pt x="1409" y="2853"/>
                    <a:pt x="1415" y="2842"/>
                    <a:pt x="1415" y="2831"/>
                  </a:cubicBezTo>
                  <a:cubicBezTo>
                    <a:pt x="1415" y="2815"/>
                    <a:pt x="1425" y="2799"/>
                    <a:pt x="1442" y="2783"/>
                  </a:cubicBezTo>
                  <a:cubicBezTo>
                    <a:pt x="1458" y="2767"/>
                    <a:pt x="1463" y="2761"/>
                    <a:pt x="1468" y="2745"/>
                  </a:cubicBezTo>
                  <a:lnTo>
                    <a:pt x="1517" y="2697"/>
                  </a:lnTo>
                  <a:cubicBezTo>
                    <a:pt x="1544" y="2681"/>
                    <a:pt x="1571" y="2654"/>
                    <a:pt x="1592" y="2611"/>
                  </a:cubicBezTo>
                  <a:cubicBezTo>
                    <a:pt x="1603" y="2579"/>
                    <a:pt x="1630" y="2552"/>
                    <a:pt x="1657" y="2525"/>
                  </a:cubicBezTo>
                  <a:cubicBezTo>
                    <a:pt x="1673" y="2514"/>
                    <a:pt x="1678" y="2498"/>
                    <a:pt x="1694" y="2487"/>
                  </a:cubicBezTo>
                  <a:lnTo>
                    <a:pt x="1721" y="2460"/>
                  </a:lnTo>
                  <a:lnTo>
                    <a:pt x="1726" y="2466"/>
                  </a:lnTo>
                  <a:cubicBezTo>
                    <a:pt x="1737" y="2493"/>
                    <a:pt x="1753" y="2519"/>
                    <a:pt x="1775" y="2546"/>
                  </a:cubicBezTo>
                  <a:lnTo>
                    <a:pt x="1834" y="2665"/>
                  </a:lnTo>
                  <a:cubicBezTo>
                    <a:pt x="1866" y="2740"/>
                    <a:pt x="1909" y="2810"/>
                    <a:pt x="1947" y="2880"/>
                  </a:cubicBezTo>
                  <a:cubicBezTo>
                    <a:pt x="1995" y="2971"/>
                    <a:pt x="2049" y="3041"/>
                    <a:pt x="2087" y="3111"/>
                  </a:cubicBezTo>
                  <a:cubicBezTo>
                    <a:pt x="2130" y="3170"/>
                    <a:pt x="2189" y="3245"/>
                    <a:pt x="2275" y="3278"/>
                  </a:cubicBezTo>
                  <a:lnTo>
                    <a:pt x="2286" y="3299"/>
                  </a:lnTo>
                  <a:cubicBezTo>
                    <a:pt x="2296" y="3321"/>
                    <a:pt x="2302" y="3337"/>
                    <a:pt x="2318" y="3358"/>
                  </a:cubicBezTo>
                  <a:cubicBezTo>
                    <a:pt x="2329" y="3385"/>
                    <a:pt x="2350" y="3412"/>
                    <a:pt x="2372" y="3439"/>
                  </a:cubicBezTo>
                  <a:cubicBezTo>
                    <a:pt x="2399" y="3471"/>
                    <a:pt x="2425" y="3498"/>
                    <a:pt x="2447" y="3519"/>
                  </a:cubicBezTo>
                  <a:cubicBezTo>
                    <a:pt x="2466" y="3539"/>
                    <a:pt x="2487" y="3547"/>
                    <a:pt x="2508" y="3547"/>
                  </a:cubicBezTo>
                  <a:cubicBezTo>
                    <a:pt x="2534" y="3547"/>
                    <a:pt x="2560" y="3535"/>
                    <a:pt x="2587" y="3514"/>
                  </a:cubicBezTo>
                  <a:cubicBezTo>
                    <a:pt x="2597" y="3498"/>
                    <a:pt x="2608" y="3482"/>
                    <a:pt x="2614" y="3466"/>
                  </a:cubicBezTo>
                  <a:lnTo>
                    <a:pt x="2614" y="3460"/>
                  </a:lnTo>
                  <a:cubicBezTo>
                    <a:pt x="2678" y="3433"/>
                    <a:pt x="2732" y="3385"/>
                    <a:pt x="2780" y="3321"/>
                  </a:cubicBezTo>
                  <a:cubicBezTo>
                    <a:pt x="2856" y="3278"/>
                    <a:pt x="2909" y="3218"/>
                    <a:pt x="2963" y="3165"/>
                  </a:cubicBezTo>
                  <a:lnTo>
                    <a:pt x="3022" y="3106"/>
                  </a:lnTo>
                  <a:cubicBezTo>
                    <a:pt x="3065" y="3084"/>
                    <a:pt x="3092" y="3057"/>
                    <a:pt x="3103" y="3025"/>
                  </a:cubicBezTo>
                  <a:cubicBezTo>
                    <a:pt x="3119" y="2987"/>
                    <a:pt x="3097" y="2955"/>
                    <a:pt x="3081" y="2923"/>
                  </a:cubicBezTo>
                  <a:cubicBezTo>
                    <a:pt x="3049" y="2864"/>
                    <a:pt x="3011" y="2810"/>
                    <a:pt x="2974" y="2756"/>
                  </a:cubicBezTo>
                  <a:lnTo>
                    <a:pt x="2942" y="2708"/>
                  </a:lnTo>
                  <a:cubicBezTo>
                    <a:pt x="2931" y="2686"/>
                    <a:pt x="2915" y="2665"/>
                    <a:pt x="2904" y="2654"/>
                  </a:cubicBezTo>
                  <a:cubicBezTo>
                    <a:pt x="2888" y="2638"/>
                    <a:pt x="2877" y="2622"/>
                    <a:pt x="2861" y="2606"/>
                  </a:cubicBezTo>
                  <a:cubicBezTo>
                    <a:pt x="2850" y="2584"/>
                    <a:pt x="2834" y="2563"/>
                    <a:pt x="2823" y="2541"/>
                  </a:cubicBezTo>
                  <a:cubicBezTo>
                    <a:pt x="2802" y="2514"/>
                    <a:pt x="2786" y="2487"/>
                    <a:pt x="2769" y="2455"/>
                  </a:cubicBezTo>
                  <a:cubicBezTo>
                    <a:pt x="2705" y="2374"/>
                    <a:pt x="2646" y="2288"/>
                    <a:pt x="2587" y="2208"/>
                  </a:cubicBezTo>
                  <a:cubicBezTo>
                    <a:pt x="2538" y="2143"/>
                    <a:pt x="2490" y="2079"/>
                    <a:pt x="2436" y="2014"/>
                  </a:cubicBezTo>
                  <a:lnTo>
                    <a:pt x="2420" y="1993"/>
                  </a:lnTo>
                  <a:cubicBezTo>
                    <a:pt x="2382" y="1955"/>
                    <a:pt x="2356" y="1912"/>
                    <a:pt x="2339" y="1874"/>
                  </a:cubicBezTo>
                  <a:lnTo>
                    <a:pt x="2458" y="1751"/>
                  </a:lnTo>
                  <a:cubicBezTo>
                    <a:pt x="2538" y="1670"/>
                    <a:pt x="2619" y="1600"/>
                    <a:pt x="2700" y="1520"/>
                  </a:cubicBezTo>
                  <a:cubicBezTo>
                    <a:pt x="2877" y="1342"/>
                    <a:pt x="3054" y="1154"/>
                    <a:pt x="3259" y="955"/>
                  </a:cubicBezTo>
                  <a:lnTo>
                    <a:pt x="3269" y="939"/>
                  </a:lnTo>
                  <a:cubicBezTo>
                    <a:pt x="3307" y="912"/>
                    <a:pt x="3339" y="874"/>
                    <a:pt x="3345" y="810"/>
                  </a:cubicBezTo>
                  <a:lnTo>
                    <a:pt x="3345" y="799"/>
                  </a:lnTo>
                  <a:lnTo>
                    <a:pt x="3312" y="767"/>
                  </a:lnTo>
                  <a:cubicBezTo>
                    <a:pt x="3318" y="729"/>
                    <a:pt x="3296" y="713"/>
                    <a:pt x="3286" y="686"/>
                  </a:cubicBezTo>
                  <a:lnTo>
                    <a:pt x="3269" y="670"/>
                  </a:lnTo>
                  <a:cubicBezTo>
                    <a:pt x="3259" y="659"/>
                    <a:pt x="3243" y="643"/>
                    <a:pt x="3237" y="632"/>
                  </a:cubicBezTo>
                  <a:cubicBezTo>
                    <a:pt x="3151" y="450"/>
                    <a:pt x="2990" y="347"/>
                    <a:pt x="2861" y="288"/>
                  </a:cubicBezTo>
                  <a:cubicBezTo>
                    <a:pt x="2823" y="267"/>
                    <a:pt x="2775" y="261"/>
                    <a:pt x="2726" y="245"/>
                  </a:cubicBezTo>
                  <a:cubicBezTo>
                    <a:pt x="2715" y="243"/>
                    <a:pt x="2704" y="243"/>
                    <a:pt x="2694" y="243"/>
                  </a:cubicBezTo>
                  <a:cubicBezTo>
                    <a:pt x="2643" y="243"/>
                    <a:pt x="2600" y="263"/>
                    <a:pt x="2560" y="294"/>
                  </a:cubicBezTo>
                  <a:lnTo>
                    <a:pt x="2554" y="299"/>
                  </a:lnTo>
                  <a:cubicBezTo>
                    <a:pt x="2517" y="337"/>
                    <a:pt x="2485" y="369"/>
                    <a:pt x="2458" y="401"/>
                  </a:cubicBezTo>
                  <a:lnTo>
                    <a:pt x="2151" y="745"/>
                  </a:lnTo>
                  <a:cubicBezTo>
                    <a:pt x="2033" y="874"/>
                    <a:pt x="1920" y="993"/>
                    <a:pt x="1807" y="1122"/>
                  </a:cubicBezTo>
                  <a:cubicBezTo>
                    <a:pt x="1791" y="1143"/>
                    <a:pt x="1775" y="1154"/>
                    <a:pt x="1753" y="1175"/>
                  </a:cubicBezTo>
                  <a:cubicBezTo>
                    <a:pt x="1748" y="1159"/>
                    <a:pt x="1737" y="1143"/>
                    <a:pt x="1737" y="1127"/>
                  </a:cubicBezTo>
                  <a:cubicBezTo>
                    <a:pt x="1721" y="1052"/>
                    <a:pt x="1700" y="976"/>
                    <a:pt x="1678" y="912"/>
                  </a:cubicBezTo>
                  <a:lnTo>
                    <a:pt x="1651" y="815"/>
                  </a:lnTo>
                  <a:cubicBezTo>
                    <a:pt x="1592" y="611"/>
                    <a:pt x="1533" y="433"/>
                    <a:pt x="1463" y="278"/>
                  </a:cubicBezTo>
                  <a:cubicBezTo>
                    <a:pt x="1431" y="213"/>
                    <a:pt x="1399" y="143"/>
                    <a:pt x="1356" y="79"/>
                  </a:cubicBezTo>
                  <a:cubicBezTo>
                    <a:pt x="1327" y="26"/>
                    <a:pt x="1280" y="1"/>
                    <a:pt x="1232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23" name="Google Shape;1023;p22"/>
            <p:cNvGrpSpPr/>
            <p:nvPr/>
          </p:nvGrpSpPr>
          <p:grpSpPr>
            <a:xfrm>
              <a:off x="8512739" y="1732507"/>
              <a:ext cx="452217" cy="155323"/>
              <a:chOff x="1538650" y="1788750"/>
              <a:chExt cx="184150" cy="63250"/>
            </a:xfrm>
          </p:grpSpPr>
          <p:sp>
            <p:nvSpPr>
              <p:cNvPr id="1024" name="Google Shape;1024;p22"/>
              <p:cNvSpPr/>
              <p:nvPr/>
            </p:nvSpPr>
            <p:spPr>
              <a:xfrm>
                <a:off x="1538650" y="1788750"/>
                <a:ext cx="162650" cy="50100"/>
              </a:xfrm>
              <a:custGeom>
                <a:avLst/>
                <a:gdLst/>
                <a:ahLst/>
                <a:cxnLst/>
                <a:rect l="l" t="t" r="r" b="b"/>
                <a:pathLst>
                  <a:path w="6506" h="2004" extrusionOk="0">
                    <a:moveTo>
                      <a:pt x="6428" y="0"/>
                    </a:moveTo>
                    <a:cubicBezTo>
                      <a:pt x="6409" y="0"/>
                      <a:pt x="6390" y="6"/>
                      <a:pt x="6371" y="8"/>
                    </a:cubicBezTo>
                    <a:lnTo>
                      <a:pt x="6366" y="8"/>
                    </a:lnTo>
                    <a:cubicBezTo>
                      <a:pt x="6280" y="30"/>
                      <a:pt x="6183" y="52"/>
                      <a:pt x="6091" y="78"/>
                    </a:cubicBezTo>
                    <a:lnTo>
                      <a:pt x="5446" y="256"/>
                    </a:lnTo>
                    <a:cubicBezTo>
                      <a:pt x="5290" y="299"/>
                      <a:pt x="5134" y="347"/>
                      <a:pt x="4984" y="385"/>
                    </a:cubicBezTo>
                    <a:lnTo>
                      <a:pt x="4866" y="417"/>
                    </a:lnTo>
                    <a:cubicBezTo>
                      <a:pt x="4194" y="605"/>
                      <a:pt x="3505" y="793"/>
                      <a:pt x="2823" y="1008"/>
                    </a:cubicBezTo>
                    <a:cubicBezTo>
                      <a:pt x="2538" y="1100"/>
                      <a:pt x="2247" y="1191"/>
                      <a:pt x="1957" y="1277"/>
                    </a:cubicBezTo>
                    <a:cubicBezTo>
                      <a:pt x="1688" y="1369"/>
                      <a:pt x="1414" y="1449"/>
                      <a:pt x="1145" y="1535"/>
                    </a:cubicBezTo>
                    <a:cubicBezTo>
                      <a:pt x="989" y="1584"/>
                      <a:pt x="839" y="1627"/>
                      <a:pt x="688" y="1675"/>
                    </a:cubicBezTo>
                    <a:cubicBezTo>
                      <a:pt x="511" y="1729"/>
                      <a:pt x="344" y="1783"/>
                      <a:pt x="167" y="1836"/>
                    </a:cubicBezTo>
                    <a:cubicBezTo>
                      <a:pt x="161" y="1836"/>
                      <a:pt x="151" y="1842"/>
                      <a:pt x="145" y="1842"/>
                    </a:cubicBezTo>
                    <a:cubicBezTo>
                      <a:pt x="97" y="1858"/>
                      <a:pt x="48" y="1869"/>
                      <a:pt x="16" y="1912"/>
                    </a:cubicBezTo>
                    <a:lnTo>
                      <a:pt x="0" y="1928"/>
                    </a:lnTo>
                    <a:lnTo>
                      <a:pt x="16" y="1949"/>
                    </a:lnTo>
                    <a:cubicBezTo>
                      <a:pt x="43" y="1992"/>
                      <a:pt x="75" y="2003"/>
                      <a:pt x="102" y="2003"/>
                    </a:cubicBezTo>
                    <a:cubicBezTo>
                      <a:pt x="118" y="2003"/>
                      <a:pt x="134" y="2003"/>
                      <a:pt x="145" y="1998"/>
                    </a:cubicBezTo>
                    <a:lnTo>
                      <a:pt x="188" y="1992"/>
                    </a:lnTo>
                    <a:cubicBezTo>
                      <a:pt x="263" y="1976"/>
                      <a:pt x="339" y="1965"/>
                      <a:pt x="414" y="1944"/>
                    </a:cubicBezTo>
                    <a:lnTo>
                      <a:pt x="629" y="1885"/>
                    </a:lnTo>
                    <a:cubicBezTo>
                      <a:pt x="1005" y="1783"/>
                      <a:pt x="1392" y="1675"/>
                      <a:pt x="1774" y="1568"/>
                    </a:cubicBezTo>
                    <a:cubicBezTo>
                      <a:pt x="2151" y="1460"/>
                      <a:pt x="2521" y="1353"/>
                      <a:pt x="2892" y="1245"/>
                    </a:cubicBezTo>
                    <a:cubicBezTo>
                      <a:pt x="3194" y="1132"/>
                      <a:pt x="3495" y="1046"/>
                      <a:pt x="3806" y="955"/>
                    </a:cubicBezTo>
                    <a:cubicBezTo>
                      <a:pt x="3978" y="901"/>
                      <a:pt x="4161" y="858"/>
                      <a:pt x="4339" y="810"/>
                    </a:cubicBezTo>
                    <a:cubicBezTo>
                      <a:pt x="4645" y="729"/>
                      <a:pt x="4968" y="643"/>
                      <a:pt x="5280" y="541"/>
                    </a:cubicBezTo>
                    <a:cubicBezTo>
                      <a:pt x="5376" y="508"/>
                      <a:pt x="5478" y="471"/>
                      <a:pt x="5575" y="444"/>
                    </a:cubicBezTo>
                    <a:lnTo>
                      <a:pt x="6177" y="245"/>
                    </a:lnTo>
                    <a:cubicBezTo>
                      <a:pt x="6253" y="218"/>
                      <a:pt x="6317" y="186"/>
                      <a:pt x="6387" y="159"/>
                    </a:cubicBezTo>
                    <a:cubicBezTo>
                      <a:pt x="6409" y="148"/>
                      <a:pt x="6425" y="138"/>
                      <a:pt x="6446" y="132"/>
                    </a:cubicBezTo>
                    <a:cubicBezTo>
                      <a:pt x="6495" y="111"/>
                      <a:pt x="6505" y="78"/>
                      <a:pt x="6495" y="35"/>
                    </a:cubicBezTo>
                    <a:lnTo>
                      <a:pt x="6495" y="30"/>
                    </a:lnTo>
                    <a:lnTo>
                      <a:pt x="6489" y="25"/>
                    </a:lnTo>
                    <a:cubicBezTo>
                      <a:pt x="6468" y="6"/>
                      <a:pt x="6448" y="0"/>
                      <a:pt x="6428" y="0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5" name="Google Shape;1025;p22"/>
              <p:cNvSpPr/>
              <p:nvPr/>
            </p:nvSpPr>
            <p:spPr>
              <a:xfrm>
                <a:off x="1603825" y="1813150"/>
                <a:ext cx="113875" cy="26225"/>
              </a:xfrm>
              <a:custGeom>
                <a:avLst/>
                <a:gdLst/>
                <a:ahLst/>
                <a:cxnLst/>
                <a:rect l="l" t="t" r="r" b="b"/>
                <a:pathLst>
                  <a:path w="4555" h="1049" extrusionOk="0">
                    <a:moveTo>
                      <a:pt x="4409" y="0"/>
                    </a:moveTo>
                    <a:lnTo>
                      <a:pt x="4328" y="6"/>
                    </a:lnTo>
                    <a:cubicBezTo>
                      <a:pt x="4237" y="16"/>
                      <a:pt x="4140" y="27"/>
                      <a:pt x="4049" y="43"/>
                    </a:cubicBezTo>
                    <a:cubicBezTo>
                      <a:pt x="3737" y="97"/>
                      <a:pt x="3425" y="156"/>
                      <a:pt x="3070" y="221"/>
                    </a:cubicBezTo>
                    <a:lnTo>
                      <a:pt x="2974" y="242"/>
                    </a:lnTo>
                    <a:cubicBezTo>
                      <a:pt x="2678" y="296"/>
                      <a:pt x="2366" y="355"/>
                      <a:pt x="2065" y="425"/>
                    </a:cubicBezTo>
                    <a:cubicBezTo>
                      <a:pt x="1694" y="506"/>
                      <a:pt x="1307" y="592"/>
                      <a:pt x="834" y="705"/>
                    </a:cubicBezTo>
                    <a:cubicBezTo>
                      <a:pt x="667" y="748"/>
                      <a:pt x="501" y="796"/>
                      <a:pt x="339" y="839"/>
                    </a:cubicBezTo>
                    <a:cubicBezTo>
                      <a:pt x="280" y="855"/>
                      <a:pt x="226" y="877"/>
                      <a:pt x="162" y="887"/>
                    </a:cubicBezTo>
                    <a:lnTo>
                      <a:pt x="151" y="893"/>
                    </a:lnTo>
                    <a:cubicBezTo>
                      <a:pt x="108" y="909"/>
                      <a:pt x="70" y="914"/>
                      <a:pt x="27" y="946"/>
                    </a:cubicBezTo>
                    <a:lnTo>
                      <a:pt x="1" y="973"/>
                    </a:lnTo>
                    <a:lnTo>
                      <a:pt x="44" y="1011"/>
                    </a:lnTo>
                    <a:cubicBezTo>
                      <a:pt x="76" y="1038"/>
                      <a:pt x="92" y="1049"/>
                      <a:pt x="108" y="1049"/>
                    </a:cubicBezTo>
                    <a:lnTo>
                      <a:pt x="124" y="1049"/>
                    </a:lnTo>
                    <a:lnTo>
                      <a:pt x="156" y="1043"/>
                    </a:lnTo>
                    <a:lnTo>
                      <a:pt x="296" y="1022"/>
                    </a:lnTo>
                    <a:cubicBezTo>
                      <a:pt x="452" y="989"/>
                      <a:pt x="608" y="963"/>
                      <a:pt x="764" y="930"/>
                    </a:cubicBezTo>
                    <a:cubicBezTo>
                      <a:pt x="941" y="893"/>
                      <a:pt x="1119" y="855"/>
                      <a:pt x="1302" y="823"/>
                    </a:cubicBezTo>
                    <a:lnTo>
                      <a:pt x="1554" y="774"/>
                    </a:lnTo>
                    <a:cubicBezTo>
                      <a:pt x="2199" y="645"/>
                      <a:pt x="2866" y="516"/>
                      <a:pt x="3511" y="366"/>
                    </a:cubicBezTo>
                    <a:cubicBezTo>
                      <a:pt x="3759" y="301"/>
                      <a:pt x="4006" y="242"/>
                      <a:pt x="4248" y="178"/>
                    </a:cubicBezTo>
                    <a:lnTo>
                      <a:pt x="4474" y="113"/>
                    </a:lnTo>
                    <a:lnTo>
                      <a:pt x="4479" y="113"/>
                    </a:lnTo>
                    <a:cubicBezTo>
                      <a:pt x="4500" y="108"/>
                      <a:pt x="4554" y="102"/>
                      <a:pt x="4554" y="32"/>
                    </a:cubicBezTo>
                    <a:lnTo>
                      <a:pt x="4554" y="0"/>
                    </a:ln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6" name="Google Shape;1026;p22"/>
              <p:cNvSpPr/>
              <p:nvPr/>
            </p:nvSpPr>
            <p:spPr>
              <a:xfrm>
                <a:off x="1635825" y="1831825"/>
                <a:ext cx="86975" cy="20175"/>
              </a:xfrm>
              <a:custGeom>
                <a:avLst/>
                <a:gdLst/>
                <a:ahLst/>
                <a:cxnLst/>
                <a:rect l="l" t="t" r="r" b="b"/>
                <a:pathLst>
                  <a:path w="3479" h="807" extrusionOk="0">
                    <a:moveTo>
                      <a:pt x="3393" y="1"/>
                    </a:moveTo>
                    <a:cubicBezTo>
                      <a:pt x="3339" y="6"/>
                      <a:pt x="3280" y="11"/>
                      <a:pt x="3226" y="22"/>
                    </a:cubicBezTo>
                    <a:cubicBezTo>
                      <a:pt x="3086" y="38"/>
                      <a:pt x="2936" y="54"/>
                      <a:pt x="2796" y="81"/>
                    </a:cubicBezTo>
                    <a:cubicBezTo>
                      <a:pt x="2446" y="135"/>
                      <a:pt x="2097" y="194"/>
                      <a:pt x="1758" y="264"/>
                    </a:cubicBezTo>
                    <a:cubicBezTo>
                      <a:pt x="1430" y="323"/>
                      <a:pt x="1134" y="377"/>
                      <a:pt x="839" y="452"/>
                    </a:cubicBezTo>
                    <a:cubicBezTo>
                      <a:pt x="672" y="490"/>
                      <a:pt x="505" y="538"/>
                      <a:pt x="344" y="592"/>
                    </a:cubicBezTo>
                    <a:cubicBezTo>
                      <a:pt x="296" y="603"/>
                      <a:pt x="247" y="619"/>
                      <a:pt x="199" y="640"/>
                    </a:cubicBezTo>
                    <a:cubicBezTo>
                      <a:pt x="145" y="651"/>
                      <a:pt x="91" y="673"/>
                      <a:pt x="32" y="737"/>
                    </a:cubicBezTo>
                    <a:lnTo>
                      <a:pt x="0" y="780"/>
                    </a:lnTo>
                    <a:lnTo>
                      <a:pt x="54" y="791"/>
                    </a:lnTo>
                    <a:cubicBezTo>
                      <a:pt x="65" y="791"/>
                      <a:pt x="81" y="802"/>
                      <a:pt x="86" y="802"/>
                    </a:cubicBezTo>
                    <a:cubicBezTo>
                      <a:pt x="108" y="807"/>
                      <a:pt x="118" y="807"/>
                      <a:pt x="134" y="807"/>
                    </a:cubicBezTo>
                    <a:lnTo>
                      <a:pt x="140" y="807"/>
                    </a:lnTo>
                    <a:cubicBezTo>
                      <a:pt x="221" y="802"/>
                      <a:pt x="296" y="785"/>
                      <a:pt x="371" y="780"/>
                    </a:cubicBezTo>
                    <a:cubicBezTo>
                      <a:pt x="457" y="764"/>
                      <a:pt x="538" y="753"/>
                      <a:pt x="624" y="737"/>
                    </a:cubicBezTo>
                    <a:cubicBezTo>
                      <a:pt x="844" y="705"/>
                      <a:pt x="1075" y="673"/>
                      <a:pt x="1301" y="630"/>
                    </a:cubicBezTo>
                    <a:cubicBezTo>
                      <a:pt x="1677" y="565"/>
                      <a:pt x="2065" y="484"/>
                      <a:pt x="2441" y="404"/>
                    </a:cubicBezTo>
                    <a:lnTo>
                      <a:pt x="2495" y="388"/>
                    </a:lnTo>
                    <a:cubicBezTo>
                      <a:pt x="2742" y="334"/>
                      <a:pt x="2979" y="291"/>
                      <a:pt x="3210" y="210"/>
                    </a:cubicBezTo>
                    <a:cubicBezTo>
                      <a:pt x="3280" y="183"/>
                      <a:pt x="3355" y="146"/>
                      <a:pt x="3414" y="119"/>
                    </a:cubicBezTo>
                    <a:cubicBezTo>
                      <a:pt x="3425" y="113"/>
                      <a:pt x="3479" y="87"/>
                      <a:pt x="3468" y="33"/>
                    </a:cubicBezTo>
                    <a:lnTo>
                      <a:pt x="3446" y="11"/>
                    </a:lnTo>
                    <a:lnTo>
                      <a:pt x="3425" y="6"/>
                    </a:lnTo>
                    <a:cubicBezTo>
                      <a:pt x="3419" y="6"/>
                      <a:pt x="3409" y="1"/>
                      <a:pt x="3393" y="1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27" name="Google Shape;1027;p22"/>
            <p:cNvSpPr/>
            <p:nvPr/>
          </p:nvSpPr>
          <p:spPr>
            <a:xfrm>
              <a:off x="221700" y="4247053"/>
              <a:ext cx="166497" cy="193525"/>
            </a:xfrm>
            <a:custGeom>
              <a:avLst/>
              <a:gdLst/>
              <a:ahLst/>
              <a:cxnLst/>
              <a:rect l="l" t="t" r="r" b="b"/>
              <a:pathLst>
                <a:path w="2926" h="3401" extrusionOk="0">
                  <a:moveTo>
                    <a:pt x="1533" y="1175"/>
                  </a:moveTo>
                  <a:cubicBezTo>
                    <a:pt x="1571" y="1175"/>
                    <a:pt x="1608" y="1191"/>
                    <a:pt x="1641" y="1207"/>
                  </a:cubicBezTo>
                  <a:cubicBezTo>
                    <a:pt x="1797" y="1304"/>
                    <a:pt x="1883" y="1422"/>
                    <a:pt x="1910" y="1573"/>
                  </a:cubicBezTo>
                  <a:cubicBezTo>
                    <a:pt x="1936" y="1707"/>
                    <a:pt x="1958" y="1852"/>
                    <a:pt x="1926" y="2008"/>
                  </a:cubicBezTo>
                  <a:cubicBezTo>
                    <a:pt x="1813" y="2083"/>
                    <a:pt x="1684" y="2132"/>
                    <a:pt x="1517" y="2143"/>
                  </a:cubicBezTo>
                  <a:cubicBezTo>
                    <a:pt x="1503" y="2145"/>
                    <a:pt x="1489" y="2146"/>
                    <a:pt x="1475" y="2146"/>
                  </a:cubicBezTo>
                  <a:cubicBezTo>
                    <a:pt x="1391" y="2146"/>
                    <a:pt x="1316" y="2104"/>
                    <a:pt x="1238" y="2035"/>
                  </a:cubicBezTo>
                  <a:cubicBezTo>
                    <a:pt x="1044" y="1852"/>
                    <a:pt x="1022" y="1626"/>
                    <a:pt x="1178" y="1406"/>
                  </a:cubicBezTo>
                  <a:cubicBezTo>
                    <a:pt x="1238" y="1325"/>
                    <a:pt x="1318" y="1256"/>
                    <a:pt x="1447" y="1196"/>
                  </a:cubicBezTo>
                  <a:cubicBezTo>
                    <a:pt x="1479" y="1180"/>
                    <a:pt x="1506" y="1175"/>
                    <a:pt x="1533" y="1175"/>
                  </a:cubicBezTo>
                  <a:close/>
                  <a:moveTo>
                    <a:pt x="2704" y="1"/>
                  </a:moveTo>
                  <a:cubicBezTo>
                    <a:pt x="2692" y="1"/>
                    <a:pt x="2682" y="5"/>
                    <a:pt x="2673" y="14"/>
                  </a:cubicBezTo>
                  <a:cubicBezTo>
                    <a:pt x="2651" y="24"/>
                    <a:pt x="2625" y="62"/>
                    <a:pt x="2630" y="89"/>
                  </a:cubicBezTo>
                  <a:cubicBezTo>
                    <a:pt x="2635" y="175"/>
                    <a:pt x="2651" y="261"/>
                    <a:pt x="2657" y="342"/>
                  </a:cubicBezTo>
                  <a:cubicBezTo>
                    <a:pt x="2705" y="691"/>
                    <a:pt x="2651" y="1040"/>
                    <a:pt x="2490" y="1395"/>
                  </a:cubicBezTo>
                  <a:cubicBezTo>
                    <a:pt x="2420" y="1546"/>
                    <a:pt x="2334" y="1664"/>
                    <a:pt x="2221" y="1782"/>
                  </a:cubicBezTo>
                  <a:lnTo>
                    <a:pt x="2221" y="1772"/>
                  </a:lnTo>
                  <a:cubicBezTo>
                    <a:pt x="2221" y="1745"/>
                    <a:pt x="2216" y="1729"/>
                    <a:pt x="2216" y="1702"/>
                  </a:cubicBezTo>
                  <a:cubicBezTo>
                    <a:pt x="2205" y="1648"/>
                    <a:pt x="2200" y="1600"/>
                    <a:pt x="2195" y="1546"/>
                  </a:cubicBezTo>
                  <a:cubicBezTo>
                    <a:pt x="2173" y="1438"/>
                    <a:pt x="2119" y="1336"/>
                    <a:pt x="2028" y="1250"/>
                  </a:cubicBezTo>
                  <a:cubicBezTo>
                    <a:pt x="1883" y="1121"/>
                    <a:pt x="1711" y="1046"/>
                    <a:pt x="1496" y="1035"/>
                  </a:cubicBezTo>
                  <a:cubicBezTo>
                    <a:pt x="1471" y="1033"/>
                    <a:pt x="1447" y="1032"/>
                    <a:pt x="1424" y="1032"/>
                  </a:cubicBezTo>
                  <a:cubicBezTo>
                    <a:pt x="1212" y="1032"/>
                    <a:pt x="1028" y="1118"/>
                    <a:pt x="883" y="1288"/>
                  </a:cubicBezTo>
                  <a:cubicBezTo>
                    <a:pt x="668" y="1530"/>
                    <a:pt x="673" y="1836"/>
                    <a:pt x="899" y="2057"/>
                  </a:cubicBezTo>
                  <a:cubicBezTo>
                    <a:pt x="926" y="2083"/>
                    <a:pt x="963" y="2116"/>
                    <a:pt x="1012" y="2143"/>
                  </a:cubicBezTo>
                  <a:cubicBezTo>
                    <a:pt x="1184" y="2250"/>
                    <a:pt x="1388" y="2309"/>
                    <a:pt x="1614" y="2309"/>
                  </a:cubicBezTo>
                  <a:cubicBezTo>
                    <a:pt x="1678" y="2309"/>
                    <a:pt x="1738" y="2304"/>
                    <a:pt x="1802" y="2304"/>
                  </a:cubicBezTo>
                  <a:cubicBezTo>
                    <a:pt x="1818" y="2304"/>
                    <a:pt x="1840" y="2304"/>
                    <a:pt x="1850" y="2299"/>
                  </a:cubicBezTo>
                  <a:lnTo>
                    <a:pt x="1850" y="2299"/>
                  </a:lnTo>
                  <a:lnTo>
                    <a:pt x="1829" y="2336"/>
                  </a:lnTo>
                  <a:cubicBezTo>
                    <a:pt x="1802" y="2385"/>
                    <a:pt x="1775" y="2433"/>
                    <a:pt x="1743" y="2476"/>
                  </a:cubicBezTo>
                  <a:cubicBezTo>
                    <a:pt x="1608" y="2659"/>
                    <a:pt x="1442" y="2809"/>
                    <a:pt x="1232" y="2928"/>
                  </a:cubicBezTo>
                  <a:cubicBezTo>
                    <a:pt x="979" y="3078"/>
                    <a:pt x="738" y="3164"/>
                    <a:pt x="479" y="3207"/>
                  </a:cubicBezTo>
                  <a:cubicBezTo>
                    <a:pt x="388" y="3218"/>
                    <a:pt x="297" y="3239"/>
                    <a:pt x="211" y="3250"/>
                  </a:cubicBezTo>
                  <a:cubicBezTo>
                    <a:pt x="162" y="3261"/>
                    <a:pt x="108" y="3272"/>
                    <a:pt x="55" y="3325"/>
                  </a:cubicBezTo>
                  <a:lnTo>
                    <a:pt x="1" y="3379"/>
                  </a:lnTo>
                  <a:lnTo>
                    <a:pt x="76" y="3385"/>
                  </a:lnTo>
                  <a:cubicBezTo>
                    <a:pt x="98" y="3385"/>
                    <a:pt x="119" y="3385"/>
                    <a:pt x="135" y="3395"/>
                  </a:cubicBezTo>
                  <a:cubicBezTo>
                    <a:pt x="173" y="3395"/>
                    <a:pt x="205" y="3401"/>
                    <a:pt x="232" y="3401"/>
                  </a:cubicBezTo>
                  <a:lnTo>
                    <a:pt x="238" y="3401"/>
                  </a:lnTo>
                  <a:cubicBezTo>
                    <a:pt x="522" y="3401"/>
                    <a:pt x="791" y="3352"/>
                    <a:pt x="1044" y="3261"/>
                  </a:cubicBezTo>
                  <a:cubicBezTo>
                    <a:pt x="1393" y="3126"/>
                    <a:pt x="1668" y="2949"/>
                    <a:pt x="1883" y="2712"/>
                  </a:cubicBezTo>
                  <a:cubicBezTo>
                    <a:pt x="1990" y="2600"/>
                    <a:pt x="2114" y="2444"/>
                    <a:pt x="2168" y="2245"/>
                  </a:cubicBezTo>
                  <a:cubicBezTo>
                    <a:pt x="2189" y="2175"/>
                    <a:pt x="2216" y="2132"/>
                    <a:pt x="2281" y="2083"/>
                  </a:cubicBezTo>
                  <a:cubicBezTo>
                    <a:pt x="2528" y="1901"/>
                    <a:pt x="2700" y="1653"/>
                    <a:pt x="2791" y="1352"/>
                  </a:cubicBezTo>
                  <a:cubicBezTo>
                    <a:pt x="2915" y="954"/>
                    <a:pt x="2926" y="562"/>
                    <a:pt x="2834" y="196"/>
                  </a:cubicBezTo>
                  <a:cubicBezTo>
                    <a:pt x="2818" y="143"/>
                    <a:pt x="2797" y="100"/>
                    <a:pt x="2781" y="46"/>
                  </a:cubicBezTo>
                  <a:cubicBezTo>
                    <a:pt x="2770" y="24"/>
                    <a:pt x="2754" y="14"/>
                    <a:pt x="2732" y="8"/>
                  </a:cubicBezTo>
                  <a:cubicBezTo>
                    <a:pt x="2722" y="3"/>
                    <a:pt x="2713" y="1"/>
                    <a:pt x="2704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22"/>
            <p:cNvSpPr/>
            <p:nvPr/>
          </p:nvSpPr>
          <p:spPr>
            <a:xfrm flipH="1">
              <a:off x="657525" y="4373288"/>
              <a:ext cx="321228" cy="528472"/>
            </a:xfrm>
            <a:custGeom>
              <a:avLst/>
              <a:gdLst/>
              <a:ahLst/>
              <a:cxnLst/>
              <a:rect l="l" t="t" r="r" b="b"/>
              <a:pathLst>
                <a:path w="4619" h="7599" extrusionOk="0">
                  <a:moveTo>
                    <a:pt x="4173" y="98"/>
                  </a:moveTo>
                  <a:cubicBezTo>
                    <a:pt x="4178" y="98"/>
                    <a:pt x="4189" y="98"/>
                    <a:pt x="4200" y="104"/>
                  </a:cubicBezTo>
                  <a:cubicBezTo>
                    <a:pt x="4210" y="120"/>
                    <a:pt x="4232" y="125"/>
                    <a:pt x="4253" y="131"/>
                  </a:cubicBezTo>
                  <a:cubicBezTo>
                    <a:pt x="4205" y="157"/>
                    <a:pt x="4146" y="174"/>
                    <a:pt x="4076" y="174"/>
                  </a:cubicBezTo>
                  <a:cubicBezTo>
                    <a:pt x="4081" y="152"/>
                    <a:pt x="4103" y="141"/>
                    <a:pt x="4124" y="120"/>
                  </a:cubicBezTo>
                  <a:cubicBezTo>
                    <a:pt x="4146" y="104"/>
                    <a:pt x="4157" y="98"/>
                    <a:pt x="4173" y="98"/>
                  </a:cubicBezTo>
                  <a:close/>
                  <a:moveTo>
                    <a:pt x="4334" y="254"/>
                  </a:moveTo>
                  <a:cubicBezTo>
                    <a:pt x="4318" y="260"/>
                    <a:pt x="4302" y="265"/>
                    <a:pt x="4291" y="265"/>
                  </a:cubicBezTo>
                  <a:cubicBezTo>
                    <a:pt x="4210" y="287"/>
                    <a:pt x="4130" y="313"/>
                    <a:pt x="4044" y="340"/>
                  </a:cubicBezTo>
                  <a:lnTo>
                    <a:pt x="3995" y="356"/>
                  </a:lnTo>
                  <a:lnTo>
                    <a:pt x="3995" y="356"/>
                  </a:lnTo>
                  <a:lnTo>
                    <a:pt x="4017" y="313"/>
                  </a:lnTo>
                  <a:cubicBezTo>
                    <a:pt x="4049" y="308"/>
                    <a:pt x="4081" y="303"/>
                    <a:pt x="4108" y="292"/>
                  </a:cubicBezTo>
                  <a:cubicBezTo>
                    <a:pt x="4184" y="281"/>
                    <a:pt x="4253" y="260"/>
                    <a:pt x="4334" y="254"/>
                  </a:cubicBezTo>
                  <a:close/>
                  <a:moveTo>
                    <a:pt x="4135" y="453"/>
                  </a:moveTo>
                  <a:cubicBezTo>
                    <a:pt x="4081" y="469"/>
                    <a:pt x="4028" y="480"/>
                    <a:pt x="3968" y="502"/>
                  </a:cubicBezTo>
                  <a:lnTo>
                    <a:pt x="3936" y="507"/>
                  </a:lnTo>
                  <a:lnTo>
                    <a:pt x="3947" y="475"/>
                  </a:lnTo>
                  <a:cubicBezTo>
                    <a:pt x="3963" y="475"/>
                    <a:pt x="3985" y="469"/>
                    <a:pt x="3995" y="469"/>
                  </a:cubicBezTo>
                  <a:cubicBezTo>
                    <a:pt x="4044" y="459"/>
                    <a:pt x="4092" y="453"/>
                    <a:pt x="4135" y="453"/>
                  </a:cubicBezTo>
                  <a:close/>
                  <a:moveTo>
                    <a:pt x="4184" y="571"/>
                  </a:moveTo>
                  <a:lnTo>
                    <a:pt x="3942" y="631"/>
                  </a:lnTo>
                  <a:lnTo>
                    <a:pt x="3882" y="641"/>
                  </a:lnTo>
                  <a:cubicBezTo>
                    <a:pt x="3882" y="636"/>
                    <a:pt x="3888" y="631"/>
                    <a:pt x="3893" y="631"/>
                  </a:cubicBezTo>
                  <a:cubicBezTo>
                    <a:pt x="3920" y="625"/>
                    <a:pt x="3947" y="614"/>
                    <a:pt x="3985" y="609"/>
                  </a:cubicBezTo>
                  <a:lnTo>
                    <a:pt x="4184" y="571"/>
                  </a:lnTo>
                  <a:close/>
                  <a:moveTo>
                    <a:pt x="4124" y="738"/>
                  </a:moveTo>
                  <a:lnTo>
                    <a:pt x="4124" y="738"/>
                  </a:lnTo>
                  <a:cubicBezTo>
                    <a:pt x="4028" y="765"/>
                    <a:pt x="3936" y="792"/>
                    <a:pt x="3834" y="819"/>
                  </a:cubicBezTo>
                  <a:lnTo>
                    <a:pt x="3807" y="830"/>
                  </a:lnTo>
                  <a:cubicBezTo>
                    <a:pt x="3813" y="824"/>
                    <a:pt x="3813" y="813"/>
                    <a:pt x="3813" y="803"/>
                  </a:cubicBezTo>
                  <a:cubicBezTo>
                    <a:pt x="3818" y="792"/>
                    <a:pt x="3829" y="776"/>
                    <a:pt x="3850" y="776"/>
                  </a:cubicBezTo>
                  <a:cubicBezTo>
                    <a:pt x="3942" y="765"/>
                    <a:pt x="4028" y="749"/>
                    <a:pt x="4124" y="738"/>
                  </a:cubicBezTo>
                  <a:close/>
                  <a:moveTo>
                    <a:pt x="3823" y="1039"/>
                  </a:moveTo>
                  <a:cubicBezTo>
                    <a:pt x="3780" y="1055"/>
                    <a:pt x="3743" y="1061"/>
                    <a:pt x="3700" y="1109"/>
                  </a:cubicBezTo>
                  <a:lnTo>
                    <a:pt x="3694" y="1114"/>
                  </a:lnTo>
                  <a:lnTo>
                    <a:pt x="3689" y="1114"/>
                  </a:lnTo>
                  <a:cubicBezTo>
                    <a:pt x="3700" y="1061"/>
                    <a:pt x="3700" y="1061"/>
                    <a:pt x="3748" y="1055"/>
                  </a:cubicBezTo>
                  <a:cubicBezTo>
                    <a:pt x="3775" y="1045"/>
                    <a:pt x="3796" y="1045"/>
                    <a:pt x="3823" y="1039"/>
                  </a:cubicBezTo>
                  <a:close/>
                  <a:moveTo>
                    <a:pt x="3049" y="1061"/>
                  </a:moveTo>
                  <a:cubicBezTo>
                    <a:pt x="3071" y="1066"/>
                    <a:pt x="3087" y="1071"/>
                    <a:pt x="3103" y="1082"/>
                  </a:cubicBezTo>
                  <a:cubicBezTo>
                    <a:pt x="3511" y="1244"/>
                    <a:pt x="3931" y="1405"/>
                    <a:pt x="4339" y="1566"/>
                  </a:cubicBezTo>
                  <a:cubicBezTo>
                    <a:pt x="4366" y="1577"/>
                    <a:pt x="4377" y="1582"/>
                    <a:pt x="4388" y="1598"/>
                  </a:cubicBezTo>
                  <a:cubicBezTo>
                    <a:pt x="4393" y="1604"/>
                    <a:pt x="4393" y="1620"/>
                    <a:pt x="4388" y="1647"/>
                  </a:cubicBezTo>
                  <a:cubicBezTo>
                    <a:pt x="4296" y="1846"/>
                    <a:pt x="4205" y="2061"/>
                    <a:pt x="4071" y="2254"/>
                  </a:cubicBezTo>
                  <a:cubicBezTo>
                    <a:pt x="4054" y="2270"/>
                    <a:pt x="4044" y="2292"/>
                    <a:pt x="4022" y="2303"/>
                  </a:cubicBezTo>
                  <a:cubicBezTo>
                    <a:pt x="4017" y="2303"/>
                    <a:pt x="4017" y="2308"/>
                    <a:pt x="4011" y="2308"/>
                  </a:cubicBezTo>
                  <a:cubicBezTo>
                    <a:pt x="3641" y="2147"/>
                    <a:pt x="3248" y="2028"/>
                    <a:pt x="2882" y="1905"/>
                  </a:cubicBezTo>
                  <a:cubicBezTo>
                    <a:pt x="2818" y="1889"/>
                    <a:pt x="2753" y="1867"/>
                    <a:pt x="2694" y="1846"/>
                  </a:cubicBezTo>
                  <a:cubicBezTo>
                    <a:pt x="2678" y="1808"/>
                    <a:pt x="2694" y="1781"/>
                    <a:pt x="2705" y="1754"/>
                  </a:cubicBezTo>
                  <a:lnTo>
                    <a:pt x="2952" y="1163"/>
                  </a:lnTo>
                  <a:cubicBezTo>
                    <a:pt x="2968" y="1120"/>
                    <a:pt x="3001" y="1093"/>
                    <a:pt x="3044" y="1061"/>
                  </a:cubicBezTo>
                  <a:close/>
                  <a:moveTo>
                    <a:pt x="2952" y="2141"/>
                  </a:moveTo>
                  <a:lnTo>
                    <a:pt x="3404" y="2303"/>
                  </a:lnTo>
                  <a:cubicBezTo>
                    <a:pt x="3345" y="2378"/>
                    <a:pt x="3275" y="2453"/>
                    <a:pt x="3216" y="2523"/>
                  </a:cubicBezTo>
                  <a:lnTo>
                    <a:pt x="2834" y="2959"/>
                  </a:lnTo>
                  <a:cubicBezTo>
                    <a:pt x="2641" y="3184"/>
                    <a:pt x="2436" y="3416"/>
                    <a:pt x="2243" y="3647"/>
                  </a:cubicBezTo>
                  <a:cubicBezTo>
                    <a:pt x="2049" y="3883"/>
                    <a:pt x="1845" y="4114"/>
                    <a:pt x="1651" y="4346"/>
                  </a:cubicBezTo>
                  <a:cubicBezTo>
                    <a:pt x="1490" y="4539"/>
                    <a:pt x="1329" y="4727"/>
                    <a:pt x="1167" y="4916"/>
                  </a:cubicBezTo>
                  <a:cubicBezTo>
                    <a:pt x="1033" y="5077"/>
                    <a:pt x="893" y="5238"/>
                    <a:pt x="759" y="5399"/>
                  </a:cubicBezTo>
                  <a:cubicBezTo>
                    <a:pt x="689" y="5475"/>
                    <a:pt x="624" y="5555"/>
                    <a:pt x="555" y="5636"/>
                  </a:cubicBezTo>
                  <a:cubicBezTo>
                    <a:pt x="533" y="5657"/>
                    <a:pt x="522" y="5679"/>
                    <a:pt x="501" y="5695"/>
                  </a:cubicBezTo>
                  <a:lnTo>
                    <a:pt x="495" y="5700"/>
                  </a:lnTo>
                  <a:cubicBezTo>
                    <a:pt x="474" y="5679"/>
                    <a:pt x="452" y="5641"/>
                    <a:pt x="436" y="5614"/>
                  </a:cubicBezTo>
                  <a:cubicBezTo>
                    <a:pt x="415" y="5588"/>
                    <a:pt x="399" y="5561"/>
                    <a:pt x="372" y="5534"/>
                  </a:cubicBezTo>
                  <a:cubicBezTo>
                    <a:pt x="399" y="5518"/>
                    <a:pt x="399" y="5507"/>
                    <a:pt x="409" y="5507"/>
                  </a:cubicBezTo>
                  <a:cubicBezTo>
                    <a:pt x="420" y="5480"/>
                    <a:pt x="442" y="5464"/>
                    <a:pt x="452" y="5437"/>
                  </a:cubicBezTo>
                  <a:lnTo>
                    <a:pt x="770" y="5018"/>
                  </a:lnTo>
                  <a:cubicBezTo>
                    <a:pt x="1141" y="4528"/>
                    <a:pt x="1517" y="4039"/>
                    <a:pt x="1893" y="3545"/>
                  </a:cubicBezTo>
                  <a:cubicBezTo>
                    <a:pt x="2028" y="3373"/>
                    <a:pt x="2157" y="3206"/>
                    <a:pt x="2291" y="3034"/>
                  </a:cubicBezTo>
                  <a:cubicBezTo>
                    <a:pt x="2409" y="2889"/>
                    <a:pt x="2522" y="2733"/>
                    <a:pt x="2641" y="2588"/>
                  </a:cubicBezTo>
                  <a:lnTo>
                    <a:pt x="2839" y="2303"/>
                  </a:lnTo>
                  <a:cubicBezTo>
                    <a:pt x="2872" y="2254"/>
                    <a:pt x="2899" y="2217"/>
                    <a:pt x="2936" y="2168"/>
                  </a:cubicBezTo>
                  <a:cubicBezTo>
                    <a:pt x="2942" y="2163"/>
                    <a:pt x="2947" y="2152"/>
                    <a:pt x="2952" y="2141"/>
                  </a:cubicBezTo>
                  <a:close/>
                  <a:moveTo>
                    <a:pt x="3517" y="2464"/>
                  </a:moveTo>
                  <a:cubicBezTo>
                    <a:pt x="3517" y="2598"/>
                    <a:pt x="3511" y="2738"/>
                    <a:pt x="3511" y="2873"/>
                  </a:cubicBezTo>
                  <a:cubicBezTo>
                    <a:pt x="3506" y="3222"/>
                    <a:pt x="3501" y="3582"/>
                    <a:pt x="3490" y="3937"/>
                  </a:cubicBezTo>
                  <a:cubicBezTo>
                    <a:pt x="3474" y="4668"/>
                    <a:pt x="3479" y="5329"/>
                    <a:pt x="3533" y="5953"/>
                  </a:cubicBezTo>
                  <a:cubicBezTo>
                    <a:pt x="3538" y="6018"/>
                    <a:pt x="3544" y="6082"/>
                    <a:pt x="3544" y="6147"/>
                  </a:cubicBezTo>
                  <a:cubicBezTo>
                    <a:pt x="3554" y="6206"/>
                    <a:pt x="3560" y="6265"/>
                    <a:pt x="3560" y="6329"/>
                  </a:cubicBezTo>
                  <a:lnTo>
                    <a:pt x="3560" y="6389"/>
                  </a:lnTo>
                  <a:lnTo>
                    <a:pt x="3560" y="6394"/>
                  </a:lnTo>
                  <a:cubicBezTo>
                    <a:pt x="3508" y="6410"/>
                    <a:pt x="3467" y="6423"/>
                    <a:pt x="3432" y="6423"/>
                  </a:cubicBezTo>
                  <a:cubicBezTo>
                    <a:pt x="3409" y="6423"/>
                    <a:pt x="3387" y="6417"/>
                    <a:pt x="3366" y="6405"/>
                  </a:cubicBezTo>
                  <a:cubicBezTo>
                    <a:pt x="3372" y="6061"/>
                    <a:pt x="3345" y="5711"/>
                    <a:pt x="3323" y="5373"/>
                  </a:cubicBezTo>
                  <a:cubicBezTo>
                    <a:pt x="3318" y="5233"/>
                    <a:pt x="3302" y="5093"/>
                    <a:pt x="3296" y="4953"/>
                  </a:cubicBezTo>
                  <a:cubicBezTo>
                    <a:pt x="3275" y="4636"/>
                    <a:pt x="3264" y="4313"/>
                    <a:pt x="3237" y="3985"/>
                  </a:cubicBezTo>
                  <a:cubicBezTo>
                    <a:pt x="3216" y="3695"/>
                    <a:pt x="3184" y="3394"/>
                    <a:pt x="3141" y="2996"/>
                  </a:cubicBezTo>
                  <a:cubicBezTo>
                    <a:pt x="3130" y="2942"/>
                    <a:pt x="3135" y="2910"/>
                    <a:pt x="3162" y="2883"/>
                  </a:cubicBezTo>
                  <a:cubicBezTo>
                    <a:pt x="3189" y="2846"/>
                    <a:pt x="3216" y="2819"/>
                    <a:pt x="3243" y="2787"/>
                  </a:cubicBezTo>
                  <a:cubicBezTo>
                    <a:pt x="3264" y="2760"/>
                    <a:pt x="3286" y="2738"/>
                    <a:pt x="3302" y="2722"/>
                  </a:cubicBezTo>
                  <a:cubicBezTo>
                    <a:pt x="3366" y="2647"/>
                    <a:pt x="3425" y="2577"/>
                    <a:pt x="3485" y="2507"/>
                  </a:cubicBezTo>
                  <a:lnTo>
                    <a:pt x="3517" y="2464"/>
                  </a:lnTo>
                  <a:close/>
                  <a:moveTo>
                    <a:pt x="4176" y="1"/>
                  </a:moveTo>
                  <a:cubicBezTo>
                    <a:pt x="4150" y="1"/>
                    <a:pt x="4124" y="3"/>
                    <a:pt x="4098" y="7"/>
                  </a:cubicBezTo>
                  <a:cubicBezTo>
                    <a:pt x="4017" y="12"/>
                    <a:pt x="3958" y="50"/>
                    <a:pt x="3915" y="114"/>
                  </a:cubicBezTo>
                  <a:cubicBezTo>
                    <a:pt x="3888" y="152"/>
                    <a:pt x="3866" y="184"/>
                    <a:pt x="3856" y="222"/>
                  </a:cubicBezTo>
                  <a:cubicBezTo>
                    <a:pt x="3813" y="319"/>
                    <a:pt x="3764" y="426"/>
                    <a:pt x="3727" y="528"/>
                  </a:cubicBezTo>
                  <a:cubicBezTo>
                    <a:pt x="3700" y="604"/>
                    <a:pt x="3667" y="679"/>
                    <a:pt x="3641" y="749"/>
                  </a:cubicBezTo>
                  <a:cubicBezTo>
                    <a:pt x="3603" y="830"/>
                    <a:pt x="3576" y="910"/>
                    <a:pt x="3544" y="991"/>
                  </a:cubicBezTo>
                  <a:cubicBezTo>
                    <a:pt x="3538" y="1007"/>
                    <a:pt x="3533" y="1028"/>
                    <a:pt x="3517" y="1039"/>
                  </a:cubicBezTo>
                  <a:lnTo>
                    <a:pt x="3517" y="1045"/>
                  </a:lnTo>
                  <a:lnTo>
                    <a:pt x="3361" y="1002"/>
                  </a:lnTo>
                  <a:cubicBezTo>
                    <a:pt x="3291" y="980"/>
                    <a:pt x="3216" y="953"/>
                    <a:pt x="3141" y="932"/>
                  </a:cubicBezTo>
                  <a:cubicBezTo>
                    <a:pt x="3103" y="918"/>
                    <a:pt x="3067" y="912"/>
                    <a:pt x="3031" y="912"/>
                  </a:cubicBezTo>
                  <a:cubicBezTo>
                    <a:pt x="2995" y="912"/>
                    <a:pt x="2960" y="918"/>
                    <a:pt x="2925" y="932"/>
                  </a:cubicBezTo>
                  <a:lnTo>
                    <a:pt x="2920" y="932"/>
                  </a:lnTo>
                  <a:lnTo>
                    <a:pt x="2904" y="953"/>
                  </a:lnTo>
                  <a:cubicBezTo>
                    <a:pt x="2899" y="959"/>
                    <a:pt x="2893" y="975"/>
                    <a:pt x="2888" y="980"/>
                  </a:cubicBezTo>
                  <a:cubicBezTo>
                    <a:pt x="2759" y="1222"/>
                    <a:pt x="2635" y="1469"/>
                    <a:pt x="2544" y="1711"/>
                  </a:cubicBezTo>
                  <a:cubicBezTo>
                    <a:pt x="2538" y="1733"/>
                    <a:pt x="2528" y="1744"/>
                    <a:pt x="2522" y="1765"/>
                  </a:cubicBezTo>
                  <a:cubicBezTo>
                    <a:pt x="2506" y="1851"/>
                    <a:pt x="2522" y="1916"/>
                    <a:pt x="2598" y="1964"/>
                  </a:cubicBezTo>
                  <a:cubicBezTo>
                    <a:pt x="2630" y="1985"/>
                    <a:pt x="2673" y="2007"/>
                    <a:pt x="2705" y="2028"/>
                  </a:cubicBezTo>
                  <a:lnTo>
                    <a:pt x="2737" y="2045"/>
                  </a:lnTo>
                  <a:cubicBezTo>
                    <a:pt x="2764" y="2061"/>
                    <a:pt x="2786" y="2066"/>
                    <a:pt x="2813" y="2082"/>
                  </a:cubicBezTo>
                  <a:cubicBezTo>
                    <a:pt x="2807" y="2088"/>
                    <a:pt x="2796" y="2098"/>
                    <a:pt x="2791" y="2109"/>
                  </a:cubicBezTo>
                  <a:cubicBezTo>
                    <a:pt x="2657" y="2276"/>
                    <a:pt x="2522" y="2442"/>
                    <a:pt x="2382" y="2609"/>
                  </a:cubicBezTo>
                  <a:cubicBezTo>
                    <a:pt x="2092" y="2969"/>
                    <a:pt x="1796" y="3335"/>
                    <a:pt x="1506" y="3700"/>
                  </a:cubicBezTo>
                  <a:cubicBezTo>
                    <a:pt x="1130" y="4179"/>
                    <a:pt x="764" y="4679"/>
                    <a:pt x="377" y="5238"/>
                  </a:cubicBezTo>
                  <a:cubicBezTo>
                    <a:pt x="323" y="5313"/>
                    <a:pt x="270" y="5389"/>
                    <a:pt x="210" y="5459"/>
                  </a:cubicBezTo>
                  <a:cubicBezTo>
                    <a:pt x="151" y="5534"/>
                    <a:pt x="119" y="5614"/>
                    <a:pt x="98" y="5717"/>
                  </a:cubicBezTo>
                  <a:cubicBezTo>
                    <a:pt x="76" y="5808"/>
                    <a:pt x="65" y="5905"/>
                    <a:pt x="44" y="5991"/>
                  </a:cubicBezTo>
                  <a:cubicBezTo>
                    <a:pt x="22" y="6114"/>
                    <a:pt x="1" y="6254"/>
                    <a:pt x="12" y="6399"/>
                  </a:cubicBezTo>
                  <a:cubicBezTo>
                    <a:pt x="12" y="6416"/>
                    <a:pt x="17" y="6469"/>
                    <a:pt x="76" y="6469"/>
                  </a:cubicBezTo>
                  <a:lnTo>
                    <a:pt x="98" y="6469"/>
                  </a:lnTo>
                  <a:lnTo>
                    <a:pt x="108" y="6448"/>
                  </a:lnTo>
                  <a:cubicBezTo>
                    <a:pt x="119" y="6442"/>
                    <a:pt x="119" y="6437"/>
                    <a:pt x="124" y="6426"/>
                  </a:cubicBezTo>
                  <a:cubicBezTo>
                    <a:pt x="135" y="6410"/>
                    <a:pt x="146" y="6389"/>
                    <a:pt x="151" y="6367"/>
                  </a:cubicBezTo>
                  <a:cubicBezTo>
                    <a:pt x="184" y="6276"/>
                    <a:pt x="210" y="6174"/>
                    <a:pt x="237" y="6088"/>
                  </a:cubicBezTo>
                  <a:cubicBezTo>
                    <a:pt x="253" y="6034"/>
                    <a:pt x="264" y="5980"/>
                    <a:pt x="286" y="5926"/>
                  </a:cubicBezTo>
                  <a:cubicBezTo>
                    <a:pt x="302" y="5878"/>
                    <a:pt x="313" y="5824"/>
                    <a:pt x="323" y="5776"/>
                  </a:cubicBezTo>
                  <a:cubicBezTo>
                    <a:pt x="323" y="5770"/>
                    <a:pt x="334" y="5770"/>
                    <a:pt x="334" y="5765"/>
                  </a:cubicBezTo>
                  <a:lnTo>
                    <a:pt x="366" y="5797"/>
                  </a:lnTo>
                  <a:cubicBezTo>
                    <a:pt x="393" y="5829"/>
                    <a:pt x="425" y="5862"/>
                    <a:pt x="479" y="5883"/>
                  </a:cubicBezTo>
                  <a:lnTo>
                    <a:pt x="495" y="5883"/>
                  </a:lnTo>
                  <a:lnTo>
                    <a:pt x="506" y="5878"/>
                  </a:lnTo>
                  <a:cubicBezTo>
                    <a:pt x="592" y="5829"/>
                    <a:pt x="662" y="5754"/>
                    <a:pt x="737" y="5684"/>
                  </a:cubicBezTo>
                  <a:lnTo>
                    <a:pt x="850" y="5555"/>
                  </a:lnTo>
                  <a:cubicBezTo>
                    <a:pt x="1028" y="5373"/>
                    <a:pt x="1200" y="5179"/>
                    <a:pt x="1366" y="4985"/>
                  </a:cubicBezTo>
                  <a:cubicBezTo>
                    <a:pt x="1705" y="4598"/>
                    <a:pt x="2038" y="4206"/>
                    <a:pt x="2361" y="3819"/>
                  </a:cubicBezTo>
                  <a:cubicBezTo>
                    <a:pt x="2495" y="3668"/>
                    <a:pt x="2630" y="3507"/>
                    <a:pt x="2764" y="3351"/>
                  </a:cubicBezTo>
                  <a:lnTo>
                    <a:pt x="2834" y="3276"/>
                  </a:lnTo>
                  <a:cubicBezTo>
                    <a:pt x="2882" y="3222"/>
                    <a:pt x="2925" y="3163"/>
                    <a:pt x="2979" y="3109"/>
                  </a:cubicBezTo>
                  <a:lnTo>
                    <a:pt x="2990" y="3104"/>
                  </a:lnTo>
                  <a:cubicBezTo>
                    <a:pt x="2990" y="3109"/>
                    <a:pt x="2995" y="3114"/>
                    <a:pt x="2995" y="3131"/>
                  </a:cubicBezTo>
                  <a:lnTo>
                    <a:pt x="3001" y="3217"/>
                  </a:lnTo>
                  <a:cubicBezTo>
                    <a:pt x="3011" y="3319"/>
                    <a:pt x="3022" y="3426"/>
                    <a:pt x="3028" y="3534"/>
                  </a:cubicBezTo>
                  <a:cubicBezTo>
                    <a:pt x="3049" y="3846"/>
                    <a:pt x="3065" y="4157"/>
                    <a:pt x="3087" y="4475"/>
                  </a:cubicBezTo>
                  <a:cubicBezTo>
                    <a:pt x="3124" y="5093"/>
                    <a:pt x="3162" y="5717"/>
                    <a:pt x="3194" y="6340"/>
                  </a:cubicBezTo>
                  <a:cubicBezTo>
                    <a:pt x="3200" y="6416"/>
                    <a:pt x="3200" y="6502"/>
                    <a:pt x="3280" y="6550"/>
                  </a:cubicBezTo>
                  <a:cubicBezTo>
                    <a:pt x="3350" y="7088"/>
                    <a:pt x="3425" y="7469"/>
                    <a:pt x="3479" y="7582"/>
                  </a:cubicBezTo>
                  <a:lnTo>
                    <a:pt x="3485" y="7598"/>
                  </a:lnTo>
                  <a:lnTo>
                    <a:pt x="3522" y="7598"/>
                  </a:lnTo>
                  <a:cubicBezTo>
                    <a:pt x="3571" y="7598"/>
                    <a:pt x="3603" y="7571"/>
                    <a:pt x="3619" y="7523"/>
                  </a:cubicBezTo>
                  <a:cubicBezTo>
                    <a:pt x="3641" y="7464"/>
                    <a:pt x="3646" y="7415"/>
                    <a:pt x="3651" y="7378"/>
                  </a:cubicBezTo>
                  <a:cubicBezTo>
                    <a:pt x="3684" y="7066"/>
                    <a:pt x="3705" y="6824"/>
                    <a:pt x="3727" y="6604"/>
                  </a:cubicBezTo>
                  <a:cubicBezTo>
                    <a:pt x="3737" y="6464"/>
                    <a:pt x="3732" y="6319"/>
                    <a:pt x="3710" y="6179"/>
                  </a:cubicBezTo>
                  <a:cubicBezTo>
                    <a:pt x="3705" y="6147"/>
                    <a:pt x="3705" y="6120"/>
                    <a:pt x="3705" y="6093"/>
                  </a:cubicBezTo>
                  <a:lnTo>
                    <a:pt x="3700" y="5964"/>
                  </a:lnTo>
                  <a:cubicBezTo>
                    <a:pt x="3673" y="5335"/>
                    <a:pt x="3646" y="4674"/>
                    <a:pt x="3673" y="4028"/>
                  </a:cubicBezTo>
                  <a:cubicBezTo>
                    <a:pt x="3684" y="3727"/>
                    <a:pt x="3694" y="3399"/>
                    <a:pt x="3705" y="2996"/>
                  </a:cubicBezTo>
                  <a:cubicBezTo>
                    <a:pt x="3710" y="2787"/>
                    <a:pt x="3705" y="2609"/>
                    <a:pt x="3678" y="2437"/>
                  </a:cubicBezTo>
                  <a:lnTo>
                    <a:pt x="3678" y="2405"/>
                  </a:lnTo>
                  <a:lnTo>
                    <a:pt x="3694" y="2410"/>
                  </a:lnTo>
                  <a:cubicBezTo>
                    <a:pt x="3732" y="2426"/>
                    <a:pt x="3764" y="2432"/>
                    <a:pt x="3807" y="2442"/>
                  </a:cubicBezTo>
                  <a:lnTo>
                    <a:pt x="3888" y="2464"/>
                  </a:lnTo>
                  <a:cubicBezTo>
                    <a:pt x="3909" y="2469"/>
                    <a:pt x="3936" y="2469"/>
                    <a:pt x="3952" y="2475"/>
                  </a:cubicBezTo>
                  <a:cubicBezTo>
                    <a:pt x="3974" y="2479"/>
                    <a:pt x="3994" y="2482"/>
                    <a:pt x="4014" y="2482"/>
                  </a:cubicBezTo>
                  <a:cubicBezTo>
                    <a:pt x="4084" y="2482"/>
                    <a:pt x="4146" y="2452"/>
                    <a:pt x="4205" y="2389"/>
                  </a:cubicBezTo>
                  <a:cubicBezTo>
                    <a:pt x="4221" y="2373"/>
                    <a:pt x="4243" y="2340"/>
                    <a:pt x="4259" y="2324"/>
                  </a:cubicBezTo>
                  <a:cubicBezTo>
                    <a:pt x="4388" y="2141"/>
                    <a:pt x="4479" y="1932"/>
                    <a:pt x="4571" y="1733"/>
                  </a:cubicBezTo>
                  <a:lnTo>
                    <a:pt x="4581" y="1711"/>
                  </a:lnTo>
                  <a:cubicBezTo>
                    <a:pt x="4619" y="1598"/>
                    <a:pt x="4592" y="1555"/>
                    <a:pt x="4528" y="1491"/>
                  </a:cubicBezTo>
                  <a:cubicBezTo>
                    <a:pt x="4452" y="1421"/>
                    <a:pt x="4366" y="1383"/>
                    <a:pt x="4280" y="1351"/>
                  </a:cubicBezTo>
                  <a:lnTo>
                    <a:pt x="4259" y="1340"/>
                  </a:lnTo>
                  <a:cubicBezTo>
                    <a:pt x="4232" y="1330"/>
                    <a:pt x="4205" y="1313"/>
                    <a:pt x="4173" y="1308"/>
                  </a:cubicBezTo>
                  <a:lnTo>
                    <a:pt x="4157" y="1303"/>
                  </a:lnTo>
                  <a:cubicBezTo>
                    <a:pt x="4157" y="1292"/>
                    <a:pt x="4157" y="1292"/>
                    <a:pt x="4162" y="1287"/>
                  </a:cubicBezTo>
                  <a:cubicBezTo>
                    <a:pt x="4167" y="1265"/>
                    <a:pt x="4178" y="1249"/>
                    <a:pt x="4189" y="1233"/>
                  </a:cubicBezTo>
                  <a:cubicBezTo>
                    <a:pt x="4323" y="991"/>
                    <a:pt x="4420" y="738"/>
                    <a:pt x="4501" y="502"/>
                  </a:cubicBezTo>
                  <a:cubicBezTo>
                    <a:pt x="4528" y="426"/>
                    <a:pt x="4549" y="351"/>
                    <a:pt x="4565" y="265"/>
                  </a:cubicBezTo>
                  <a:cubicBezTo>
                    <a:pt x="4587" y="201"/>
                    <a:pt x="4560" y="147"/>
                    <a:pt x="4501" y="104"/>
                  </a:cubicBezTo>
                  <a:cubicBezTo>
                    <a:pt x="4400" y="38"/>
                    <a:pt x="4289" y="1"/>
                    <a:pt x="4176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22"/>
            <p:cNvSpPr/>
            <p:nvPr/>
          </p:nvSpPr>
          <p:spPr>
            <a:xfrm>
              <a:off x="121443" y="4654450"/>
              <a:ext cx="229400" cy="247299"/>
            </a:xfrm>
            <a:custGeom>
              <a:avLst/>
              <a:gdLst/>
              <a:ahLst/>
              <a:cxnLst/>
              <a:rect l="l" t="t" r="r" b="b"/>
              <a:pathLst>
                <a:path w="3345" h="3606" extrusionOk="0">
                  <a:moveTo>
                    <a:pt x="3151" y="815"/>
                  </a:moveTo>
                  <a:lnTo>
                    <a:pt x="3189" y="847"/>
                  </a:lnTo>
                  <a:cubicBezTo>
                    <a:pt x="3173" y="880"/>
                    <a:pt x="3146" y="907"/>
                    <a:pt x="3108" y="939"/>
                  </a:cubicBezTo>
                  <a:lnTo>
                    <a:pt x="3081" y="901"/>
                  </a:lnTo>
                  <a:cubicBezTo>
                    <a:pt x="3097" y="874"/>
                    <a:pt x="3119" y="853"/>
                    <a:pt x="3135" y="831"/>
                  </a:cubicBezTo>
                  <a:cubicBezTo>
                    <a:pt x="3140" y="826"/>
                    <a:pt x="3140" y="815"/>
                    <a:pt x="3151" y="815"/>
                  </a:cubicBezTo>
                  <a:close/>
                  <a:moveTo>
                    <a:pt x="2985" y="998"/>
                  </a:moveTo>
                  <a:lnTo>
                    <a:pt x="3017" y="1041"/>
                  </a:lnTo>
                  <a:lnTo>
                    <a:pt x="2920" y="1127"/>
                  </a:lnTo>
                  <a:lnTo>
                    <a:pt x="2893" y="1084"/>
                  </a:lnTo>
                  <a:cubicBezTo>
                    <a:pt x="2915" y="1052"/>
                    <a:pt x="2942" y="1025"/>
                    <a:pt x="2985" y="998"/>
                  </a:cubicBezTo>
                  <a:close/>
                  <a:moveTo>
                    <a:pt x="2786" y="1181"/>
                  </a:moveTo>
                  <a:cubicBezTo>
                    <a:pt x="2802" y="1186"/>
                    <a:pt x="2807" y="1202"/>
                    <a:pt x="2818" y="1224"/>
                  </a:cubicBezTo>
                  <a:lnTo>
                    <a:pt x="2829" y="1229"/>
                  </a:lnTo>
                  <a:lnTo>
                    <a:pt x="2705" y="1347"/>
                  </a:lnTo>
                  <a:lnTo>
                    <a:pt x="2678" y="1288"/>
                  </a:lnTo>
                  <a:cubicBezTo>
                    <a:pt x="2694" y="1267"/>
                    <a:pt x="2716" y="1256"/>
                    <a:pt x="2726" y="1235"/>
                  </a:cubicBezTo>
                  <a:cubicBezTo>
                    <a:pt x="2748" y="1213"/>
                    <a:pt x="2759" y="1202"/>
                    <a:pt x="2780" y="1186"/>
                  </a:cubicBezTo>
                  <a:lnTo>
                    <a:pt x="2786" y="1181"/>
                  </a:lnTo>
                  <a:close/>
                  <a:moveTo>
                    <a:pt x="2571" y="1390"/>
                  </a:moveTo>
                  <a:cubicBezTo>
                    <a:pt x="2581" y="1396"/>
                    <a:pt x="2587" y="1396"/>
                    <a:pt x="2587" y="1401"/>
                  </a:cubicBezTo>
                  <a:cubicBezTo>
                    <a:pt x="2597" y="1417"/>
                    <a:pt x="2608" y="1428"/>
                    <a:pt x="2619" y="1444"/>
                  </a:cubicBezTo>
                  <a:lnTo>
                    <a:pt x="2528" y="1536"/>
                  </a:lnTo>
                  <a:lnTo>
                    <a:pt x="2479" y="1476"/>
                  </a:lnTo>
                  <a:cubicBezTo>
                    <a:pt x="2506" y="1444"/>
                    <a:pt x="2533" y="1417"/>
                    <a:pt x="2571" y="1390"/>
                  </a:cubicBezTo>
                  <a:close/>
                  <a:moveTo>
                    <a:pt x="2377" y="1579"/>
                  </a:moveTo>
                  <a:lnTo>
                    <a:pt x="2425" y="1632"/>
                  </a:lnTo>
                  <a:cubicBezTo>
                    <a:pt x="2420" y="1643"/>
                    <a:pt x="2409" y="1649"/>
                    <a:pt x="2404" y="1659"/>
                  </a:cubicBezTo>
                  <a:cubicBezTo>
                    <a:pt x="2393" y="1638"/>
                    <a:pt x="2382" y="1616"/>
                    <a:pt x="2372" y="1584"/>
                  </a:cubicBezTo>
                  <a:lnTo>
                    <a:pt x="2377" y="1579"/>
                  </a:lnTo>
                  <a:close/>
                  <a:moveTo>
                    <a:pt x="2275" y="1724"/>
                  </a:moveTo>
                  <a:lnTo>
                    <a:pt x="2302" y="1767"/>
                  </a:lnTo>
                  <a:lnTo>
                    <a:pt x="2296" y="1772"/>
                  </a:lnTo>
                  <a:cubicBezTo>
                    <a:pt x="2286" y="1761"/>
                    <a:pt x="2275" y="1745"/>
                    <a:pt x="2275" y="1724"/>
                  </a:cubicBezTo>
                  <a:close/>
                  <a:moveTo>
                    <a:pt x="1533" y="2299"/>
                  </a:moveTo>
                  <a:lnTo>
                    <a:pt x="1587" y="2390"/>
                  </a:lnTo>
                  <a:cubicBezTo>
                    <a:pt x="1571" y="2423"/>
                    <a:pt x="1544" y="2444"/>
                    <a:pt x="1517" y="2471"/>
                  </a:cubicBezTo>
                  <a:lnTo>
                    <a:pt x="1458" y="2390"/>
                  </a:lnTo>
                  <a:cubicBezTo>
                    <a:pt x="1463" y="2380"/>
                    <a:pt x="1463" y="2380"/>
                    <a:pt x="1468" y="2369"/>
                  </a:cubicBezTo>
                  <a:cubicBezTo>
                    <a:pt x="1490" y="2342"/>
                    <a:pt x="1506" y="2315"/>
                    <a:pt x="1533" y="2299"/>
                  </a:cubicBezTo>
                  <a:close/>
                  <a:moveTo>
                    <a:pt x="1350" y="2519"/>
                  </a:moveTo>
                  <a:cubicBezTo>
                    <a:pt x="1377" y="2541"/>
                    <a:pt x="1399" y="2568"/>
                    <a:pt x="1409" y="2600"/>
                  </a:cubicBezTo>
                  <a:cubicBezTo>
                    <a:pt x="1388" y="2627"/>
                    <a:pt x="1372" y="2654"/>
                    <a:pt x="1350" y="2675"/>
                  </a:cubicBezTo>
                  <a:lnTo>
                    <a:pt x="1302" y="2579"/>
                  </a:lnTo>
                  <a:lnTo>
                    <a:pt x="1350" y="2519"/>
                  </a:lnTo>
                  <a:close/>
                  <a:moveTo>
                    <a:pt x="1194" y="2718"/>
                  </a:moveTo>
                  <a:cubicBezTo>
                    <a:pt x="1216" y="2740"/>
                    <a:pt x="1237" y="2767"/>
                    <a:pt x="1248" y="2788"/>
                  </a:cubicBezTo>
                  <a:cubicBezTo>
                    <a:pt x="1243" y="2794"/>
                    <a:pt x="1243" y="2799"/>
                    <a:pt x="1237" y="2799"/>
                  </a:cubicBezTo>
                  <a:cubicBezTo>
                    <a:pt x="1216" y="2837"/>
                    <a:pt x="1194" y="2864"/>
                    <a:pt x="1167" y="2880"/>
                  </a:cubicBezTo>
                  <a:lnTo>
                    <a:pt x="1130" y="2799"/>
                  </a:lnTo>
                  <a:lnTo>
                    <a:pt x="1194" y="2718"/>
                  </a:lnTo>
                  <a:close/>
                  <a:moveTo>
                    <a:pt x="2968" y="3003"/>
                  </a:moveTo>
                  <a:lnTo>
                    <a:pt x="2968" y="3003"/>
                  </a:lnTo>
                  <a:cubicBezTo>
                    <a:pt x="2985" y="3019"/>
                    <a:pt x="2990" y="3041"/>
                    <a:pt x="2985" y="3068"/>
                  </a:cubicBezTo>
                  <a:lnTo>
                    <a:pt x="2974" y="3089"/>
                  </a:lnTo>
                  <a:lnTo>
                    <a:pt x="2968" y="3089"/>
                  </a:lnTo>
                  <a:lnTo>
                    <a:pt x="2968" y="3084"/>
                  </a:lnTo>
                  <a:cubicBezTo>
                    <a:pt x="2974" y="3057"/>
                    <a:pt x="2974" y="3030"/>
                    <a:pt x="2968" y="3003"/>
                  </a:cubicBezTo>
                  <a:close/>
                  <a:moveTo>
                    <a:pt x="1011" y="2933"/>
                  </a:moveTo>
                  <a:cubicBezTo>
                    <a:pt x="1022" y="2950"/>
                    <a:pt x="1033" y="2955"/>
                    <a:pt x="1038" y="2971"/>
                  </a:cubicBezTo>
                  <a:cubicBezTo>
                    <a:pt x="1054" y="2976"/>
                    <a:pt x="1060" y="2987"/>
                    <a:pt x="1065" y="3003"/>
                  </a:cubicBezTo>
                  <a:lnTo>
                    <a:pt x="1054" y="3014"/>
                  </a:lnTo>
                  <a:cubicBezTo>
                    <a:pt x="1028" y="3041"/>
                    <a:pt x="1006" y="3068"/>
                    <a:pt x="979" y="3095"/>
                  </a:cubicBezTo>
                  <a:lnTo>
                    <a:pt x="974" y="3095"/>
                  </a:lnTo>
                  <a:cubicBezTo>
                    <a:pt x="958" y="3068"/>
                    <a:pt x="947" y="3041"/>
                    <a:pt x="947" y="3009"/>
                  </a:cubicBezTo>
                  <a:lnTo>
                    <a:pt x="1011" y="2933"/>
                  </a:lnTo>
                  <a:close/>
                  <a:moveTo>
                    <a:pt x="2813" y="2982"/>
                  </a:moveTo>
                  <a:cubicBezTo>
                    <a:pt x="2818" y="2987"/>
                    <a:pt x="2829" y="3003"/>
                    <a:pt x="2834" y="3014"/>
                  </a:cubicBezTo>
                  <a:cubicBezTo>
                    <a:pt x="2850" y="3041"/>
                    <a:pt x="2866" y="3084"/>
                    <a:pt x="2915" y="3095"/>
                  </a:cubicBezTo>
                  <a:cubicBezTo>
                    <a:pt x="2893" y="3106"/>
                    <a:pt x="2882" y="3116"/>
                    <a:pt x="2866" y="3132"/>
                  </a:cubicBezTo>
                  <a:cubicBezTo>
                    <a:pt x="2856" y="3143"/>
                    <a:pt x="2839" y="3149"/>
                    <a:pt x="2834" y="3159"/>
                  </a:cubicBezTo>
                  <a:cubicBezTo>
                    <a:pt x="2833" y="3160"/>
                    <a:pt x="2833" y="3160"/>
                    <a:pt x="2832" y="3160"/>
                  </a:cubicBezTo>
                  <a:cubicBezTo>
                    <a:pt x="2827" y="3160"/>
                    <a:pt x="2822" y="3147"/>
                    <a:pt x="2813" y="3138"/>
                  </a:cubicBezTo>
                  <a:cubicBezTo>
                    <a:pt x="2807" y="3122"/>
                    <a:pt x="2802" y="3116"/>
                    <a:pt x="2802" y="3106"/>
                  </a:cubicBezTo>
                  <a:cubicBezTo>
                    <a:pt x="2786" y="3089"/>
                    <a:pt x="2780" y="3068"/>
                    <a:pt x="2769" y="3052"/>
                  </a:cubicBezTo>
                  <a:cubicBezTo>
                    <a:pt x="2769" y="3041"/>
                    <a:pt x="2759" y="3041"/>
                    <a:pt x="2759" y="3036"/>
                  </a:cubicBezTo>
                  <a:lnTo>
                    <a:pt x="2813" y="2982"/>
                  </a:lnTo>
                  <a:close/>
                  <a:moveTo>
                    <a:pt x="1103" y="197"/>
                  </a:moveTo>
                  <a:cubicBezTo>
                    <a:pt x="1146" y="251"/>
                    <a:pt x="1173" y="321"/>
                    <a:pt x="1200" y="380"/>
                  </a:cubicBezTo>
                  <a:cubicBezTo>
                    <a:pt x="1221" y="482"/>
                    <a:pt x="1264" y="579"/>
                    <a:pt x="1296" y="670"/>
                  </a:cubicBezTo>
                  <a:cubicBezTo>
                    <a:pt x="1307" y="713"/>
                    <a:pt x="1329" y="756"/>
                    <a:pt x="1345" y="799"/>
                  </a:cubicBezTo>
                  <a:lnTo>
                    <a:pt x="1388" y="912"/>
                  </a:lnTo>
                  <a:cubicBezTo>
                    <a:pt x="1431" y="1020"/>
                    <a:pt x="1468" y="1127"/>
                    <a:pt x="1517" y="1235"/>
                  </a:cubicBezTo>
                  <a:cubicBezTo>
                    <a:pt x="1538" y="1283"/>
                    <a:pt x="1565" y="1337"/>
                    <a:pt x="1614" y="1390"/>
                  </a:cubicBezTo>
                  <a:cubicBezTo>
                    <a:pt x="1639" y="1426"/>
                    <a:pt x="1669" y="1446"/>
                    <a:pt x="1702" y="1446"/>
                  </a:cubicBezTo>
                  <a:cubicBezTo>
                    <a:pt x="1725" y="1446"/>
                    <a:pt x="1749" y="1437"/>
                    <a:pt x="1775" y="1417"/>
                  </a:cubicBezTo>
                  <a:cubicBezTo>
                    <a:pt x="1829" y="1380"/>
                    <a:pt x="1882" y="1342"/>
                    <a:pt x="1925" y="1294"/>
                  </a:cubicBezTo>
                  <a:cubicBezTo>
                    <a:pt x="2076" y="1143"/>
                    <a:pt x="2216" y="987"/>
                    <a:pt x="2366" y="826"/>
                  </a:cubicBezTo>
                  <a:lnTo>
                    <a:pt x="2485" y="692"/>
                  </a:lnTo>
                  <a:cubicBezTo>
                    <a:pt x="2511" y="659"/>
                    <a:pt x="2544" y="622"/>
                    <a:pt x="2571" y="595"/>
                  </a:cubicBezTo>
                  <a:cubicBezTo>
                    <a:pt x="2614" y="546"/>
                    <a:pt x="2662" y="503"/>
                    <a:pt x="2700" y="455"/>
                  </a:cubicBezTo>
                  <a:cubicBezTo>
                    <a:pt x="2721" y="433"/>
                    <a:pt x="2743" y="423"/>
                    <a:pt x="2759" y="401"/>
                  </a:cubicBezTo>
                  <a:lnTo>
                    <a:pt x="2775" y="390"/>
                  </a:lnTo>
                  <a:cubicBezTo>
                    <a:pt x="2861" y="433"/>
                    <a:pt x="2920" y="503"/>
                    <a:pt x="2985" y="573"/>
                  </a:cubicBezTo>
                  <a:cubicBezTo>
                    <a:pt x="2963" y="638"/>
                    <a:pt x="2920" y="681"/>
                    <a:pt x="2882" y="729"/>
                  </a:cubicBezTo>
                  <a:lnTo>
                    <a:pt x="2877" y="745"/>
                  </a:lnTo>
                  <a:cubicBezTo>
                    <a:pt x="2646" y="998"/>
                    <a:pt x="2399" y="1235"/>
                    <a:pt x="2167" y="1455"/>
                  </a:cubicBezTo>
                  <a:lnTo>
                    <a:pt x="2135" y="1487"/>
                  </a:lnTo>
                  <a:lnTo>
                    <a:pt x="2054" y="1573"/>
                  </a:lnTo>
                  <a:cubicBezTo>
                    <a:pt x="1995" y="1632"/>
                    <a:pt x="1979" y="1708"/>
                    <a:pt x="2017" y="1778"/>
                  </a:cubicBezTo>
                  <a:cubicBezTo>
                    <a:pt x="2054" y="1858"/>
                    <a:pt x="2087" y="1928"/>
                    <a:pt x="2130" y="1982"/>
                  </a:cubicBezTo>
                  <a:cubicBezTo>
                    <a:pt x="2205" y="2089"/>
                    <a:pt x="2275" y="2197"/>
                    <a:pt x="2350" y="2299"/>
                  </a:cubicBezTo>
                  <a:cubicBezTo>
                    <a:pt x="2404" y="2380"/>
                    <a:pt x="2463" y="2460"/>
                    <a:pt x="2517" y="2541"/>
                  </a:cubicBezTo>
                  <a:cubicBezTo>
                    <a:pt x="2565" y="2606"/>
                    <a:pt x="2608" y="2675"/>
                    <a:pt x="2651" y="2740"/>
                  </a:cubicBezTo>
                  <a:lnTo>
                    <a:pt x="2700" y="2815"/>
                  </a:lnTo>
                  <a:cubicBezTo>
                    <a:pt x="2624" y="2917"/>
                    <a:pt x="2528" y="3014"/>
                    <a:pt x="2425" y="3079"/>
                  </a:cubicBezTo>
                  <a:cubicBezTo>
                    <a:pt x="2356" y="3009"/>
                    <a:pt x="2296" y="2928"/>
                    <a:pt x="2237" y="2815"/>
                  </a:cubicBezTo>
                  <a:cubicBezTo>
                    <a:pt x="2194" y="2735"/>
                    <a:pt x="2151" y="2654"/>
                    <a:pt x="2108" y="2573"/>
                  </a:cubicBezTo>
                  <a:cubicBezTo>
                    <a:pt x="2054" y="2466"/>
                    <a:pt x="1995" y="2358"/>
                    <a:pt x="1942" y="2256"/>
                  </a:cubicBezTo>
                  <a:cubicBezTo>
                    <a:pt x="1909" y="2192"/>
                    <a:pt x="1861" y="2122"/>
                    <a:pt x="1807" y="2046"/>
                  </a:cubicBezTo>
                  <a:cubicBezTo>
                    <a:pt x="1775" y="2003"/>
                    <a:pt x="1726" y="1976"/>
                    <a:pt x="1667" y="1966"/>
                  </a:cubicBezTo>
                  <a:cubicBezTo>
                    <a:pt x="1661" y="1965"/>
                    <a:pt x="1654" y="1965"/>
                    <a:pt x="1648" y="1965"/>
                  </a:cubicBezTo>
                  <a:cubicBezTo>
                    <a:pt x="1591" y="1965"/>
                    <a:pt x="1539" y="1985"/>
                    <a:pt x="1495" y="2014"/>
                  </a:cubicBezTo>
                  <a:cubicBezTo>
                    <a:pt x="1468" y="2036"/>
                    <a:pt x="1452" y="2063"/>
                    <a:pt x="1436" y="2073"/>
                  </a:cubicBezTo>
                  <a:cubicBezTo>
                    <a:pt x="1372" y="2154"/>
                    <a:pt x="1307" y="2229"/>
                    <a:pt x="1243" y="2310"/>
                  </a:cubicBezTo>
                  <a:cubicBezTo>
                    <a:pt x="1130" y="2444"/>
                    <a:pt x="1006" y="2584"/>
                    <a:pt x="899" y="2735"/>
                  </a:cubicBezTo>
                  <a:cubicBezTo>
                    <a:pt x="823" y="2831"/>
                    <a:pt x="737" y="2933"/>
                    <a:pt x="657" y="3036"/>
                  </a:cubicBezTo>
                  <a:cubicBezTo>
                    <a:pt x="624" y="3079"/>
                    <a:pt x="592" y="3116"/>
                    <a:pt x="549" y="3154"/>
                  </a:cubicBezTo>
                  <a:lnTo>
                    <a:pt x="528" y="3175"/>
                  </a:lnTo>
                  <a:cubicBezTo>
                    <a:pt x="442" y="3111"/>
                    <a:pt x="377" y="3030"/>
                    <a:pt x="307" y="2950"/>
                  </a:cubicBezTo>
                  <a:lnTo>
                    <a:pt x="275" y="2907"/>
                  </a:lnTo>
                  <a:cubicBezTo>
                    <a:pt x="270" y="2896"/>
                    <a:pt x="259" y="2880"/>
                    <a:pt x="275" y="2874"/>
                  </a:cubicBezTo>
                  <a:lnTo>
                    <a:pt x="280" y="2858"/>
                  </a:lnTo>
                  <a:cubicBezTo>
                    <a:pt x="307" y="2821"/>
                    <a:pt x="329" y="2778"/>
                    <a:pt x="361" y="2745"/>
                  </a:cubicBezTo>
                  <a:cubicBezTo>
                    <a:pt x="657" y="2412"/>
                    <a:pt x="888" y="2154"/>
                    <a:pt x="1103" y="1912"/>
                  </a:cubicBezTo>
                  <a:cubicBezTo>
                    <a:pt x="1237" y="1767"/>
                    <a:pt x="1248" y="1745"/>
                    <a:pt x="1302" y="1611"/>
                  </a:cubicBezTo>
                  <a:lnTo>
                    <a:pt x="1307" y="1589"/>
                  </a:lnTo>
                  <a:lnTo>
                    <a:pt x="1296" y="1579"/>
                  </a:lnTo>
                  <a:cubicBezTo>
                    <a:pt x="1264" y="1541"/>
                    <a:pt x="1243" y="1498"/>
                    <a:pt x="1237" y="1450"/>
                  </a:cubicBezTo>
                  <a:cubicBezTo>
                    <a:pt x="1210" y="1283"/>
                    <a:pt x="1167" y="1084"/>
                    <a:pt x="1119" y="896"/>
                  </a:cubicBezTo>
                  <a:cubicBezTo>
                    <a:pt x="1092" y="804"/>
                    <a:pt x="1060" y="718"/>
                    <a:pt x="1028" y="627"/>
                  </a:cubicBezTo>
                  <a:cubicBezTo>
                    <a:pt x="1022" y="600"/>
                    <a:pt x="1006" y="584"/>
                    <a:pt x="1001" y="557"/>
                  </a:cubicBezTo>
                  <a:cubicBezTo>
                    <a:pt x="979" y="493"/>
                    <a:pt x="952" y="433"/>
                    <a:pt x="925" y="374"/>
                  </a:cubicBezTo>
                  <a:cubicBezTo>
                    <a:pt x="920" y="353"/>
                    <a:pt x="904" y="331"/>
                    <a:pt x="899" y="315"/>
                  </a:cubicBezTo>
                  <a:cubicBezTo>
                    <a:pt x="968" y="267"/>
                    <a:pt x="1033" y="235"/>
                    <a:pt x="1103" y="197"/>
                  </a:cubicBezTo>
                  <a:close/>
                  <a:moveTo>
                    <a:pt x="834" y="3149"/>
                  </a:moveTo>
                  <a:lnTo>
                    <a:pt x="872" y="3218"/>
                  </a:lnTo>
                  <a:lnTo>
                    <a:pt x="823" y="3272"/>
                  </a:lnTo>
                  <a:lnTo>
                    <a:pt x="791" y="3197"/>
                  </a:lnTo>
                  <a:cubicBezTo>
                    <a:pt x="796" y="3186"/>
                    <a:pt x="813" y="3170"/>
                    <a:pt x="818" y="3165"/>
                  </a:cubicBezTo>
                  <a:cubicBezTo>
                    <a:pt x="818" y="3159"/>
                    <a:pt x="823" y="3159"/>
                    <a:pt x="834" y="3149"/>
                  </a:cubicBezTo>
                  <a:close/>
                  <a:moveTo>
                    <a:pt x="2651" y="3138"/>
                  </a:moveTo>
                  <a:lnTo>
                    <a:pt x="2667" y="3149"/>
                  </a:lnTo>
                  <a:cubicBezTo>
                    <a:pt x="2694" y="3186"/>
                    <a:pt x="2721" y="3213"/>
                    <a:pt x="2743" y="3245"/>
                  </a:cubicBezTo>
                  <a:lnTo>
                    <a:pt x="2743" y="3267"/>
                  </a:lnTo>
                  <a:lnTo>
                    <a:pt x="2689" y="3294"/>
                  </a:lnTo>
                  <a:cubicBezTo>
                    <a:pt x="2667" y="3251"/>
                    <a:pt x="2646" y="3202"/>
                    <a:pt x="2624" y="3149"/>
                  </a:cubicBezTo>
                  <a:lnTo>
                    <a:pt x="2651" y="3138"/>
                  </a:lnTo>
                  <a:close/>
                  <a:moveTo>
                    <a:pt x="2554" y="3304"/>
                  </a:moveTo>
                  <a:cubicBezTo>
                    <a:pt x="2565" y="3321"/>
                    <a:pt x="2571" y="3337"/>
                    <a:pt x="2587" y="3353"/>
                  </a:cubicBezTo>
                  <a:lnTo>
                    <a:pt x="2597" y="3374"/>
                  </a:lnTo>
                  <a:lnTo>
                    <a:pt x="2592" y="3385"/>
                  </a:lnTo>
                  <a:cubicBezTo>
                    <a:pt x="2571" y="3353"/>
                    <a:pt x="2560" y="3326"/>
                    <a:pt x="2554" y="3304"/>
                  </a:cubicBezTo>
                  <a:close/>
                  <a:moveTo>
                    <a:pt x="673" y="3321"/>
                  </a:moveTo>
                  <a:cubicBezTo>
                    <a:pt x="689" y="3331"/>
                    <a:pt x="705" y="3353"/>
                    <a:pt x="716" y="3380"/>
                  </a:cubicBezTo>
                  <a:lnTo>
                    <a:pt x="683" y="3412"/>
                  </a:lnTo>
                  <a:cubicBezTo>
                    <a:pt x="673" y="3390"/>
                    <a:pt x="657" y="3369"/>
                    <a:pt x="651" y="3337"/>
                  </a:cubicBezTo>
                  <a:lnTo>
                    <a:pt x="673" y="3321"/>
                  </a:lnTo>
                  <a:close/>
                  <a:moveTo>
                    <a:pt x="1232" y="1"/>
                  </a:moveTo>
                  <a:cubicBezTo>
                    <a:pt x="1216" y="1"/>
                    <a:pt x="1199" y="3"/>
                    <a:pt x="1183" y="9"/>
                  </a:cubicBezTo>
                  <a:cubicBezTo>
                    <a:pt x="1114" y="30"/>
                    <a:pt x="1060" y="57"/>
                    <a:pt x="1011" y="84"/>
                  </a:cubicBezTo>
                  <a:cubicBezTo>
                    <a:pt x="952" y="122"/>
                    <a:pt x="899" y="154"/>
                    <a:pt x="845" y="186"/>
                  </a:cubicBezTo>
                  <a:cubicBezTo>
                    <a:pt x="818" y="202"/>
                    <a:pt x="796" y="218"/>
                    <a:pt x="770" y="235"/>
                  </a:cubicBezTo>
                  <a:cubicBezTo>
                    <a:pt x="646" y="315"/>
                    <a:pt x="624" y="347"/>
                    <a:pt x="657" y="498"/>
                  </a:cubicBezTo>
                  <a:cubicBezTo>
                    <a:pt x="657" y="503"/>
                    <a:pt x="657" y="509"/>
                    <a:pt x="662" y="514"/>
                  </a:cubicBezTo>
                  <a:lnTo>
                    <a:pt x="662" y="525"/>
                  </a:lnTo>
                  <a:cubicBezTo>
                    <a:pt x="726" y="751"/>
                    <a:pt x="791" y="971"/>
                    <a:pt x="877" y="1175"/>
                  </a:cubicBezTo>
                  <a:cubicBezTo>
                    <a:pt x="925" y="1283"/>
                    <a:pt x="958" y="1390"/>
                    <a:pt x="1006" y="1503"/>
                  </a:cubicBezTo>
                  <a:cubicBezTo>
                    <a:pt x="1022" y="1552"/>
                    <a:pt x="1038" y="1589"/>
                    <a:pt x="1054" y="1638"/>
                  </a:cubicBezTo>
                  <a:lnTo>
                    <a:pt x="1011" y="1692"/>
                  </a:lnTo>
                  <a:cubicBezTo>
                    <a:pt x="974" y="1740"/>
                    <a:pt x="931" y="1794"/>
                    <a:pt x="888" y="1842"/>
                  </a:cubicBezTo>
                  <a:cubicBezTo>
                    <a:pt x="807" y="1933"/>
                    <a:pt x="716" y="2025"/>
                    <a:pt x="635" y="2122"/>
                  </a:cubicBezTo>
                  <a:cubicBezTo>
                    <a:pt x="538" y="2229"/>
                    <a:pt x="442" y="2342"/>
                    <a:pt x="339" y="2450"/>
                  </a:cubicBezTo>
                  <a:cubicBezTo>
                    <a:pt x="270" y="2541"/>
                    <a:pt x="189" y="2632"/>
                    <a:pt x="97" y="2740"/>
                  </a:cubicBezTo>
                  <a:cubicBezTo>
                    <a:pt x="65" y="2783"/>
                    <a:pt x="44" y="2821"/>
                    <a:pt x="28" y="2858"/>
                  </a:cubicBezTo>
                  <a:cubicBezTo>
                    <a:pt x="1" y="2907"/>
                    <a:pt x="6" y="2966"/>
                    <a:pt x="38" y="3009"/>
                  </a:cubicBezTo>
                  <a:cubicBezTo>
                    <a:pt x="135" y="3122"/>
                    <a:pt x="248" y="3235"/>
                    <a:pt x="382" y="3358"/>
                  </a:cubicBezTo>
                  <a:cubicBezTo>
                    <a:pt x="393" y="3364"/>
                    <a:pt x="409" y="3380"/>
                    <a:pt x="420" y="3380"/>
                  </a:cubicBezTo>
                  <a:cubicBezTo>
                    <a:pt x="463" y="3380"/>
                    <a:pt x="485" y="3412"/>
                    <a:pt x="517" y="3460"/>
                  </a:cubicBezTo>
                  <a:cubicBezTo>
                    <a:pt x="522" y="3471"/>
                    <a:pt x="538" y="3487"/>
                    <a:pt x="544" y="3493"/>
                  </a:cubicBezTo>
                  <a:cubicBezTo>
                    <a:pt x="549" y="3498"/>
                    <a:pt x="554" y="3514"/>
                    <a:pt x="565" y="3519"/>
                  </a:cubicBezTo>
                  <a:cubicBezTo>
                    <a:pt x="571" y="3536"/>
                    <a:pt x="576" y="3546"/>
                    <a:pt x="592" y="3562"/>
                  </a:cubicBezTo>
                  <a:lnTo>
                    <a:pt x="619" y="3606"/>
                  </a:lnTo>
                  <a:lnTo>
                    <a:pt x="646" y="3595"/>
                  </a:lnTo>
                  <a:cubicBezTo>
                    <a:pt x="726" y="3552"/>
                    <a:pt x="786" y="3493"/>
                    <a:pt x="839" y="3439"/>
                  </a:cubicBezTo>
                  <a:lnTo>
                    <a:pt x="850" y="3428"/>
                  </a:lnTo>
                  <a:cubicBezTo>
                    <a:pt x="952" y="3321"/>
                    <a:pt x="1054" y="3202"/>
                    <a:pt x="1157" y="3095"/>
                  </a:cubicBezTo>
                  <a:cubicBezTo>
                    <a:pt x="1200" y="3052"/>
                    <a:pt x="1243" y="2998"/>
                    <a:pt x="1291" y="2950"/>
                  </a:cubicBezTo>
                  <a:lnTo>
                    <a:pt x="1302" y="2933"/>
                  </a:lnTo>
                  <a:cubicBezTo>
                    <a:pt x="1323" y="2907"/>
                    <a:pt x="1334" y="2896"/>
                    <a:pt x="1361" y="2896"/>
                  </a:cubicBezTo>
                  <a:cubicBezTo>
                    <a:pt x="1382" y="2896"/>
                    <a:pt x="1404" y="2874"/>
                    <a:pt x="1404" y="2869"/>
                  </a:cubicBezTo>
                  <a:cubicBezTo>
                    <a:pt x="1409" y="2853"/>
                    <a:pt x="1415" y="2842"/>
                    <a:pt x="1415" y="2831"/>
                  </a:cubicBezTo>
                  <a:cubicBezTo>
                    <a:pt x="1415" y="2815"/>
                    <a:pt x="1425" y="2799"/>
                    <a:pt x="1442" y="2783"/>
                  </a:cubicBezTo>
                  <a:cubicBezTo>
                    <a:pt x="1458" y="2767"/>
                    <a:pt x="1463" y="2761"/>
                    <a:pt x="1468" y="2745"/>
                  </a:cubicBezTo>
                  <a:lnTo>
                    <a:pt x="1517" y="2697"/>
                  </a:lnTo>
                  <a:cubicBezTo>
                    <a:pt x="1544" y="2681"/>
                    <a:pt x="1571" y="2654"/>
                    <a:pt x="1592" y="2611"/>
                  </a:cubicBezTo>
                  <a:cubicBezTo>
                    <a:pt x="1603" y="2579"/>
                    <a:pt x="1630" y="2552"/>
                    <a:pt x="1657" y="2525"/>
                  </a:cubicBezTo>
                  <a:cubicBezTo>
                    <a:pt x="1673" y="2514"/>
                    <a:pt x="1678" y="2498"/>
                    <a:pt x="1694" y="2487"/>
                  </a:cubicBezTo>
                  <a:lnTo>
                    <a:pt x="1721" y="2460"/>
                  </a:lnTo>
                  <a:lnTo>
                    <a:pt x="1726" y="2466"/>
                  </a:lnTo>
                  <a:cubicBezTo>
                    <a:pt x="1737" y="2493"/>
                    <a:pt x="1753" y="2519"/>
                    <a:pt x="1775" y="2546"/>
                  </a:cubicBezTo>
                  <a:lnTo>
                    <a:pt x="1834" y="2665"/>
                  </a:lnTo>
                  <a:cubicBezTo>
                    <a:pt x="1866" y="2740"/>
                    <a:pt x="1909" y="2810"/>
                    <a:pt x="1947" y="2880"/>
                  </a:cubicBezTo>
                  <a:cubicBezTo>
                    <a:pt x="1995" y="2971"/>
                    <a:pt x="2049" y="3041"/>
                    <a:pt x="2087" y="3111"/>
                  </a:cubicBezTo>
                  <a:cubicBezTo>
                    <a:pt x="2130" y="3170"/>
                    <a:pt x="2189" y="3245"/>
                    <a:pt x="2275" y="3278"/>
                  </a:cubicBezTo>
                  <a:lnTo>
                    <a:pt x="2286" y="3299"/>
                  </a:lnTo>
                  <a:cubicBezTo>
                    <a:pt x="2296" y="3321"/>
                    <a:pt x="2302" y="3337"/>
                    <a:pt x="2318" y="3358"/>
                  </a:cubicBezTo>
                  <a:cubicBezTo>
                    <a:pt x="2329" y="3385"/>
                    <a:pt x="2350" y="3412"/>
                    <a:pt x="2372" y="3439"/>
                  </a:cubicBezTo>
                  <a:cubicBezTo>
                    <a:pt x="2399" y="3471"/>
                    <a:pt x="2425" y="3498"/>
                    <a:pt x="2447" y="3519"/>
                  </a:cubicBezTo>
                  <a:cubicBezTo>
                    <a:pt x="2466" y="3539"/>
                    <a:pt x="2487" y="3547"/>
                    <a:pt x="2508" y="3547"/>
                  </a:cubicBezTo>
                  <a:cubicBezTo>
                    <a:pt x="2534" y="3547"/>
                    <a:pt x="2560" y="3535"/>
                    <a:pt x="2587" y="3514"/>
                  </a:cubicBezTo>
                  <a:cubicBezTo>
                    <a:pt x="2597" y="3498"/>
                    <a:pt x="2608" y="3482"/>
                    <a:pt x="2614" y="3466"/>
                  </a:cubicBezTo>
                  <a:lnTo>
                    <a:pt x="2614" y="3460"/>
                  </a:lnTo>
                  <a:cubicBezTo>
                    <a:pt x="2678" y="3433"/>
                    <a:pt x="2732" y="3385"/>
                    <a:pt x="2780" y="3321"/>
                  </a:cubicBezTo>
                  <a:cubicBezTo>
                    <a:pt x="2856" y="3278"/>
                    <a:pt x="2909" y="3218"/>
                    <a:pt x="2963" y="3165"/>
                  </a:cubicBezTo>
                  <a:lnTo>
                    <a:pt x="3022" y="3106"/>
                  </a:lnTo>
                  <a:cubicBezTo>
                    <a:pt x="3065" y="3084"/>
                    <a:pt x="3092" y="3057"/>
                    <a:pt x="3103" y="3025"/>
                  </a:cubicBezTo>
                  <a:cubicBezTo>
                    <a:pt x="3119" y="2987"/>
                    <a:pt x="3097" y="2955"/>
                    <a:pt x="3081" y="2923"/>
                  </a:cubicBezTo>
                  <a:cubicBezTo>
                    <a:pt x="3049" y="2864"/>
                    <a:pt x="3011" y="2810"/>
                    <a:pt x="2974" y="2756"/>
                  </a:cubicBezTo>
                  <a:lnTo>
                    <a:pt x="2942" y="2708"/>
                  </a:lnTo>
                  <a:cubicBezTo>
                    <a:pt x="2931" y="2686"/>
                    <a:pt x="2915" y="2665"/>
                    <a:pt x="2904" y="2654"/>
                  </a:cubicBezTo>
                  <a:cubicBezTo>
                    <a:pt x="2888" y="2638"/>
                    <a:pt x="2877" y="2622"/>
                    <a:pt x="2861" y="2606"/>
                  </a:cubicBezTo>
                  <a:cubicBezTo>
                    <a:pt x="2850" y="2584"/>
                    <a:pt x="2834" y="2563"/>
                    <a:pt x="2823" y="2541"/>
                  </a:cubicBezTo>
                  <a:cubicBezTo>
                    <a:pt x="2802" y="2514"/>
                    <a:pt x="2786" y="2487"/>
                    <a:pt x="2769" y="2455"/>
                  </a:cubicBezTo>
                  <a:cubicBezTo>
                    <a:pt x="2705" y="2374"/>
                    <a:pt x="2646" y="2288"/>
                    <a:pt x="2587" y="2208"/>
                  </a:cubicBezTo>
                  <a:cubicBezTo>
                    <a:pt x="2538" y="2143"/>
                    <a:pt x="2490" y="2079"/>
                    <a:pt x="2436" y="2014"/>
                  </a:cubicBezTo>
                  <a:lnTo>
                    <a:pt x="2420" y="1993"/>
                  </a:lnTo>
                  <a:cubicBezTo>
                    <a:pt x="2382" y="1955"/>
                    <a:pt x="2356" y="1912"/>
                    <a:pt x="2339" y="1874"/>
                  </a:cubicBezTo>
                  <a:lnTo>
                    <a:pt x="2458" y="1751"/>
                  </a:lnTo>
                  <a:cubicBezTo>
                    <a:pt x="2538" y="1670"/>
                    <a:pt x="2619" y="1600"/>
                    <a:pt x="2700" y="1520"/>
                  </a:cubicBezTo>
                  <a:cubicBezTo>
                    <a:pt x="2877" y="1342"/>
                    <a:pt x="3054" y="1154"/>
                    <a:pt x="3259" y="955"/>
                  </a:cubicBezTo>
                  <a:lnTo>
                    <a:pt x="3269" y="939"/>
                  </a:lnTo>
                  <a:cubicBezTo>
                    <a:pt x="3307" y="912"/>
                    <a:pt x="3339" y="874"/>
                    <a:pt x="3345" y="810"/>
                  </a:cubicBezTo>
                  <a:lnTo>
                    <a:pt x="3345" y="799"/>
                  </a:lnTo>
                  <a:lnTo>
                    <a:pt x="3312" y="767"/>
                  </a:lnTo>
                  <a:cubicBezTo>
                    <a:pt x="3318" y="729"/>
                    <a:pt x="3296" y="713"/>
                    <a:pt x="3286" y="686"/>
                  </a:cubicBezTo>
                  <a:lnTo>
                    <a:pt x="3269" y="670"/>
                  </a:lnTo>
                  <a:cubicBezTo>
                    <a:pt x="3259" y="659"/>
                    <a:pt x="3243" y="643"/>
                    <a:pt x="3237" y="632"/>
                  </a:cubicBezTo>
                  <a:cubicBezTo>
                    <a:pt x="3151" y="450"/>
                    <a:pt x="2990" y="347"/>
                    <a:pt x="2861" y="288"/>
                  </a:cubicBezTo>
                  <a:cubicBezTo>
                    <a:pt x="2823" y="267"/>
                    <a:pt x="2775" y="261"/>
                    <a:pt x="2726" y="245"/>
                  </a:cubicBezTo>
                  <a:cubicBezTo>
                    <a:pt x="2715" y="243"/>
                    <a:pt x="2704" y="243"/>
                    <a:pt x="2694" y="243"/>
                  </a:cubicBezTo>
                  <a:cubicBezTo>
                    <a:pt x="2643" y="243"/>
                    <a:pt x="2600" y="263"/>
                    <a:pt x="2560" y="294"/>
                  </a:cubicBezTo>
                  <a:lnTo>
                    <a:pt x="2554" y="299"/>
                  </a:lnTo>
                  <a:cubicBezTo>
                    <a:pt x="2517" y="337"/>
                    <a:pt x="2485" y="369"/>
                    <a:pt x="2458" y="401"/>
                  </a:cubicBezTo>
                  <a:lnTo>
                    <a:pt x="2151" y="745"/>
                  </a:lnTo>
                  <a:cubicBezTo>
                    <a:pt x="2033" y="874"/>
                    <a:pt x="1920" y="993"/>
                    <a:pt x="1807" y="1122"/>
                  </a:cubicBezTo>
                  <a:cubicBezTo>
                    <a:pt x="1791" y="1143"/>
                    <a:pt x="1775" y="1154"/>
                    <a:pt x="1753" y="1175"/>
                  </a:cubicBezTo>
                  <a:cubicBezTo>
                    <a:pt x="1748" y="1159"/>
                    <a:pt x="1737" y="1143"/>
                    <a:pt x="1737" y="1127"/>
                  </a:cubicBezTo>
                  <a:cubicBezTo>
                    <a:pt x="1721" y="1052"/>
                    <a:pt x="1700" y="976"/>
                    <a:pt x="1678" y="912"/>
                  </a:cubicBezTo>
                  <a:lnTo>
                    <a:pt x="1651" y="815"/>
                  </a:lnTo>
                  <a:cubicBezTo>
                    <a:pt x="1592" y="611"/>
                    <a:pt x="1533" y="433"/>
                    <a:pt x="1463" y="278"/>
                  </a:cubicBezTo>
                  <a:cubicBezTo>
                    <a:pt x="1431" y="213"/>
                    <a:pt x="1399" y="143"/>
                    <a:pt x="1356" y="79"/>
                  </a:cubicBezTo>
                  <a:cubicBezTo>
                    <a:pt x="1327" y="26"/>
                    <a:pt x="1280" y="1"/>
                    <a:pt x="1232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30" name="Google Shape;1030;p22"/>
            <p:cNvGrpSpPr/>
            <p:nvPr/>
          </p:nvGrpSpPr>
          <p:grpSpPr>
            <a:xfrm>
              <a:off x="6957381" y="186624"/>
              <a:ext cx="452221" cy="372789"/>
              <a:chOff x="2328675" y="1038700"/>
              <a:chExt cx="106475" cy="87775"/>
            </a:xfrm>
          </p:grpSpPr>
          <p:sp>
            <p:nvSpPr>
              <p:cNvPr id="1031" name="Google Shape;1031;p22"/>
              <p:cNvSpPr/>
              <p:nvPr/>
            </p:nvSpPr>
            <p:spPr>
              <a:xfrm>
                <a:off x="2328675" y="1038700"/>
                <a:ext cx="106475" cy="87775"/>
              </a:xfrm>
              <a:custGeom>
                <a:avLst/>
                <a:gdLst/>
                <a:ahLst/>
                <a:cxnLst/>
                <a:rect l="l" t="t" r="r" b="b"/>
                <a:pathLst>
                  <a:path w="4259" h="3511" extrusionOk="0">
                    <a:moveTo>
                      <a:pt x="2071" y="419"/>
                    </a:moveTo>
                    <a:lnTo>
                      <a:pt x="2071" y="419"/>
                    </a:lnTo>
                    <a:cubicBezTo>
                      <a:pt x="2151" y="484"/>
                      <a:pt x="2232" y="538"/>
                      <a:pt x="2313" y="597"/>
                    </a:cubicBezTo>
                    <a:cubicBezTo>
                      <a:pt x="2581" y="790"/>
                      <a:pt x="2861" y="984"/>
                      <a:pt x="3141" y="1188"/>
                    </a:cubicBezTo>
                    <a:cubicBezTo>
                      <a:pt x="3264" y="1280"/>
                      <a:pt x="3388" y="1382"/>
                      <a:pt x="3501" y="1479"/>
                    </a:cubicBezTo>
                    <a:cubicBezTo>
                      <a:pt x="3560" y="1522"/>
                      <a:pt x="3624" y="1575"/>
                      <a:pt x="3678" y="1624"/>
                    </a:cubicBezTo>
                    <a:cubicBezTo>
                      <a:pt x="3705" y="1645"/>
                      <a:pt x="3732" y="1672"/>
                      <a:pt x="3764" y="1694"/>
                    </a:cubicBezTo>
                    <a:cubicBezTo>
                      <a:pt x="3791" y="1710"/>
                      <a:pt x="3813" y="1731"/>
                      <a:pt x="3834" y="1747"/>
                    </a:cubicBezTo>
                    <a:lnTo>
                      <a:pt x="3845" y="1753"/>
                    </a:lnTo>
                    <a:cubicBezTo>
                      <a:pt x="3840" y="1763"/>
                      <a:pt x="3829" y="1763"/>
                      <a:pt x="3823" y="1763"/>
                    </a:cubicBezTo>
                    <a:lnTo>
                      <a:pt x="3786" y="1763"/>
                    </a:lnTo>
                    <a:cubicBezTo>
                      <a:pt x="3770" y="1763"/>
                      <a:pt x="3748" y="1774"/>
                      <a:pt x="3737" y="1774"/>
                    </a:cubicBezTo>
                    <a:cubicBezTo>
                      <a:pt x="3711" y="1774"/>
                      <a:pt x="3689" y="1780"/>
                      <a:pt x="3668" y="1785"/>
                    </a:cubicBezTo>
                    <a:cubicBezTo>
                      <a:pt x="3641" y="1790"/>
                      <a:pt x="3624" y="1828"/>
                      <a:pt x="3624" y="1855"/>
                    </a:cubicBezTo>
                    <a:cubicBezTo>
                      <a:pt x="3624" y="1871"/>
                      <a:pt x="3651" y="1909"/>
                      <a:pt x="3678" y="1909"/>
                    </a:cubicBezTo>
                    <a:cubicBezTo>
                      <a:pt x="3711" y="1914"/>
                      <a:pt x="3737" y="1914"/>
                      <a:pt x="3764" y="1914"/>
                    </a:cubicBezTo>
                    <a:lnTo>
                      <a:pt x="3775" y="1914"/>
                    </a:lnTo>
                    <a:cubicBezTo>
                      <a:pt x="3829" y="1909"/>
                      <a:pt x="3883" y="1898"/>
                      <a:pt x="3947" y="1887"/>
                    </a:cubicBezTo>
                    <a:cubicBezTo>
                      <a:pt x="3963" y="1884"/>
                      <a:pt x="3978" y="1883"/>
                      <a:pt x="3991" y="1883"/>
                    </a:cubicBezTo>
                    <a:cubicBezTo>
                      <a:pt x="4005" y="1883"/>
                      <a:pt x="4017" y="1884"/>
                      <a:pt x="4028" y="1887"/>
                    </a:cubicBezTo>
                    <a:cubicBezTo>
                      <a:pt x="3684" y="2274"/>
                      <a:pt x="3318" y="2694"/>
                      <a:pt x="2915" y="3081"/>
                    </a:cubicBezTo>
                    <a:cubicBezTo>
                      <a:pt x="2856" y="2753"/>
                      <a:pt x="2770" y="2425"/>
                      <a:pt x="2689" y="2113"/>
                    </a:cubicBezTo>
                    <a:lnTo>
                      <a:pt x="2646" y="1946"/>
                    </a:lnTo>
                    <a:cubicBezTo>
                      <a:pt x="2673" y="1941"/>
                      <a:pt x="2711" y="1941"/>
                      <a:pt x="2743" y="1936"/>
                    </a:cubicBezTo>
                    <a:cubicBezTo>
                      <a:pt x="2791" y="1936"/>
                      <a:pt x="2834" y="1925"/>
                      <a:pt x="2888" y="1909"/>
                    </a:cubicBezTo>
                    <a:lnTo>
                      <a:pt x="2952" y="1882"/>
                    </a:lnTo>
                    <a:lnTo>
                      <a:pt x="2888" y="1844"/>
                    </a:lnTo>
                    <a:cubicBezTo>
                      <a:pt x="2823" y="1812"/>
                      <a:pt x="2754" y="1806"/>
                      <a:pt x="2694" y="1801"/>
                    </a:cubicBezTo>
                    <a:cubicBezTo>
                      <a:pt x="2662" y="1801"/>
                      <a:pt x="2635" y="1790"/>
                      <a:pt x="2603" y="1785"/>
                    </a:cubicBezTo>
                    <a:cubicBezTo>
                      <a:pt x="2549" y="1645"/>
                      <a:pt x="2501" y="1505"/>
                      <a:pt x="2447" y="1360"/>
                    </a:cubicBezTo>
                    <a:cubicBezTo>
                      <a:pt x="2340" y="1054"/>
                      <a:pt x="2227" y="731"/>
                      <a:pt x="2071" y="419"/>
                    </a:cubicBezTo>
                    <a:close/>
                    <a:moveTo>
                      <a:pt x="1673" y="360"/>
                    </a:moveTo>
                    <a:cubicBezTo>
                      <a:pt x="1673" y="393"/>
                      <a:pt x="1678" y="430"/>
                      <a:pt x="1678" y="462"/>
                    </a:cubicBezTo>
                    <a:cubicBezTo>
                      <a:pt x="1678" y="500"/>
                      <a:pt x="1684" y="538"/>
                      <a:pt x="1684" y="575"/>
                    </a:cubicBezTo>
                    <a:cubicBezTo>
                      <a:pt x="1684" y="591"/>
                      <a:pt x="1694" y="602"/>
                      <a:pt x="1700" y="629"/>
                    </a:cubicBezTo>
                    <a:cubicBezTo>
                      <a:pt x="1700" y="634"/>
                      <a:pt x="1705" y="651"/>
                      <a:pt x="1705" y="661"/>
                    </a:cubicBezTo>
                    <a:lnTo>
                      <a:pt x="1727" y="742"/>
                    </a:lnTo>
                    <a:lnTo>
                      <a:pt x="1764" y="672"/>
                    </a:lnTo>
                    <a:cubicBezTo>
                      <a:pt x="1775" y="656"/>
                      <a:pt x="1780" y="651"/>
                      <a:pt x="1780" y="645"/>
                    </a:cubicBezTo>
                    <a:cubicBezTo>
                      <a:pt x="1786" y="629"/>
                      <a:pt x="1802" y="618"/>
                      <a:pt x="1802" y="597"/>
                    </a:cubicBezTo>
                    <a:cubicBezTo>
                      <a:pt x="1797" y="591"/>
                      <a:pt x="1797" y="565"/>
                      <a:pt x="1802" y="538"/>
                    </a:cubicBezTo>
                    <a:lnTo>
                      <a:pt x="1866" y="704"/>
                    </a:lnTo>
                    <a:cubicBezTo>
                      <a:pt x="1936" y="871"/>
                      <a:pt x="2001" y="1048"/>
                      <a:pt x="2071" y="1215"/>
                    </a:cubicBezTo>
                    <a:lnTo>
                      <a:pt x="2125" y="1355"/>
                    </a:lnTo>
                    <a:cubicBezTo>
                      <a:pt x="2243" y="1667"/>
                      <a:pt x="2366" y="1989"/>
                      <a:pt x="2463" y="2312"/>
                    </a:cubicBezTo>
                    <a:cubicBezTo>
                      <a:pt x="2485" y="2371"/>
                      <a:pt x="2501" y="2425"/>
                      <a:pt x="2517" y="2484"/>
                    </a:cubicBezTo>
                    <a:lnTo>
                      <a:pt x="2581" y="2688"/>
                    </a:lnTo>
                    <a:lnTo>
                      <a:pt x="2721" y="3129"/>
                    </a:lnTo>
                    <a:lnTo>
                      <a:pt x="2770" y="3285"/>
                    </a:lnTo>
                    <a:cubicBezTo>
                      <a:pt x="2721" y="3309"/>
                      <a:pt x="2674" y="3321"/>
                      <a:pt x="2626" y="3321"/>
                    </a:cubicBezTo>
                    <a:cubicBezTo>
                      <a:pt x="2577" y="3321"/>
                      <a:pt x="2528" y="3309"/>
                      <a:pt x="2474" y="3285"/>
                    </a:cubicBezTo>
                    <a:cubicBezTo>
                      <a:pt x="2098" y="3145"/>
                      <a:pt x="1711" y="3000"/>
                      <a:pt x="1350" y="2876"/>
                    </a:cubicBezTo>
                    <a:cubicBezTo>
                      <a:pt x="1237" y="2833"/>
                      <a:pt x="1119" y="2801"/>
                      <a:pt x="1012" y="2758"/>
                    </a:cubicBezTo>
                    <a:cubicBezTo>
                      <a:pt x="904" y="2726"/>
                      <a:pt x="807" y="2694"/>
                      <a:pt x="705" y="2651"/>
                    </a:cubicBezTo>
                    <a:cubicBezTo>
                      <a:pt x="598" y="2613"/>
                      <a:pt x="485" y="2570"/>
                      <a:pt x="383" y="2527"/>
                    </a:cubicBezTo>
                    <a:lnTo>
                      <a:pt x="270" y="2479"/>
                    </a:lnTo>
                    <a:cubicBezTo>
                      <a:pt x="248" y="2473"/>
                      <a:pt x="232" y="2462"/>
                      <a:pt x="216" y="2452"/>
                    </a:cubicBezTo>
                    <a:lnTo>
                      <a:pt x="205" y="2452"/>
                    </a:lnTo>
                    <a:cubicBezTo>
                      <a:pt x="205" y="2446"/>
                      <a:pt x="216" y="2435"/>
                      <a:pt x="227" y="2425"/>
                    </a:cubicBezTo>
                    <a:cubicBezTo>
                      <a:pt x="232" y="2419"/>
                      <a:pt x="232" y="2409"/>
                      <a:pt x="243" y="2403"/>
                    </a:cubicBezTo>
                    <a:cubicBezTo>
                      <a:pt x="442" y="2124"/>
                      <a:pt x="646" y="1844"/>
                      <a:pt x="850" y="1570"/>
                    </a:cubicBezTo>
                    <a:cubicBezTo>
                      <a:pt x="1162" y="1145"/>
                      <a:pt x="1436" y="726"/>
                      <a:pt x="1673" y="360"/>
                    </a:cubicBezTo>
                    <a:close/>
                    <a:moveTo>
                      <a:pt x="1778" y="0"/>
                    </a:moveTo>
                    <a:cubicBezTo>
                      <a:pt x="1745" y="0"/>
                      <a:pt x="1710" y="9"/>
                      <a:pt x="1673" y="32"/>
                    </a:cubicBezTo>
                    <a:lnTo>
                      <a:pt x="1619" y="32"/>
                    </a:lnTo>
                    <a:lnTo>
                      <a:pt x="1522" y="172"/>
                    </a:lnTo>
                    <a:cubicBezTo>
                      <a:pt x="1463" y="258"/>
                      <a:pt x="1409" y="339"/>
                      <a:pt x="1350" y="425"/>
                    </a:cubicBezTo>
                    <a:cubicBezTo>
                      <a:pt x="1248" y="575"/>
                      <a:pt x="1146" y="715"/>
                      <a:pt x="1049" y="866"/>
                    </a:cubicBezTo>
                    <a:cubicBezTo>
                      <a:pt x="845" y="1140"/>
                      <a:pt x="657" y="1414"/>
                      <a:pt x="479" y="1683"/>
                    </a:cubicBezTo>
                    <a:cubicBezTo>
                      <a:pt x="323" y="1914"/>
                      <a:pt x="200" y="2108"/>
                      <a:pt x="108" y="2296"/>
                    </a:cubicBezTo>
                    <a:cubicBezTo>
                      <a:pt x="87" y="2339"/>
                      <a:pt x="60" y="2376"/>
                      <a:pt x="39" y="2425"/>
                    </a:cubicBezTo>
                    <a:lnTo>
                      <a:pt x="1" y="2500"/>
                    </a:lnTo>
                    <a:lnTo>
                      <a:pt x="22" y="2581"/>
                    </a:lnTo>
                    <a:lnTo>
                      <a:pt x="33" y="2586"/>
                    </a:lnTo>
                    <a:cubicBezTo>
                      <a:pt x="280" y="2753"/>
                      <a:pt x="549" y="2866"/>
                      <a:pt x="807" y="2957"/>
                    </a:cubicBezTo>
                    <a:lnTo>
                      <a:pt x="883" y="2984"/>
                    </a:lnTo>
                    <a:lnTo>
                      <a:pt x="1829" y="3323"/>
                    </a:lnTo>
                    <a:cubicBezTo>
                      <a:pt x="1985" y="3376"/>
                      <a:pt x="2103" y="3419"/>
                      <a:pt x="2227" y="3457"/>
                    </a:cubicBezTo>
                    <a:cubicBezTo>
                      <a:pt x="2286" y="3478"/>
                      <a:pt x="2340" y="3484"/>
                      <a:pt x="2399" y="3500"/>
                    </a:cubicBezTo>
                    <a:lnTo>
                      <a:pt x="2452" y="3505"/>
                    </a:lnTo>
                    <a:cubicBezTo>
                      <a:pt x="2474" y="3505"/>
                      <a:pt x="2485" y="3511"/>
                      <a:pt x="2506" y="3511"/>
                    </a:cubicBezTo>
                    <a:cubicBezTo>
                      <a:pt x="2533" y="3511"/>
                      <a:pt x="2560" y="3505"/>
                      <a:pt x="2587" y="3505"/>
                    </a:cubicBezTo>
                    <a:cubicBezTo>
                      <a:pt x="2619" y="3500"/>
                      <a:pt x="2662" y="3500"/>
                      <a:pt x="2694" y="3500"/>
                    </a:cubicBezTo>
                    <a:cubicBezTo>
                      <a:pt x="2698" y="3500"/>
                      <a:pt x="2702" y="3501"/>
                      <a:pt x="2705" y="3501"/>
                    </a:cubicBezTo>
                    <a:cubicBezTo>
                      <a:pt x="2750" y="3501"/>
                      <a:pt x="2794" y="3471"/>
                      <a:pt x="2829" y="3446"/>
                    </a:cubicBezTo>
                    <a:cubicBezTo>
                      <a:pt x="2883" y="3414"/>
                      <a:pt x="2931" y="3371"/>
                      <a:pt x="2969" y="3333"/>
                    </a:cubicBezTo>
                    <a:cubicBezTo>
                      <a:pt x="3065" y="3242"/>
                      <a:pt x="3157" y="3151"/>
                      <a:pt x="3254" y="3065"/>
                    </a:cubicBezTo>
                    <a:lnTo>
                      <a:pt x="3270" y="3043"/>
                    </a:lnTo>
                    <a:lnTo>
                      <a:pt x="3415" y="2903"/>
                    </a:lnTo>
                    <a:cubicBezTo>
                      <a:pt x="3479" y="2833"/>
                      <a:pt x="3555" y="2758"/>
                      <a:pt x="3630" y="2694"/>
                    </a:cubicBezTo>
                    <a:cubicBezTo>
                      <a:pt x="3818" y="2511"/>
                      <a:pt x="3979" y="2339"/>
                      <a:pt x="4103" y="2161"/>
                    </a:cubicBezTo>
                    <a:cubicBezTo>
                      <a:pt x="4157" y="2086"/>
                      <a:pt x="4200" y="2016"/>
                      <a:pt x="4237" y="1941"/>
                    </a:cubicBezTo>
                    <a:cubicBezTo>
                      <a:pt x="4259" y="1909"/>
                      <a:pt x="4259" y="1882"/>
                      <a:pt x="4248" y="1855"/>
                    </a:cubicBezTo>
                    <a:cubicBezTo>
                      <a:pt x="4237" y="1833"/>
                      <a:pt x="4221" y="1812"/>
                      <a:pt x="4184" y="1801"/>
                    </a:cubicBezTo>
                    <a:cubicBezTo>
                      <a:pt x="4184" y="1747"/>
                      <a:pt x="4151" y="1710"/>
                      <a:pt x="4124" y="1683"/>
                    </a:cubicBezTo>
                    <a:lnTo>
                      <a:pt x="4119" y="1677"/>
                    </a:lnTo>
                    <a:lnTo>
                      <a:pt x="4076" y="1634"/>
                    </a:lnTo>
                    <a:cubicBezTo>
                      <a:pt x="4038" y="1591"/>
                      <a:pt x="3990" y="1543"/>
                      <a:pt x="3942" y="1500"/>
                    </a:cubicBezTo>
                    <a:cubicBezTo>
                      <a:pt x="3888" y="1457"/>
                      <a:pt x="3834" y="1414"/>
                      <a:pt x="3780" y="1366"/>
                    </a:cubicBezTo>
                    <a:cubicBezTo>
                      <a:pt x="3592" y="1215"/>
                      <a:pt x="3399" y="1054"/>
                      <a:pt x="3200" y="903"/>
                    </a:cubicBezTo>
                    <a:cubicBezTo>
                      <a:pt x="2942" y="715"/>
                      <a:pt x="2673" y="538"/>
                      <a:pt x="2420" y="360"/>
                    </a:cubicBezTo>
                    <a:lnTo>
                      <a:pt x="2237" y="237"/>
                    </a:lnTo>
                    <a:cubicBezTo>
                      <a:pt x="2135" y="172"/>
                      <a:pt x="2028" y="113"/>
                      <a:pt x="1920" y="48"/>
                    </a:cubicBezTo>
                    <a:cubicBezTo>
                      <a:pt x="1886" y="28"/>
                      <a:pt x="1836" y="0"/>
                      <a:pt x="1778" y="0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2" name="Google Shape;1032;p22"/>
              <p:cNvSpPr/>
              <p:nvPr/>
            </p:nvSpPr>
            <p:spPr>
              <a:xfrm>
                <a:off x="2369950" y="1075125"/>
                <a:ext cx="4450" cy="12925"/>
              </a:xfrm>
              <a:custGeom>
                <a:avLst/>
                <a:gdLst/>
                <a:ahLst/>
                <a:cxnLst/>
                <a:rect l="l" t="t" r="r" b="b"/>
                <a:pathLst>
                  <a:path w="178" h="517" extrusionOk="0">
                    <a:moveTo>
                      <a:pt x="65" y="0"/>
                    </a:moveTo>
                    <a:lnTo>
                      <a:pt x="43" y="38"/>
                    </a:lnTo>
                    <a:cubicBezTo>
                      <a:pt x="38" y="48"/>
                      <a:pt x="38" y="54"/>
                      <a:pt x="27" y="59"/>
                    </a:cubicBezTo>
                    <a:cubicBezTo>
                      <a:pt x="22" y="75"/>
                      <a:pt x="11" y="86"/>
                      <a:pt x="11" y="108"/>
                    </a:cubicBezTo>
                    <a:lnTo>
                      <a:pt x="11" y="129"/>
                    </a:lnTo>
                    <a:cubicBezTo>
                      <a:pt x="11" y="220"/>
                      <a:pt x="0" y="323"/>
                      <a:pt x="38" y="435"/>
                    </a:cubicBezTo>
                    <a:lnTo>
                      <a:pt x="54" y="516"/>
                    </a:lnTo>
                    <a:lnTo>
                      <a:pt x="97" y="441"/>
                    </a:lnTo>
                    <a:cubicBezTo>
                      <a:pt x="156" y="333"/>
                      <a:pt x="178" y="226"/>
                      <a:pt x="156" y="113"/>
                    </a:cubicBezTo>
                    <a:cubicBezTo>
                      <a:pt x="151" y="86"/>
                      <a:pt x="135" y="75"/>
                      <a:pt x="119" y="54"/>
                    </a:cubicBezTo>
                    <a:lnTo>
                      <a:pt x="97" y="32"/>
                    </a:lnTo>
                    <a:lnTo>
                      <a:pt x="65" y="0"/>
                    </a:ln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3" name="Google Shape;1033;p22"/>
              <p:cNvSpPr/>
              <p:nvPr/>
            </p:nvSpPr>
            <p:spPr>
              <a:xfrm>
                <a:off x="2370225" y="1060375"/>
                <a:ext cx="4050" cy="11525"/>
              </a:xfrm>
              <a:custGeom>
                <a:avLst/>
                <a:gdLst/>
                <a:ahLst/>
                <a:cxnLst/>
                <a:rect l="l" t="t" r="r" b="b"/>
                <a:pathLst>
                  <a:path w="162" h="461" extrusionOk="0">
                    <a:moveTo>
                      <a:pt x="70" y="0"/>
                    </a:moveTo>
                    <a:cubicBezTo>
                      <a:pt x="58" y="0"/>
                      <a:pt x="46" y="2"/>
                      <a:pt x="32" y="4"/>
                    </a:cubicBezTo>
                    <a:lnTo>
                      <a:pt x="11" y="20"/>
                    </a:lnTo>
                    <a:lnTo>
                      <a:pt x="11" y="36"/>
                    </a:lnTo>
                    <a:cubicBezTo>
                      <a:pt x="6" y="155"/>
                      <a:pt x="0" y="267"/>
                      <a:pt x="59" y="396"/>
                    </a:cubicBezTo>
                    <a:lnTo>
                      <a:pt x="92" y="461"/>
                    </a:lnTo>
                    <a:lnTo>
                      <a:pt x="118" y="386"/>
                    </a:lnTo>
                    <a:cubicBezTo>
                      <a:pt x="145" y="321"/>
                      <a:pt x="161" y="262"/>
                      <a:pt x="161" y="198"/>
                    </a:cubicBezTo>
                    <a:cubicBezTo>
                      <a:pt x="161" y="160"/>
                      <a:pt x="161" y="112"/>
                      <a:pt x="145" y="63"/>
                    </a:cubicBezTo>
                    <a:cubicBezTo>
                      <a:pt x="140" y="36"/>
                      <a:pt x="135" y="26"/>
                      <a:pt x="113" y="9"/>
                    </a:cubicBezTo>
                    <a:cubicBezTo>
                      <a:pt x="100" y="3"/>
                      <a:pt x="86" y="0"/>
                      <a:pt x="70" y="0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4" name="Google Shape;1034;p22"/>
              <p:cNvSpPr/>
              <p:nvPr/>
            </p:nvSpPr>
            <p:spPr>
              <a:xfrm>
                <a:off x="2340250" y="1096475"/>
                <a:ext cx="7950" cy="5000"/>
              </a:xfrm>
              <a:custGeom>
                <a:avLst/>
                <a:gdLst/>
                <a:ahLst/>
                <a:cxnLst/>
                <a:rect l="l" t="t" r="r" b="b"/>
                <a:pathLst>
                  <a:path w="318" h="200" extrusionOk="0">
                    <a:moveTo>
                      <a:pt x="258" y="1"/>
                    </a:moveTo>
                    <a:cubicBezTo>
                      <a:pt x="162" y="1"/>
                      <a:pt x="102" y="44"/>
                      <a:pt x="49" y="81"/>
                    </a:cubicBezTo>
                    <a:lnTo>
                      <a:pt x="27" y="92"/>
                    </a:lnTo>
                    <a:cubicBezTo>
                      <a:pt x="6" y="108"/>
                      <a:pt x="0" y="146"/>
                      <a:pt x="16" y="162"/>
                    </a:cubicBezTo>
                    <a:cubicBezTo>
                      <a:pt x="22" y="173"/>
                      <a:pt x="32" y="194"/>
                      <a:pt x="59" y="200"/>
                    </a:cubicBezTo>
                    <a:lnTo>
                      <a:pt x="81" y="200"/>
                    </a:lnTo>
                    <a:cubicBezTo>
                      <a:pt x="97" y="200"/>
                      <a:pt x="108" y="194"/>
                      <a:pt x="124" y="189"/>
                    </a:cubicBezTo>
                    <a:cubicBezTo>
                      <a:pt x="178" y="151"/>
                      <a:pt x="237" y="119"/>
                      <a:pt x="285" y="44"/>
                    </a:cubicBezTo>
                    <a:lnTo>
                      <a:pt x="317" y="1"/>
                    </a:ln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5" name="Google Shape;1035;p22"/>
              <p:cNvSpPr/>
              <p:nvPr/>
            </p:nvSpPr>
            <p:spPr>
              <a:xfrm>
                <a:off x="2373050" y="1085025"/>
                <a:ext cx="10100" cy="2875"/>
              </a:xfrm>
              <a:custGeom>
                <a:avLst/>
                <a:gdLst/>
                <a:ahLst/>
                <a:cxnLst/>
                <a:rect l="l" t="t" r="r" b="b"/>
                <a:pathLst>
                  <a:path w="404" h="115" extrusionOk="0">
                    <a:moveTo>
                      <a:pt x="164" y="0"/>
                    </a:moveTo>
                    <a:cubicBezTo>
                      <a:pt x="142" y="0"/>
                      <a:pt x="120" y="2"/>
                      <a:pt x="97" y="7"/>
                    </a:cubicBezTo>
                    <a:lnTo>
                      <a:pt x="0" y="29"/>
                    </a:lnTo>
                    <a:lnTo>
                      <a:pt x="91" y="72"/>
                    </a:lnTo>
                    <a:cubicBezTo>
                      <a:pt x="156" y="109"/>
                      <a:pt x="188" y="115"/>
                      <a:pt x="247" y="115"/>
                    </a:cubicBezTo>
                    <a:cubicBezTo>
                      <a:pt x="280" y="115"/>
                      <a:pt x="328" y="109"/>
                      <a:pt x="403" y="99"/>
                    </a:cubicBezTo>
                    <a:lnTo>
                      <a:pt x="403" y="34"/>
                    </a:lnTo>
                    <a:cubicBezTo>
                      <a:pt x="376" y="34"/>
                      <a:pt x="339" y="29"/>
                      <a:pt x="306" y="18"/>
                    </a:cubicBezTo>
                    <a:cubicBezTo>
                      <a:pt x="262" y="11"/>
                      <a:pt x="214" y="0"/>
                      <a:pt x="164" y="0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6" name="Google Shape;1036;p22"/>
              <p:cNvSpPr/>
              <p:nvPr/>
            </p:nvSpPr>
            <p:spPr>
              <a:xfrm>
                <a:off x="2351800" y="1091500"/>
                <a:ext cx="8225" cy="4475"/>
              </a:xfrm>
              <a:custGeom>
                <a:avLst/>
                <a:gdLst/>
                <a:ahLst/>
                <a:cxnLst/>
                <a:rect l="l" t="t" r="r" b="b"/>
                <a:pathLst>
                  <a:path w="329" h="179" extrusionOk="0">
                    <a:moveTo>
                      <a:pt x="329" y="1"/>
                    </a:moveTo>
                    <a:lnTo>
                      <a:pt x="232" y="17"/>
                    </a:lnTo>
                    <a:cubicBezTo>
                      <a:pt x="162" y="28"/>
                      <a:pt x="92" y="44"/>
                      <a:pt x="33" y="103"/>
                    </a:cubicBezTo>
                    <a:lnTo>
                      <a:pt x="1" y="135"/>
                    </a:lnTo>
                    <a:lnTo>
                      <a:pt x="49" y="157"/>
                    </a:lnTo>
                    <a:cubicBezTo>
                      <a:pt x="76" y="173"/>
                      <a:pt x="97" y="178"/>
                      <a:pt x="119" y="178"/>
                    </a:cubicBezTo>
                    <a:cubicBezTo>
                      <a:pt x="157" y="178"/>
                      <a:pt x="183" y="146"/>
                      <a:pt x="259" y="76"/>
                    </a:cubicBezTo>
                    <a:lnTo>
                      <a:pt x="329" y="1"/>
                    </a:ln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7" name="Google Shape;1037;p22"/>
              <p:cNvSpPr/>
              <p:nvPr/>
            </p:nvSpPr>
            <p:spPr>
              <a:xfrm>
                <a:off x="2362425" y="1088425"/>
                <a:ext cx="4325" cy="2700"/>
              </a:xfrm>
              <a:custGeom>
                <a:avLst/>
                <a:gdLst/>
                <a:ahLst/>
                <a:cxnLst/>
                <a:rect l="l" t="t" r="r" b="b"/>
                <a:pathLst>
                  <a:path w="173" h="108" extrusionOk="0">
                    <a:moveTo>
                      <a:pt x="93" y="0"/>
                    </a:moveTo>
                    <a:cubicBezTo>
                      <a:pt x="66" y="0"/>
                      <a:pt x="32" y="11"/>
                      <a:pt x="11" y="59"/>
                    </a:cubicBezTo>
                    <a:lnTo>
                      <a:pt x="0" y="97"/>
                    </a:lnTo>
                    <a:lnTo>
                      <a:pt x="38" y="108"/>
                    </a:lnTo>
                    <a:lnTo>
                      <a:pt x="76" y="108"/>
                    </a:lnTo>
                    <a:cubicBezTo>
                      <a:pt x="108" y="108"/>
                      <a:pt x="119" y="92"/>
                      <a:pt x="145" y="54"/>
                    </a:cubicBezTo>
                    <a:lnTo>
                      <a:pt x="172" y="11"/>
                    </a:lnTo>
                    <a:lnTo>
                      <a:pt x="129" y="6"/>
                    </a:lnTo>
                    <a:cubicBezTo>
                      <a:pt x="122" y="4"/>
                      <a:pt x="108" y="0"/>
                      <a:pt x="93" y="0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8" name="Google Shape;1038;p22"/>
              <p:cNvSpPr/>
              <p:nvPr/>
            </p:nvSpPr>
            <p:spPr>
              <a:xfrm>
                <a:off x="2406500" y="1083025"/>
                <a:ext cx="12400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496" h="136" extrusionOk="0">
                    <a:moveTo>
                      <a:pt x="111" y="0"/>
                    </a:moveTo>
                    <a:cubicBezTo>
                      <a:pt x="84" y="0"/>
                      <a:pt x="58" y="2"/>
                      <a:pt x="33" y="7"/>
                    </a:cubicBezTo>
                    <a:lnTo>
                      <a:pt x="11" y="7"/>
                    </a:lnTo>
                    <a:lnTo>
                      <a:pt x="6" y="28"/>
                    </a:lnTo>
                    <a:cubicBezTo>
                      <a:pt x="1" y="55"/>
                      <a:pt x="1" y="82"/>
                      <a:pt x="11" y="98"/>
                    </a:cubicBezTo>
                    <a:cubicBezTo>
                      <a:pt x="28" y="119"/>
                      <a:pt x="44" y="136"/>
                      <a:pt x="71" y="136"/>
                    </a:cubicBezTo>
                    <a:lnTo>
                      <a:pt x="124" y="136"/>
                    </a:lnTo>
                    <a:cubicBezTo>
                      <a:pt x="200" y="136"/>
                      <a:pt x="275" y="119"/>
                      <a:pt x="366" y="98"/>
                    </a:cubicBezTo>
                    <a:lnTo>
                      <a:pt x="495" y="66"/>
                    </a:lnTo>
                    <a:lnTo>
                      <a:pt x="366" y="33"/>
                    </a:lnTo>
                    <a:cubicBezTo>
                      <a:pt x="265" y="14"/>
                      <a:pt x="183" y="0"/>
                      <a:pt x="111" y="0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0" name="Google Shape;1040;p23"/>
          <p:cNvGrpSpPr/>
          <p:nvPr/>
        </p:nvGrpSpPr>
        <p:grpSpPr>
          <a:xfrm>
            <a:off x="120800" y="84484"/>
            <a:ext cx="8959517" cy="1988019"/>
            <a:chOff x="120800" y="84484"/>
            <a:chExt cx="8959517" cy="1988019"/>
          </a:xfrm>
        </p:grpSpPr>
        <p:grpSp>
          <p:nvGrpSpPr>
            <p:cNvPr id="1041" name="Google Shape;1041;p23"/>
            <p:cNvGrpSpPr/>
            <p:nvPr/>
          </p:nvGrpSpPr>
          <p:grpSpPr>
            <a:xfrm>
              <a:off x="120800" y="944121"/>
              <a:ext cx="816204" cy="579822"/>
              <a:chOff x="5996900" y="1046584"/>
              <a:chExt cx="816204" cy="579822"/>
            </a:xfrm>
          </p:grpSpPr>
          <p:sp>
            <p:nvSpPr>
              <p:cNvPr id="1042" name="Google Shape;1042;p23"/>
              <p:cNvSpPr/>
              <p:nvPr/>
            </p:nvSpPr>
            <p:spPr>
              <a:xfrm>
                <a:off x="6035288" y="1369629"/>
                <a:ext cx="14007" cy="45649"/>
              </a:xfrm>
              <a:custGeom>
                <a:avLst/>
                <a:gdLst/>
                <a:ahLst/>
                <a:cxnLst/>
                <a:rect l="l" t="t" r="r" b="b"/>
                <a:pathLst>
                  <a:path w="216" h="704" extrusionOk="0">
                    <a:moveTo>
                      <a:pt x="100" y="0"/>
                    </a:moveTo>
                    <a:cubicBezTo>
                      <a:pt x="77" y="0"/>
                      <a:pt x="56" y="13"/>
                      <a:pt x="54" y="41"/>
                    </a:cubicBezTo>
                    <a:cubicBezTo>
                      <a:pt x="32" y="165"/>
                      <a:pt x="27" y="278"/>
                      <a:pt x="22" y="396"/>
                    </a:cubicBezTo>
                    <a:cubicBezTo>
                      <a:pt x="22" y="498"/>
                      <a:pt x="0" y="617"/>
                      <a:pt x="75" y="687"/>
                    </a:cubicBezTo>
                    <a:cubicBezTo>
                      <a:pt x="87" y="698"/>
                      <a:pt x="101" y="704"/>
                      <a:pt x="114" y="704"/>
                    </a:cubicBezTo>
                    <a:cubicBezTo>
                      <a:pt x="132" y="704"/>
                      <a:pt x="149" y="694"/>
                      <a:pt x="162" y="676"/>
                    </a:cubicBezTo>
                    <a:cubicBezTo>
                      <a:pt x="215" y="595"/>
                      <a:pt x="183" y="488"/>
                      <a:pt x="183" y="391"/>
                    </a:cubicBezTo>
                    <a:cubicBezTo>
                      <a:pt x="178" y="283"/>
                      <a:pt x="167" y="170"/>
                      <a:pt x="162" y="57"/>
                    </a:cubicBezTo>
                    <a:cubicBezTo>
                      <a:pt x="162" y="21"/>
                      <a:pt x="129" y="0"/>
                      <a:pt x="100" y="0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3" name="Google Shape;1043;p23"/>
              <p:cNvSpPr/>
              <p:nvPr/>
            </p:nvSpPr>
            <p:spPr>
              <a:xfrm>
                <a:off x="6046766" y="1355882"/>
                <a:ext cx="53173" cy="59396"/>
              </a:xfrm>
              <a:custGeom>
                <a:avLst/>
                <a:gdLst/>
                <a:ahLst/>
                <a:cxnLst/>
                <a:rect l="l" t="t" r="r" b="b"/>
                <a:pathLst>
                  <a:path w="820" h="916" extrusionOk="0">
                    <a:moveTo>
                      <a:pt x="372" y="150"/>
                    </a:moveTo>
                    <a:cubicBezTo>
                      <a:pt x="400" y="150"/>
                      <a:pt x="440" y="176"/>
                      <a:pt x="474" y="210"/>
                    </a:cubicBezTo>
                    <a:cubicBezTo>
                      <a:pt x="581" y="302"/>
                      <a:pt x="576" y="409"/>
                      <a:pt x="538" y="517"/>
                    </a:cubicBezTo>
                    <a:cubicBezTo>
                      <a:pt x="517" y="485"/>
                      <a:pt x="495" y="458"/>
                      <a:pt x="468" y="431"/>
                    </a:cubicBezTo>
                    <a:cubicBezTo>
                      <a:pt x="420" y="377"/>
                      <a:pt x="355" y="307"/>
                      <a:pt x="339" y="226"/>
                    </a:cubicBezTo>
                    <a:cubicBezTo>
                      <a:pt x="332" y="171"/>
                      <a:pt x="347" y="150"/>
                      <a:pt x="372" y="150"/>
                    </a:cubicBezTo>
                    <a:close/>
                    <a:moveTo>
                      <a:pt x="382" y="522"/>
                    </a:moveTo>
                    <a:lnTo>
                      <a:pt x="393" y="538"/>
                    </a:lnTo>
                    <a:cubicBezTo>
                      <a:pt x="486" y="662"/>
                      <a:pt x="440" y="776"/>
                      <a:pt x="300" y="776"/>
                    </a:cubicBezTo>
                    <a:cubicBezTo>
                      <a:pt x="293" y="776"/>
                      <a:pt x="287" y="775"/>
                      <a:pt x="280" y="775"/>
                    </a:cubicBezTo>
                    <a:cubicBezTo>
                      <a:pt x="81" y="759"/>
                      <a:pt x="280" y="576"/>
                      <a:pt x="361" y="544"/>
                    </a:cubicBezTo>
                    <a:lnTo>
                      <a:pt x="382" y="522"/>
                    </a:lnTo>
                    <a:close/>
                    <a:moveTo>
                      <a:pt x="339" y="0"/>
                    </a:moveTo>
                    <a:cubicBezTo>
                      <a:pt x="334" y="0"/>
                      <a:pt x="329" y="0"/>
                      <a:pt x="323" y="1"/>
                    </a:cubicBezTo>
                    <a:cubicBezTo>
                      <a:pt x="140" y="6"/>
                      <a:pt x="178" y="200"/>
                      <a:pt x="226" y="318"/>
                    </a:cubicBezTo>
                    <a:cubicBezTo>
                      <a:pt x="253" y="382"/>
                      <a:pt x="296" y="431"/>
                      <a:pt x="334" y="479"/>
                    </a:cubicBezTo>
                    <a:cubicBezTo>
                      <a:pt x="194" y="495"/>
                      <a:pt x="1" y="619"/>
                      <a:pt x="60" y="786"/>
                    </a:cubicBezTo>
                    <a:cubicBezTo>
                      <a:pt x="92" y="878"/>
                      <a:pt x="191" y="915"/>
                      <a:pt x="290" y="915"/>
                    </a:cubicBezTo>
                    <a:cubicBezTo>
                      <a:pt x="359" y="915"/>
                      <a:pt x="427" y="897"/>
                      <a:pt x="474" y="866"/>
                    </a:cubicBezTo>
                    <a:cubicBezTo>
                      <a:pt x="554" y="812"/>
                      <a:pt x="581" y="753"/>
                      <a:pt x="581" y="683"/>
                    </a:cubicBezTo>
                    <a:cubicBezTo>
                      <a:pt x="819" y="472"/>
                      <a:pt x="657" y="0"/>
                      <a:pt x="339" y="0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4" name="Google Shape;1044;p23"/>
              <p:cNvSpPr/>
              <p:nvPr/>
            </p:nvSpPr>
            <p:spPr>
              <a:xfrm>
                <a:off x="6093130" y="1362950"/>
                <a:ext cx="46105" cy="56089"/>
              </a:xfrm>
              <a:custGeom>
                <a:avLst/>
                <a:gdLst/>
                <a:ahLst/>
                <a:cxnLst/>
                <a:rect l="l" t="t" r="r" b="b"/>
                <a:pathLst>
                  <a:path w="711" h="865" extrusionOk="0">
                    <a:moveTo>
                      <a:pt x="302" y="0"/>
                    </a:moveTo>
                    <a:cubicBezTo>
                      <a:pt x="282" y="0"/>
                      <a:pt x="263" y="3"/>
                      <a:pt x="243" y="10"/>
                    </a:cubicBezTo>
                    <a:cubicBezTo>
                      <a:pt x="200" y="26"/>
                      <a:pt x="200" y="80"/>
                      <a:pt x="232" y="107"/>
                    </a:cubicBezTo>
                    <a:cubicBezTo>
                      <a:pt x="323" y="171"/>
                      <a:pt x="420" y="198"/>
                      <a:pt x="479" y="316"/>
                    </a:cubicBezTo>
                    <a:cubicBezTo>
                      <a:pt x="538" y="429"/>
                      <a:pt x="560" y="601"/>
                      <a:pt x="447" y="687"/>
                    </a:cubicBezTo>
                    <a:cubicBezTo>
                      <a:pt x="415" y="713"/>
                      <a:pt x="377" y="726"/>
                      <a:pt x="340" y="726"/>
                    </a:cubicBezTo>
                    <a:cubicBezTo>
                      <a:pt x="276" y="726"/>
                      <a:pt x="217" y="689"/>
                      <a:pt x="200" y="617"/>
                    </a:cubicBezTo>
                    <a:cubicBezTo>
                      <a:pt x="162" y="478"/>
                      <a:pt x="205" y="306"/>
                      <a:pt x="264" y="182"/>
                    </a:cubicBezTo>
                    <a:cubicBezTo>
                      <a:pt x="279" y="148"/>
                      <a:pt x="249" y="114"/>
                      <a:pt x="220" y="114"/>
                    </a:cubicBezTo>
                    <a:cubicBezTo>
                      <a:pt x="208" y="114"/>
                      <a:pt x="197" y="119"/>
                      <a:pt x="189" y="134"/>
                    </a:cubicBezTo>
                    <a:cubicBezTo>
                      <a:pt x="92" y="295"/>
                      <a:pt x="1" y="553"/>
                      <a:pt x="103" y="736"/>
                    </a:cubicBezTo>
                    <a:cubicBezTo>
                      <a:pt x="153" y="823"/>
                      <a:pt x="246" y="864"/>
                      <a:pt x="341" y="864"/>
                    </a:cubicBezTo>
                    <a:cubicBezTo>
                      <a:pt x="398" y="864"/>
                      <a:pt x="456" y="850"/>
                      <a:pt x="506" y="822"/>
                    </a:cubicBezTo>
                    <a:cubicBezTo>
                      <a:pt x="683" y="730"/>
                      <a:pt x="710" y="510"/>
                      <a:pt x="646" y="333"/>
                    </a:cubicBezTo>
                    <a:cubicBezTo>
                      <a:pt x="598" y="198"/>
                      <a:pt x="461" y="0"/>
                      <a:pt x="302" y="0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5" name="Google Shape;1045;p23"/>
              <p:cNvSpPr/>
              <p:nvPr/>
            </p:nvSpPr>
            <p:spPr>
              <a:xfrm>
                <a:off x="5996900" y="1046584"/>
                <a:ext cx="816204" cy="403061"/>
              </a:xfrm>
              <a:custGeom>
                <a:avLst/>
                <a:gdLst/>
                <a:ahLst/>
                <a:cxnLst/>
                <a:rect l="l" t="t" r="r" b="b"/>
                <a:pathLst>
                  <a:path w="12587" h="6216" extrusionOk="0">
                    <a:moveTo>
                      <a:pt x="6059" y="215"/>
                    </a:moveTo>
                    <a:cubicBezTo>
                      <a:pt x="6098" y="215"/>
                      <a:pt x="6138" y="216"/>
                      <a:pt x="6178" y="217"/>
                    </a:cubicBezTo>
                    <a:cubicBezTo>
                      <a:pt x="6442" y="228"/>
                      <a:pt x="6694" y="260"/>
                      <a:pt x="6952" y="308"/>
                    </a:cubicBezTo>
                    <a:lnTo>
                      <a:pt x="6909" y="448"/>
                    </a:lnTo>
                    <a:cubicBezTo>
                      <a:pt x="6888" y="523"/>
                      <a:pt x="6856" y="593"/>
                      <a:pt x="6872" y="669"/>
                    </a:cubicBezTo>
                    <a:cubicBezTo>
                      <a:pt x="6875" y="689"/>
                      <a:pt x="6897" y="704"/>
                      <a:pt x="6916" y="704"/>
                    </a:cubicBezTo>
                    <a:cubicBezTo>
                      <a:pt x="6926" y="704"/>
                      <a:pt x="6936" y="699"/>
                      <a:pt x="6942" y="690"/>
                    </a:cubicBezTo>
                    <a:cubicBezTo>
                      <a:pt x="6990" y="631"/>
                      <a:pt x="6995" y="550"/>
                      <a:pt x="7017" y="475"/>
                    </a:cubicBezTo>
                    <a:cubicBezTo>
                      <a:pt x="7022" y="427"/>
                      <a:pt x="7038" y="373"/>
                      <a:pt x="7044" y="324"/>
                    </a:cubicBezTo>
                    <a:cubicBezTo>
                      <a:pt x="7436" y="405"/>
                      <a:pt x="7818" y="523"/>
                      <a:pt x="8194" y="647"/>
                    </a:cubicBezTo>
                    <a:cubicBezTo>
                      <a:pt x="8307" y="690"/>
                      <a:pt x="8415" y="728"/>
                      <a:pt x="8522" y="771"/>
                    </a:cubicBezTo>
                    <a:cubicBezTo>
                      <a:pt x="8495" y="803"/>
                      <a:pt x="8474" y="846"/>
                      <a:pt x="8468" y="884"/>
                    </a:cubicBezTo>
                    <a:cubicBezTo>
                      <a:pt x="8458" y="943"/>
                      <a:pt x="8463" y="1045"/>
                      <a:pt x="8544" y="1061"/>
                    </a:cubicBezTo>
                    <a:cubicBezTo>
                      <a:pt x="8555" y="1061"/>
                      <a:pt x="8576" y="1061"/>
                      <a:pt x="8581" y="1045"/>
                    </a:cubicBezTo>
                    <a:cubicBezTo>
                      <a:pt x="8603" y="1007"/>
                      <a:pt x="8592" y="964"/>
                      <a:pt x="8598" y="916"/>
                    </a:cubicBezTo>
                    <a:cubicBezTo>
                      <a:pt x="8603" y="878"/>
                      <a:pt x="8624" y="846"/>
                      <a:pt x="8651" y="819"/>
                    </a:cubicBezTo>
                    <a:cubicBezTo>
                      <a:pt x="9087" y="991"/>
                      <a:pt x="9506" y="1195"/>
                      <a:pt x="9893" y="1437"/>
                    </a:cubicBezTo>
                    <a:cubicBezTo>
                      <a:pt x="9845" y="1464"/>
                      <a:pt x="9802" y="1497"/>
                      <a:pt x="9764" y="1534"/>
                    </a:cubicBezTo>
                    <a:cubicBezTo>
                      <a:pt x="9753" y="1550"/>
                      <a:pt x="9748" y="1577"/>
                      <a:pt x="9753" y="1599"/>
                    </a:cubicBezTo>
                    <a:cubicBezTo>
                      <a:pt x="9759" y="1615"/>
                      <a:pt x="9764" y="1626"/>
                      <a:pt x="9780" y="1631"/>
                    </a:cubicBezTo>
                    <a:cubicBezTo>
                      <a:pt x="9793" y="1634"/>
                      <a:pt x="9803" y="1637"/>
                      <a:pt x="9814" y="1637"/>
                    </a:cubicBezTo>
                    <a:cubicBezTo>
                      <a:pt x="9822" y="1637"/>
                      <a:pt x="9830" y="1635"/>
                      <a:pt x="9839" y="1631"/>
                    </a:cubicBezTo>
                    <a:cubicBezTo>
                      <a:pt x="9893" y="1599"/>
                      <a:pt x="9947" y="1550"/>
                      <a:pt x="9990" y="1497"/>
                    </a:cubicBezTo>
                    <a:cubicBezTo>
                      <a:pt x="10425" y="1787"/>
                      <a:pt x="10823" y="2136"/>
                      <a:pt x="11162" y="2572"/>
                    </a:cubicBezTo>
                    <a:cubicBezTo>
                      <a:pt x="11243" y="2679"/>
                      <a:pt x="11323" y="2787"/>
                      <a:pt x="11399" y="2900"/>
                    </a:cubicBezTo>
                    <a:cubicBezTo>
                      <a:pt x="11388" y="2916"/>
                      <a:pt x="11372" y="2921"/>
                      <a:pt x="11361" y="2927"/>
                    </a:cubicBezTo>
                    <a:cubicBezTo>
                      <a:pt x="11323" y="2948"/>
                      <a:pt x="11286" y="2953"/>
                      <a:pt x="11253" y="2980"/>
                    </a:cubicBezTo>
                    <a:cubicBezTo>
                      <a:pt x="11232" y="3002"/>
                      <a:pt x="11232" y="3040"/>
                      <a:pt x="11259" y="3056"/>
                    </a:cubicBezTo>
                    <a:cubicBezTo>
                      <a:pt x="11275" y="3064"/>
                      <a:pt x="11292" y="3067"/>
                      <a:pt x="11309" y="3067"/>
                    </a:cubicBezTo>
                    <a:cubicBezTo>
                      <a:pt x="11360" y="3067"/>
                      <a:pt x="11412" y="3034"/>
                      <a:pt x="11452" y="2986"/>
                    </a:cubicBezTo>
                    <a:cubicBezTo>
                      <a:pt x="11721" y="3410"/>
                      <a:pt x="11931" y="3873"/>
                      <a:pt x="12071" y="4351"/>
                    </a:cubicBezTo>
                    <a:cubicBezTo>
                      <a:pt x="12022" y="4351"/>
                      <a:pt x="11985" y="4367"/>
                      <a:pt x="11942" y="4378"/>
                    </a:cubicBezTo>
                    <a:cubicBezTo>
                      <a:pt x="11888" y="4394"/>
                      <a:pt x="11829" y="4400"/>
                      <a:pt x="11791" y="4448"/>
                    </a:cubicBezTo>
                    <a:cubicBezTo>
                      <a:pt x="11764" y="4475"/>
                      <a:pt x="11775" y="4529"/>
                      <a:pt x="11818" y="4534"/>
                    </a:cubicBezTo>
                    <a:cubicBezTo>
                      <a:pt x="11831" y="4539"/>
                      <a:pt x="11843" y="4541"/>
                      <a:pt x="11856" y="4541"/>
                    </a:cubicBezTo>
                    <a:cubicBezTo>
                      <a:pt x="11902" y="4541"/>
                      <a:pt x="11948" y="4516"/>
                      <a:pt x="11990" y="4507"/>
                    </a:cubicBezTo>
                    <a:cubicBezTo>
                      <a:pt x="12033" y="4491"/>
                      <a:pt x="12071" y="4480"/>
                      <a:pt x="12103" y="4459"/>
                    </a:cubicBezTo>
                    <a:cubicBezTo>
                      <a:pt x="12237" y="4964"/>
                      <a:pt x="12307" y="5486"/>
                      <a:pt x="12302" y="6013"/>
                    </a:cubicBezTo>
                    <a:cubicBezTo>
                      <a:pt x="11360" y="5979"/>
                      <a:pt x="10415" y="5970"/>
                      <a:pt x="9470" y="5970"/>
                    </a:cubicBezTo>
                    <a:cubicBezTo>
                      <a:pt x="8452" y="5970"/>
                      <a:pt x="7435" y="5980"/>
                      <a:pt x="6420" y="5980"/>
                    </a:cubicBezTo>
                    <a:cubicBezTo>
                      <a:pt x="6431" y="5900"/>
                      <a:pt x="6447" y="5819"/>
                      <a:pt x="6452" y="5738"/>
                    </a:cubicBezTo>
                    <a:cubicBezTo>
                      <a:pt x="6455" y="5685"/>
                      <a:pt x="6412" y="5654"/>
                      <a:pt x="6369" y="5654"/>
                    </a:cubicBezTo>
                    <a:cubicBezTo>
                      <a:pt x="6335" y="5654"/>
                      <a:pt x="6301" y="5674"/>
                      <a:pt x="6291" y="5717"/>
                    </a:cubicBezTo>
                    <a:cubicBezTo>
                      <a:pt x="6280" y="5771"/>
                      <a:pt x="6270" y="5830"/>
                      <a:pt x="6264" y="5889"/>
                    </a:cubicBezTo>
                    <a:cubicBezTo>
                      <a:pt x="6264" y="5910"/>
                      <a:pt x="6270" y="5948"/>
                      <a:pt x="6270" y="5975"/>
                    </a:cubicBezTo>
                    <a:lnTo>
                      <a:pt x="1657" y="5975"/>
                    </a:lnTo>
                    <a:cubicBezTo>
                      <a:pt x="1388" y="5975"/>
                      <a:pt x="1094" y="5954"/>
                      <a:pt x="806" y="5954"/>
                    </a:cubicBezTo>
                    <a:cubicBezTo>
                      <a:pt x="634" y="5954"/>
                      <a:pt x="463" y="5962"/>
                      <a:pt x="302" y="5986"/>
                    </a:cubicBezTo>
                    <a:cubicBezTo>
                      <a:pt x="275" y="5496"/>
                      <a:pt x="356" y="5034"/>
                      <a:pt x="490" y="4566"/>
                    </a:cubicBezTo>
                    <a:cubicBezTo>
                      <a:pt x="548" y="4605"/>
                      <a:pt x="611" y="4649"/>
                      <a:pt x="674" y="4649"/>
                    </a:cubicBezTo>
                    <a:cubicBezTo>
                      <a:pt x="681" y="4649"/>
                      <a:pt x="688" y="4648"/>
                      <a:pt x="694" y="4647"/>
                    </a:cubicBezTo>
                    <a:cubicBezTo>
                      <a:pt x="748" y="4647"/>
                      <a:pt x="775" y="4582"/>
                      <a:pt x="732" y="4550"/>
                    </a:cubicBezTo>
                    <a:cubicBezTo>
                      <a:pt x="678" y="4502"/>
                      <a:pt x="592" y="4480"/>
                      <a:pt x="517" y="4470"/>
                    </a:cubicBezTo>
                    <a:cubicBezTo>
                      <a:pt x="544" y="4373"/>
                      <a:pt x="581" y="4281"/>
                      <a:pt x="614" y="4185"/>
                    </a:cubicBezTo>
                    <a:cubicBezTo>
                      <a:pt x="759" y="3776"/>
                      <a:pt x="920" y="3373"/>
                      <a:pt x="1130" y="2996"/>
                    </a:cubicBezTo>
                    <a:cubicBezTo>
                      <a:pt x="1189" y="3050"/>
                      <a:pt x="1280" y="3099"/>
                      <a:pt x="1345" y="3126"/>
                    </a:cubicBezTo>
                    <a:cubicBezTo>
                      <a:pt x="1350" y="3127"/>
                      <a:pt x="1356" y="3128"/>
                      <a:pt x="1362" y="3128"/>
                    </a:cubicBezTo>
                    <a:cubicBezTo>
                      <a:pt x="1379" y="3128"/>
                      <a:pt x="1396" y="3121"/>
                      <a:pt x="1404" y="3109"/>
                    </a:cubicBezTo>
                    <a:cubicBezTo>
                      <a:pt x="1420" y="3099"/>
                      <a:pt x="1426" y="3083"/>
                      <a:pt x="1426" y="3061"/>
                    </a:cubicBezTo>
                    <a:cubicBezTo>
                      <a:pt x="1420" y="3029"/>
                      <a:pt x="1404" y="3007"/>
                      <a:pt x="1377" y="3002"/>
                    </a:cubicBezTo>
                    <a:cubicBezTo>
                      <a:pt x="1334" y="2980"/>
                      <a:pt x="1286" y="2970"/>
                      <a:pt x="1237" y="2943"/>
                    </a:cubicBezTo>
                    <a:cubicBezTo>
                      <a:pt x="1216" y="2937"/>
                      <a:pt x="1200" y="2921"/>
                      <a:pt x="1178" y="2910"/>
                    </a:cubicBezTo>
                    <a:cubicBezTo>
                      <a:pt x="1264" y="2760"/>
                      <a:pt x="1350" y="2620"/>
                      <a:pt x="1458" y="2486"/>
                    </a:cubicBezTo>
                    <a:cubicBezTo>
                      <a:pt x="1662" y="2217"/>
                      <a:pt x="1888" y="1980"/>
                      <a:pt x="2141" y="1765"/>
                    </a:cubicBezTo>
                    <a:cubicBezTo>
                      <a:pt x="2157" y="1787"/>
                      <a:pt x="2178" y="1803"/>
                      <a:pt x="2200" y="1819"/>
                    </a:cubicBezTo>
                    <a:cubicBezTo>
                      <a:pt x="2246" y="1851"/>
                      <a:pt x="2299" y="1911"/>
                      <a:pt x="2361" y="1911"/>
                    </a:cubicBezTo>
                    <a:cubicBezTo>
                      <a:pt x="2372" y="1911"/>
                      <a:pt x="2382" y="1909"/>
                      <a:pt x="2393" y="1905"/>
                    </a:cubicBezTo>
                    <a:cubicBezTo>
                      <a:pt x="2420" y="1900"/>
                      <a:pt x="2442" y="1867"/>
                      <a:pt x="2436" y="1841"/>
                    </a:cubicBezTo>
                    <a:cubicBezTo>
                      <a:pt x="2420" y="1771"/>
                      <a:pt x="2334" y="1744"/>
                      <a:pt x="2286" y="1712"/>
                    </a:cubicBezTo>
                    <a:cubicBezTo>
                      <a:pt x="2275" y="1695"/>
                      <a:pt x="2253" y="1690"/>
                      <a:pt x="2237" y="1679"/>
                    </a:cubicBezTo>
                    <a:cubicBezTo>
                      <a:pt x="2598" y="1389"/>
                      <a:pt x="2990" y="1142"/>
                      <a:pt x="3409" y="937"/>
                    </a:cubicBezTo>
                    <a:cubicBezTo>
                      <a:pt x="3420" y="980"/>
                      <a:pt x="3447" y="1013"/>
                      <a:pt x="3474" y="1040"/>
                    </a:cubicBezTo>
                    <a:cubicBezTo>
                      <a:pt x="3512" y="1077"/>
                      <a:pt x="3544" y="1126"/>
                      <a:pt x="3581" y="1158"/>
                    </a:cubicBezTo>
                    <a:cubicBezTo>
                      <a:pt x="3598" y="1171"/>
                      <a:pt x="3612" y="1178"/>
                      <a:pt x="3628" y="1178"/>
                    </a:cubicBezTo>
                    <a:cubicBezTo>
                      <a:pt x="3638" y="1178"/>
                      <a:pt x="3649" y="1175"/>
                      <a:pt x="3662" y="1169"/>
                    </a:cubicBezTo>
                    <a:cubicBezTo>
                      <a:pt x="3678" y="1158"/>
                      <a:pt x="3678" y="1152"/>
                      <a:pt x="3684" y="1147"/>
                    </a:cubicBezTo>
                    <a:cubicBezTo>
                      <a:pt x="3700" y="1126"/>
                      <a:pt x="3700" y="1099"/>
                      <a:pt x="3684" y="1077"/>
                    </a:cubicBezTo>
                    <a:cubicBezTo>
                      <a:pt x="3657" y="1034"/>
                      <a:pt x="3608" y="991"/>
                      <a:pt x="3571" y="959"/>
                    </a:cubicBezTo>
                    <a:cubicBezTo>
                      <a:pt x="3544" y="937"/>
                      <a:pt x="3522" y="910"/>
                      <a:pt x="3495" y="889"/>
                    </a:cubicBezTo>
                    <a:cubicBezTo>
                      <a:pt x="3743" y="771"/>
                      <a:pt x="4001" y="663"/>
                      <a:pt x="4264" y="577"/>
                    </a:cubicBezTo>
                    <a:cubicBezTo>
                      <a:pt x="4549" y="475"/>
                      <a:pt x="4845" y="378"/>
                      <a:pt x="5141" y="314"/>
                    </a:cubicBezTo>
                    <a:cubicBezTo>
                      <a:pt x="5157" y="351"/>
                      <a:pt x="5167" y="389"/>
                      <a:pt x="5189" y="427"/>
                    </a:cubicBezTo>
                    <a:cubicBezTo>
                      <a:pt x="5216" y="486"/>
                      <a:pt x="5237" y="561"/>
                      <a:pt x="5296" y="604"/>
                    </a:cubicBezTo>
                    <a:cubicBezTo>
                      <a:pt x="5304" y="610"/>
                      <a:pt x="5313" y="613"/>
                      <a:pt x="5321" y="613"/>
                    </a:cubicBezTo>
                    <a:cubicBezTo>
                      <a:pt x="5349" y="613"/>
                      <a:pt x="5377" y="584"/>
                      <a:pt x="5377" y="556"/>
                    </a:cubicBezTo>
                    <a:cubicBezTo>
                      <a:pt x="5377" y="486"/>
                      <a:pt x="5329" y="432"/>
                      <a:pt x="5302" y="378"/>
                    </a:cubicBezTo>
                    <a:cubicBezTo>
                      <a:pt x="5291" y="351"/>
                      <a:pt x="5270" y="324"/>
                      <a:pt x="5259" y="298"/>
                    </a:cubicBezTo>
                    <a:cubicBezTo>
                      <a:pt x="5521" y="246"/>
                      <a:pt x="5788" y="215"/>
                      <a:pt x="6059" y="215"/>
                    </a:cubicBezTo>
                    <a:close/>
                    <a:moveTo>
                      <a:pt x="6096" y="0"/>
                    </a:moveTo>
                    <a:cubicBezTo>
                      <a:pt x="5570" y="0"/>
                      <a:pt x="5055" y="91"/>
                      <a:pt x="4544" y="255"/>
                    </a:cubicBezTo>
                    <a:cubicBezTo>
                      <a:pt x="3431" y="604"/>
                      <a:pt x="2329" y="1174"/>
                      <a:pt x="1538" y="2056"/>
                    </a:cubicBezTo>
                    <a:cubicBezTo>
                      <a:pt x="1065" y="2593"/>
                      <a:pt x="754" y="3222"/>
                      <a:pt x="506" y="3894"/>
                    </a:cubicBezTo>
                    <a:cubicBezTo>
                      <a:pt x="259" y="4572"/>
                      <a:pt x="1" y="5330"/>
                      <a:pt x="141" y="6050"/>
                    </a:cubicBezTo>
                    <a:cubicBezTo>
                      <a:pt x="130" y="6088"/>
                      <a:pt x="135" y="6120"/>
                      <a:pt x="162" y="6147"/>
                    </a:cubicBezTo>
                    <a:lnTo>
                      <a:pt x="162" y="6152"/>
                    </a:lnTo>
                    <a:cubicBezTo>
                      <a:pt x="171" y="6190"/>
                      <a:pt x="204" y="6207"/>
                      <a:pt x="236" y="6207"/>
                    </a:cubicBezTo>
                    <a:cubicBezTo>
                      <a:pt x="259" y="6207"/>
                      <a:pt x="283" y="6198"/>
                      <a:pt x="297" y="6179"/>
                    </a:cubicBezTo>
                    <a:cubicBezTo>
                      <a:pt x="468" y="6207"/>
                      <a:pt x="647" y="6215"/>
                      <a:pt x="828" y="6215"/>
                    </a:cubicBezTo>
                    <a:cubicBezTo>
                      <a:pt x="1107" y="6215"/>
                      <a:pt x="1390" y="6195"/>
                      <a:pt x="1657" y="6195"/>
                    </a:cubicBezTo>
                    <a:lnTo>
                      <a:pt x="6307" y="6195"/>
                    </a:lnTo>
                    <a:cubicBezTo>
                      <a:pt x="7301" y="6195"/>
                      <a:pt x="8298" y="6204"/>
                      <a:pt x="9295" y="6204"/>
                    </a:cubicBezTo>
                    <a:cubicBezTo>
                      <a:pt x="10364" y="6204"/>
                      <a:pt x="11433" y="6194"/>
                      <a:pt x="12501" y="6152"/>
                    </a:cubicBezTo>
                    <a:cubicBezTo>
                      <a:pt x="12587" y="6152"/>
                      <a:pt x="12587" y="6034"/>
                      <a:pt x="12517" y="6018"/>
                    </a:cubicBezTo>
                    <a:cubicBezTo>
                      <a:pt x="12576" y="4873"/>
                      <a:pt x="12221" y="3717"/>
                      <a:pt x="11581" y="2765"/>
                    </a:cubicBezTo>
                    <a:cubicBezTo>
                      <a:pt x="10882" y="1733"/>
                      <a:pt x="9899" y="1050"/>
                      <a:pt x="8743" y="609"/>
                    </a:cubicBezTo>
                    <a:cubicBezTo>
                      <a:pt x="8087" y="351"/>
                      <a:pt x="7399" y="131"/>
                      <a:pt x="6694" y="40"/>
                    </a:cubicBezTo>
                    <a:cubicBezTo>
                      <a:pt x="6493" y="13"/>
                      <a:pt x="6293" y="0"/>
                      <a:pt x="6096" y="0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6" name="Google Shape;1046;p23"/>
              <p:cNvSpPr/>
              <p:nvPr/>
            </p:nvSpPr>
            <p:spPr>
              <a:xfrm>
                <a:off x="6189684" y="1181845"/>
                <a:ext cx="452229" cy="182532"/>
              </a:xfrm>
              <a:custGeom>
                <a:avLst/>
                <a:gdLst/>
                <a:ahLst/>
                <a:cxnLst/>
                <a:rect l="l" t="t" r="r" b="b"/>
                <a:pathLst>
                  <a:path w="6974" h="2815" extrusionOk="0">
                    <a:moveTo>
                      <a:pt x="3453" y="178"/>
                    </a:moveTo>
                    <a:cubicBezTo>
                      <a:pt x="4154" y="178"/>
                      <a:pt x="4834" y="396"/>
                      <a:pt x="5420" y="792"/>
                    </a:cubicBezTo>
                    <a:cubicBezTo>
                      <a:pt x="6022" y="1206"/>
                      <a:pt x="6737" y="1851"/>
                      <a:pt x="6791" y="2620"/>
                    </a:cubicBezTo>
                    <a:cubicBezTo>
                      <a:pt x="6326" y="2613"/>
                      <a:pt x="5859" y="2611"/>
                      <a:pt x="5393" y="2611"/>
                    </a:cubicBezTo>
                    <a:cubicBezTo>
                      <a:pt x="4771" y="2611"/>
                      <a:pt x="4148" y="2615"/>
                      <a:pt x="3528" y="2615"/>
                    </a:cubicBezTo>
                    <a:lnTo>
                      <a:pt x="2168" y="2615"/>
                    </a:lnTo>
                    <a:cubicBezTo>
                      <a:pt x="1898" y="2613"/>
                      <a:pt x="1627" y="2610"/>
                      <a:pt x="1356" y="2610"/>
                    </a:cubicBezTo>
                    <a:cubicBezTo>
                      <a:pt x="963" y="2610"/>
                      <a:pt x="570" y="2615"/>
                      <a:pt x="178" y="2631"/>
                    </a:cubicBezTo>
                    <a:cubicBezTo>
                      <a:pt x="662" y="1287"/>
                      <a:pt x="1764" y="271"/>
                      <a:pt x="3243" y="185"/>
                    </a:cubicBezTo>
                    <a:cubicBezTo>
                      <a:pt x="3313" y="180"/>
                      <a:pt x="3383" y="178"/>
                      <a:pt x="3453" y="178"/>
                    </a:cubicBezTo>
                    <a:close/>
                    <a:moveTo>
                      <a:pt x="3454" y="0"/>
                    </a:moveTo>
                    <a:cubicBezTo>
                      <a:pt x="3416" y="0"/>
                      <a:pt x="3378" y="1"/>
                      <a:pt x="3340" y="2"/>
                    </a:cubicBezTo>
                    <a:cubicBezTo>
                      <a:pt x="1813" y="50"/>
                      <a:pt x="329" y="1152"/>
                      <a:pt x="6" y="2679"/>
                    </a:cubicBezTo>
                    <a:cubicBezTo>
                      <a:pt x="1" y="2722"/>
                      <a:pt x="17" y="2749"/>
                      <a:pt x="55" y="2765"/>
                    </a:cubicBezTo>
                    <a:cubicBezTo>
                      <a:pt x="65" y="2776"/>
                      <a:pt x="82" y="2787"/>
                      <a:pt x="108" y="2787"/>
                    </a:cubicBezTo>
                    <a:cubicBezTo>
                      <a:pt x="453" y="2800"/>
                      <a:pt x="798" y="2804"/>
                      <a:pt x="1144" y="2804"/>
                    </a:cubicBezTo>
                    <a:cubicBezTo>
                      <a:pt x="1490" y="2804"/>
                      <a:pt x="1837" y="2800"/>
                      <a:pt x="2184" y="2798"/>
                    </a:cubicBezTo>
                    <a:cubicBezTo>
                      <a:pt x="2635" y="2798"/>
                      <a:pt x="3076" y="2803"/>
                      <a:pt x="3528" y="2803"/>
                    </a:cubicBezTo>
                    <a:cubicBezTo>
                      <a:pt x="4120" y="2809"/>
                      <a:pt x="4716" y="2814"/>
                      <a:pt x="5313" y="2814"/>
                    </a:cubicBezTo>
                    <a:cubicBezTo>
                      <a:pt x="5832" y="2814"/>
                      <a:pt x="6351" y="2810"/>
                      <a:pt x="6866" y="2798"/>
                    </a:cubicBezTo>
                    <a:cubicBezTo>
                      <a:pt x="6915" y="2798"/>
                      <a:pt x="6942" y="2765"/>
                      <a:pt x="6947" y="2733"/>
                    </a:cubicBezTo>
                    <a:cubicBezTo>
                      <a:pt x="6969" y="2717"/>
                      <a:pt x="6974" y="2690"/>
                      <a:pt x="6974" y="2663"/>
                    </a:cubicBezTo>
                    <a:cubicBezTo>
                      <a:pt x="6942" y="1851"/>
                      <a:pt x="6270" y="1206"/>
                      <a:pt x="5662" y="749"/>
                    </a:cubicBezTo>
                    <a:cubicBezTo>
                      <a:pt x="5021" y="267"/>
                      <a:pt x="4252" y="0"/>
                      <a:pt x="3454" y="0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7" name="Google Shape;1047;p23"/>
              <p:cNvSpPr/>
              <p:nvPr/>
            </p:nvSpPr>
            <p:spPr>
              <a:xfrm>
                <a:off x="6398031" y="1415602"/>
                <a:ext cx="2659" cy="3048"/>
              </a:xfrm>
              <a:custGeom>
                <a:avLst/>
                <a:gdLst/>
                <a:ahLst/>
                <a:cxnLst/>
                <a:rect l="l" t="t" r="r" b="b"/>
                <a:pathLst>
                  <a:path w="41" h="47" extrusionOk="0">
                    <a:moveTo>
                      <a:pt x="20" y="0"/>
                    </a:moveTo>
                    <a:cubicBezTo>
                      <a:pt x="10" y="0"/>
                      <a:pt x="0" y="7"/>
                      <a:pt x="3" y="21"/>
                    </a:cubicBezTo>
                    <a:cubicBezTo>
                      <a:pt x="3" y="26"/>
                      <a:pt x="3" y="31"/>
                      <a:pt x="14" y="42"/>
                    </a:cubicBezTo>
                    <a:cubicBezTo>
                      <a:pt x="14" y="45"/>
                      <a:pt x="18" y="46"/>
                      <a:pt x="22" y="46"/>
                    </a:cubicBezTo>
                    <a:cubicBezTo>
                      <a:pt x="26" y="46"/>
                      <a:pt x="30" y="45"/>
                      <a:pt x="30" y="42"/>
                    </a:cubicBezTo>
                    <a:cubicBezTo>
                      <a:pt x="30" y="31"/>
                      <a:pt x="30" y="26"/>
                      <a:pt x="41" y="21"/>
                    </a:cubicBezTo>
                    <a:cubicBezTo>
                      <a:pt x="41" y="7"/>
                      <a:pt x="30" y="0"/>
                      <a:pt x="20" y="0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" name="Google Shape;1048;p23"/>
              <p:cNvSpPr/>
              <p:nvPr/>
            </p:nvSpPr>
            <p:spPr>
              <a:xfrm>
                <a:off x="6743331" y="1367035"/>
                <a:ext cx="43316" cy="44741"/>
              </a:xfrm>
              <a:custGeom>
                <a:avLst/>
                <a:gdLst/>
                <a:ahLst/>
                <a:cxnLst/>
                <a:rect l="l" t="t" r="r" b="b"/>
                <a:pathLst>
                  <a:path w="668" h="690" extrusionOk="0">
                    <a:moveTo>
                      <a:pt x="331" y="134"/>
                    </a:moveTo>
                    <a:cubicBezTo>
                      <a:pt x="488" y="134"/>
                      <a:pt x="532" y="461"/>
                      <a:pt x="371" y="544"/>
                    </a:cubicBezTo>
                    <a:cubicBezTo>
                      <a:pt x="351" y="555"/>
                      <a:pt x="329" y="560"/>
                      <a:pt x="308" y="560"/>
                    </a:cubicBezTo>
                    <a:cubicBezTo>
                      <a:pt x="237" y="560"/>
                      <a:pt x="167" y="506"/>
                      <a:pt x="151" y="436"/>
                    </a:cubicBezTo>
                    <a:cubicBezTo>
                      <a:pt x="124" y="323"/>
                      <a:pt x="210" y="243"/>
                      <a:pt x="296" y="184"/>
                    </a:cubicBezTo>
                    <a:cubicBezTo>
                      <a:pt x="318" y="167"/>
                      <a:pt x="318" y="151"/>
                      <a:pt x="312" y="135"/>
                    </a:cubicBezTo>
                    <a:cubicBezTo>
                      <a:pt x="319" y="134"/>
                      <a:pt x="325" y="134"/>
                      <a:pt x="331" y="134"/>
                    </a:cubicBezTo>
                    <a:close/>
                    <a:moveTo>
                      <a:pt x="334" y="0"/>
                    </a:moveTo>
                    <a:cubicBezTo>
                      <a:pt x="260" y="0"/>
                      <a:pt x="192" y="35"/>
                      <a:pt x="162" y="119"/>
                    </a:cubicBezTo>
                    <a:cubicBezTo>
                      <a:pt x="156" y="130"/>
                      <a:pt x="162" y="146"/>
                      <a:pt x="173" y="157"/>
                    </a:cubicBezTo>
                    <a:cubicBezTo>
                      <a:pt x="54" y="232"/>
                      <a:pt x="0" y="399"/>
                      <a:pt x="54" y="522"/>
                    </a:cubicBezTo>
                    <a:cubicBezTo>
                      <a:pt x="104" y="623"/>
                      <a:pt x="221" y="690"/>
                      <a:pt x="333" y="690"/>
                    </a:cubicBezTo>
                    <a:cubicBezTo>
                      <a:pt x="377" y="690"/>
                      <a:pt x="420" y="679"/>
                      <a:pt x="457" y="657"/>
                    </a:cubicBezTo>
                    <a:cubicBezTo>
                      <a:pt x="635" y="554"/>
                      <a:pt x="667" y="264"/>
                      <a:pt x="554" y="108"/>
                    </a:cubicBezTo>
                    <a:cubicBezTo>
                      <a:pt x="503" y="43"/>
                      <a:pt x="415" y="0"/>
                      <a:pt x="334" y="0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" name="Google Shape;1049;p23"/>
              <p:cNvSpPr/>
              <p:nvPr/>
            </p:nvSpPr>
            <p:spPr>
              <a:xfrm>
                <a:off x="6358216" y="1079005"/>
                <a:ext cx="90070" cy="70678"/>
              </a:xfrm>
              <a:custGeom>
                <a:avLst/>
                <a:gdLst/>
                <a:ahLst/>
                <a:cxnLst/>
                <a:rect l="l" t="t" r="r" b="b"/>
                <a:pathLst>
                  <a:path w="1389" h="1090" extrusionOk="0">
                    <a:moveTo>
                      <a:pt x="929" y="265"/>
                    </a:moveTo>
                    <a:lnTo>
                      <a:pt x="929" y="265"/>
                    </a:lnTo>
                    <a:cubicBezTo>
                      <a:pt x="1203" y="314"/>
                      <a:pt x="1208" y="787"/>
                      <a:pt x="983" y="905"/>
                    </a:cubicBezTo>
                    <a:cubicBezTo>
                      <a:pt x="948" y="922"/>
                      <a:pt x="916" y="930"/>
                      <a:pt x="886" y="930"/>
                    </a:cubicBezTo>
                    <a:cubicBezTo>
                      <a:pt x="775" y="930"/>
                      <a:pt x="698" y="823"/>
                      <a:pt x="698" y="695"/>
                    </a:cubicBezTo>
                    <a:cubicBezTo>
                      <a:pt x="698" y="624"/>
                      <a:pt x="765" y="311"/>
                      <a:pt x="864" y="311"/>
                    </a:cubicBezTo>
                    <a:cubicBezTo>
                      <a:pt x="869" y="311"/>
                      <a:pt x="875" y="312"/>
                      <a:pt x="880" y="314"/>
                    </a:cubicBezTo>
                    <a:cubicBezTo>
                      <a:pt x="883" y="314"/>
                      <a:pt x="885" y="314"/>
                      <a:pt x="887" y="314"/>
                    </a:cubicBezTo>
                    <a:cubicBezTo>
                      <a:pt x="916" y="314"/>
                      <a:pt x="934" y="285"/>
                      <a:pt x="929" y="265"/>
                    </a:cubicBezTo>
                    <a:close/>
                    <a:moveTo>
                      <a:pt x="306" y="1"/>
                    </a:moveTo>
                    <a:cubicBezTo>
                      <a:pt x="133" y="1"/>
                      <a:pt x="0" y="226"/>
                      <a:pt x="149" y="384"/>
                    </a:cubicBezTo>
                    <a:cubicBezTo>
                      <a:pt x="209" y="449"/>
                      <a:pt x="276" y="476"/>
                      <a:pt x="339" y="476"/>
                    </a:cubicBezTo>
                    <a:cubicBezTo>
                      <a:pt x="401" y="476"/>
                      <a:pt x="459" y="450"/>
                      <a:pt x="504" y="410"/>
                    </a:cubicBezTo>
                    <a:lnTo>
                      <a:pt x="504" y="410"/>
                    </a:lnTo>
                    <a:cubicBezTo>
                      <a:pt x="495" y="661"/>
                      <a:pt x="437" y="932"/>
                      <a:pt x="218" y="932"/>
                    </a:cubicBezTo>
                    <a:cubicBezTo>
                      <a:pt x="183" y="932"/>
                      <a:pt x="144" y="925"/>
                      <a:pt x="101" y="910"/>
                    </a:cubicBezTo>
                    <a:cubicBezTo>
                      <a:pt x="96" y="908"/>
                      <a:pt x="91" y="907"/>
                      <a:pt x="86" y="907"/>
                    </a:cubicBezTo>
                    <a:cubicBezTo>
                      <a:pt x="60" y="907"/>
                      <a:pt x="37" y="942"/>
                      <a:pt x="42" y="970"/>
                    </a:cubicBezTo>
                    <a:cubicBezTo>
                      <a:pt x="79" y="1055"/>
                      <a:pt x="152" y="1090"/>
                      <a:pt x="230" y="1090"/>
                    </a:cubicBezTo>
                    <a:cubicBezTo>
                      <a:pt x="319" y="1090"/>
                      <a:pt x="414" y="1044"/>
                      <a:pt x="472" y="975"/>
                    </a:cubicBezTo>
                    <a:cubicBezTo>
                      <a:pt x="526" y="916"/>
                      <a:pt x="563" y="835"/>
                      <a:pt x="585" y="749"/>
                    </a:cubicBezTo>
                    <a:cubicBezTo>
                      <a:pt x="590" y="913"/>
                      <a:pt x="672" y="1051"/>
                      <a:pt x="863" y="1051"/>
                    </a:cubicBezTo>
                    <a:cubicBezTo>
                      <a:pt x="885" y="1051"/>
                      <a:pt x="909" y="1049"/>
                      <a:pt x="934" y="1045"/>
                    </a:cubicBezTo>
                    <a:cubicBezTo>
                      <a:pt x="1388" y="973"/>
                      <a:pt x="1373" y="123"/>
                      <a:pt x="952" y="123"/>
                    </a:cubicBezTo>
                    <a:cubicBezTo>
                      <a:pt x="929" y="123"/>
                      <a:pt x="906" y="126"/>
                      <a:pt x="880" y="131"/>
                    </a:cubicBezTo>
                    <a:cubicBezTo>
                      <a:pt x="832" y="136"/>
                      <a:pt x="827" y="190"/>
                      <a:pt x="848" y="222"/>
                    </a:cubicBezTo>
                    <a:cubicBezTo>
                      <a:pt x="757" y="233"/>
                      <a:pt x="676" y="341"/>
                      <a:pt x="622" y="475"/>
                    </a:cubicBezTo>
                    <a:cubicBezTo>
                      <a:pt x="633" y="357"/>
                      <a:pt x="622" y="249"/>
                      <a:pt x="622" y="158"/>
                    </a:cubicBezTo>
                    <a:lnTo>
                      <a:pt x="622" y="99"/>
                    </a:lnTo>
                    <a:lnTo>
                      <a:pt x="622" y="88"/>
                    </a:lnTo>
                    <a:lnTo>
                      <a:pt x="622" y="77"/>
                    </a:lnTo>
                    <a:cubicBezTo>
                      <a:pt x="618" y="46"/>
                      <a:pt x="595" y="33"/>
                      <a:pt x="572" y="33"/>
                    </a:cubicBezTo>
                    <a:cubicBezTo>
                      <a:pt x="542" y="33"/>
                      <a:pt x="509" y="55"/>
                      <a:pt x="509" y="88"/>
                    </a:cubicBezTo>
                    <a:lnTo>
                      <a:pt x="509" y="217"/>
                    </a:lnTo>
                    <a:cubicBezTo>
                      <a:pt x="488" y="292"/>
                      <a:pt x="440" y="346"/>
                      <a:pt x="343" y="346"/>
                    </a:cubicBezTo>
                    <a:cubicBezTo>
                      <a:pt x="123" y="346"/>
                      <a:pt x="164" y="77"/>
                      <a:pt x="311" y="77"/>
                    </a:cubicBezTo>
                    <a:cubicBezTo>
                      <a:pt x="337" y="77"/>
                      <a:pt x="365" y="85"/>
                      <a:pt x="397" y="104"/>
                    </a:cubicBezTo>
                    <a:cubicBezTo>
                      <a:pt x="402" y="106"/>
                      <a:pt x="407" y="107"/>
                      <a:pt x="412" y="107"/>
                    </a:cubicBezTo>
                    <a:cubicBezTo>
                      <a:pt x="446" y="107"/>
                      <a:pt x="466" y="63"/>
                      <a:pt x="429" y="40"/>
                    </a:cubicBezTo>
                    <a:cubicBezTo>
                      <a:pt x="388" y="13"/>
                      <a:pt x="346" y="1"/>
                      <a:pt x="306" y="1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" name="Google Shape;1050;p23"/>
              <p:cNvSpPr/>
              <p:nvPr/>
            </p:nvSpPr>
            <p:spPr>
              <a:xfrm>
                <a:off x="6535567" y="1536728"/>
                <a:ext cx="34562" cy="11736"/>
              </a:xfrm>
              <a:custGeom>
                <a:avLst/>
                <a:gdLst/>
                <a:ahLst/>
                <a:cxnLst/>
                <a:rect l="l" t="t" r="r" b="b"/>
                <a:pathLst>
                  <a:path w="533" h="181" extrusionOk="0">
                    <a:moveTo>
                      <a:pt x="392" y="1"/>
                    </a:moveTo>
                    <a:cubicBezTo>
                      <a:pt x="363" y="1"/>
                      <a:pt x="334" y="5"/>
                      <a:pt x="301" y="7"/>
                    </a:cubicBezTo>
                    <a:lnTo>
                      <a:pt x="108" y="18"/>
                    </a:lnTo>
                    <a:cubicBezTo>
                      <a:pt x="5" y="23"/>
                      <a:pt x="0" y="180"/>
                      <a:pt x="94" y="180"/>
                    </a:cubicBezTo>
                    <a:cubicBezTo>
                      <a:pt x="98" y="180"/>
                      <a:pt x="103" y="180"/>
                      <a:pt x="108" y="179"/>
                    </a:cubicBezTo>
                    <a:lnTo>
                      <a:pt x="301" y="169"/>
                    </a:lnTo>
                    <a:cubicBezTo>
                      <a:pt x="366" y="163"/>
                      <a:pt x="430" y="169"/>
                      <a:pt x="479" y="136"/>
                    </a:cubicBezTo>
                    <a:cubicBezTo>
                      <a:pt x="516" y="115"/>
                      <a:pt x="532" y="45"/>
                      <a:pt x="479" y="18"/>
                    </a:cubicBezTo>
                    <a:cubicBezTo>
                      <a:pt x="449" y="5"/>
                      <a:pt x="421" y="1"/>
                      <a:pt x="392" y="1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1" name="Google Shape;1051;p23"/>
              <p:cNvSpPr/>
              <p:nvPr/>
            </p:nvSpPr>
            <p:spPr>
              <a:xfrm>
                <a:off x="6211213" y="1508262"/>
                <a:ext cx="40269" cy="115809"/>
              </a:xfrm>
              <a:custGeom>
                <a:avLst/>
                <a:gdLst/>
                <a:ahLst/>
                <a:cxnLst/>
                <a:rect l="l" t="t" r="r" b="b"/>
                <a:pathLst>
                  <a:path w="621" h="1786" extrusionOk="0">
                    <a:moveTo>
                      <a:pt x="396" y="1"/>
                    </a:moveTo>
                    <a:cubicBezTo>
                      <a:pt x="370" y="1"/>
                      <a:pt x="344" y="12"/>
                      <a:pt x="325" y="38"/>
                    </a:cubicBezTo>
                    <a:cubicBezTo>
                      <a:pt x="239" y="151"/>
                      <a:pt x="131" y="237"/>
                      <a:pt x="35" y="344"/>
                    </a:cubicBezTo>
                    <a:cubicBezTo>
                      <a:pt x="0" y="393"/>
                      <a:pt x="29" y="470"/>
                      <a:pt x="88" y="470"/>
                    </a:cubicBezTo>
                    <a:cubicBezTo>
                      <a:pt x="93" y="470"/>
                      <a:pt x="99" y="469"/>
                      <a:pt x="104" y="468"/>
                    </a:cubicBezTo>
                    <a:cubicBezTo>
                      <a:pt x="180" y="446"/>
                      <a:pt x="239" y="414"/>
                      <a:pt x="293" y="366"/>
                    </a:cubicBezTo>
                    <a:lnTo>
                      <a:pt x="293" y="925"/>
                    </a:lnTo>
                    <a:cubicBezTo>
                      <a:pt x="293" y="1151"/>
                      <a:pt x="260" y="1393"/>
                      <a:pt x="314" y="1613"/>
                    </a:cubicBezTo>
                    <a:lnTo>
                      <a:pt x="223" y="1613"/>
                    </a:lnTo>
                    <a:cubicBezTo>
                      <a:pt x="115" y="1613"/>
                      <a:pt x="115" y="1774"/>
                      <a:pt x="223" y="1774"/>
                    </a:cubicBezTo>
                    <a:lnTo>
                      <a:pt x="405" y="1785"/>
                    </a:lnTo>
                    <a:cubicBezTo>
                      <a:pt x="422" y="1785"/>
                      <a:pt x="439" y="1785"/>
                      <a:pt x="455" y="1785"/>
                    </a:cubicBezTo>
                    <a:cubicBezTo>
                      <a:pt x="495" y="1785"/>
                      <a:pt x="534" y="1783"/>
                      <a:pt x="572" y="1764"/>
                    </a:cubicBezTo>
                    <a:cubicBezTo>
                      <a:pt x="621" y="1731"/>
                      <a:pt x="621" y="1656"/>
                      <a:pt x="572" y="1629"/>
                    </a:cubicBezTo>
                    <a:cubicBezTo>
                      <a:pt x="556" y="1613"/>
                      <a:pt x="529" y="1608"/>
                      <a:pt x="502" y="1608"/>
                    </a:cubicBezTo>
                    <a:cubicBezTo>
                      <a:pt x="556" y="1387"/>
                      <a:pt x="529" y="1145"/>
                      <a:pt x="529" y="925"/>
                    </a:cubicBezTo>
                    <a:cubicBezTo>
                      <a:pt x="518" y="656"/>
                      <a:pt x="513" y="376"/>
                      <a:pt x="508" y="108"/>
                    </a:cubicBezTo>
                    <a:cubicBezTo>
                      <a:pt x="508" y="49"/>
                      <a:pt x="451" y="1"/>
                      <a:pt x="396" y="1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2" name="Google Shape;1052;p23"/>
              <p:cNvSpPr/>
              <p:nvPr/>
            </p:nvSpPr>
            <p:spPr>
              <a:xfrm>
                <a:off x="6303811" y="1528363"/>
                <a:ext cx="65299" cy="65296"/>
              </a:xfrm>
              <a:custGeom>
                <a:avLst/>
                <a:gdLst/>
                <a:ahLst/>
                <a:cxnLst/>
                <a:rect l="l" t="t" r="r" b="b"/>
                <a:pathLst>
                  <a:path w="1007" h="1007" extrusionOk="0">
                    <a:moveTo>
                      <a:pt x="499" y="0"/>
                    </a:moveTo>
                    <a:cubicBezTo>
                      <a:pt x="467" y="0"/>
                      <a:pt x="432" y="22"/>
                      <a:pt x="429" y="56"/>
                    </a:cubicBezTo>
                    <a:cubicBezTo>
                      <a:pt x="424" y="136"/>
                      <a:pt x="424" y="212"/>
                      <a:pt x="424" y="292"/>
                    </a:cubicBezTo>
                    <a:cubicBezTo>
                      <a:pt x="311" y="298"/>
                      <a:pt x="193" y="303"/>
                      <a:pt x="85" y="325"/>
                    </a:cubicBezTo>
                    <a:cubicBezTo>
                      <a:pt x="0" y="335"/>
                      <a:pt x="20" y="486"/>
                      <a:pt x="102" y="486"/>
                    </a:cubicBezTo>
                    <a:cubicBezTo>
                      <a:pt x="104" y="486"/>
                      <a:pt x="105" y="486"/>
                      <a:pt x="106" y="486"/>
                    </a:cubicBezTo>
                    <a:cubicBezTo>
                      <a:pt x="160" y="483"/>
                      <a:pt x="213" y="482"/>
                      <a:pt x="264" y="482"/>
                    </a:cubicBezTo>
                    <a:cubicBezTo>
                      <a:pt x="316" y="482"/>
                      <a:pt x="367" y="483"/>
                      <a:pt x="418" y="486"/>
                    </a:cubicBezTo>
                    <a:cubicBezTo>
                      <a:pt x="408" y="502"/>
                      <a:pt x="408" y="534"/>
                      <a:pt x="408" y="550"/>
                    </a:cubicBezTo>
                    <a:cubicBezTo>
                      <a:pt x="408" y="690"/>
                      <a:pt x="397" y="835"/>
                      <a:pt x="461" y="959"/>
                    </a:cubicBezTo>
                    <a:cubicBezTo>
                      <a:pt x="479" y="993"/>
                      <a:pt x="509" y="1007"/>
                      <a:pt x="539" y="1007"/>
                    </a:cubicBezTo>
                    <a:cubicBezTo>
                      <a:pt x="580" y="1007"/>
                      <a:pt x="623" y="980"/>
                      <a:pt x="639" y="943"/>
                    </a:cubicBezTo>
                    <a:cubicBezTo>
                      <a:pt x="687" y="808"/>
                      <a:pt x="644" y="658"/>
                      <a:pt x="623" y="523"/>
                    </a:cubicBezTo>
                    <a:lnTo>
                      <a:pt x="623" y="502"/>
                    </a:lnTo>
                    <a:cubicBezTo>
                      <a:pt x="714" y="513"/>
                      <a:pt x="795" y="523"/>
                      <a:pt x="886" y="534"/>
                    </a:cubicBezTo>
                    <a:cubicBezTo>
                      <a:pt x="889" y="535"/>
                      <a:pt x="893" y="535"/>
                      <a:pt x="896" y="535"/>
                    </a:cubicBezTo>
                    <a:cubicBezTo>
                      <a:pt x="994" y="535"/>
                      <a:pt x="1007" y="377"/>
                      <a:pt x="913" y="346"/>
                    </a:cubicBezTo>
                    <a:cubicBezTo>
                      <a:pt x="811" y="308"/>
                      <a:pt x="703" y="298"/>
                      <a:pt x="596" y="292"/>
                    </a:cubicBezTo>
                    <a:cubicBezTo>
                      <a:pt x="585" y="212"/>
                      <a:pt x="569" y="120"/>
                      <a:pt x="553" y="40"/>
                    </a:cubicBezTo>
                    <a:cubicBezTo>
                      <a:pt x="546" y="12"/>
                      <a:pt x="523" y="0"/>
                      <a:pt x="499" y="0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3" name="Google Shape;1053;p23"/>
              <p:cNvSpPr/>
              <p:nvPr/>
            </p:nvSpPr>
            <p:spPr>
              <a:xfrm>
                <a:off x="6410806" y="1505085"/>
                <a:ext cx="82613" cy="115679"/>
              </a:xfrm>
              <a:custGeom>
                <a:avLst/>
                <a:gdLst/>
                <a:ahLst/>
                <a:cxnLst/>
                <a:rect l="l" t="t" r="r" b="b"/>
                <a:pathLst>
                  <a:path w="1274" h="1784" extrusionOk="0">
                    <a:moveTo>
                      <a:pt x="543" y="1"/>
                    </a:moveTo>
                    <a:cubicBezTo>
                      <a:pt x="375" y="1"/>
                      <a:pt x="187" y="96"/>
                      <a:pt x="59" y="232"/>
                    </a:cubicBezTo>
                    <a:cubicBezTo>
                      <a:pt x="1" y="294"/>
                      <a:pt x="56" y="399"/>
                      <a:pt x="125" y="399"/>
                    </a:cubicBezTo>
                    <a:cubicBezTo>
                      <a:pt x="140" y="399"/>
                      <a:pt x="156" y="394"/>
                      <a:pt x="172" y="382"/>
                    </a:cubicBezTo>
                    <a:cubicBezTo>
                      <a:pt x="245" y="327"/>
                      <a:pt x="385" y="214"/>
                      <a:pt x="502" y="214"/>
                    </a:cubicBezTo>
                    <a:cubicBezTo>
                      <a:pt x="590" y="214"/>
                      <a:pt x="665" y="278"/>
                      <a:pt x="688" y="479"/>
                    </a:cubicBezTo>
                    <a:cubicBezTo>
                      <a:pt x="704" y="603"/>
                      <a:pt x="607" y="764"/>
                      <a:pt x="553" y="866"/>
                    </a:cubicBezTo>
                    <a:cubicBezTo>
                      <a:pt x="435" y="1108"/>
                      <a:pt x="279" y="1323"/>
                      <a:pt x="91" y="1511"/>
                    </a:cubicBezTo>
                    <a:cubicBezTo>
                      <a:pt x="1" y="1596"/>
                      <a:pt x="62" y="1759"/>
                      <a:pt x="187" y="1759"/>
                    </a:cubicBezTo>
                    <a:cubicBezTo>
                      <a:pt x="189" y="1759"/>
                      <a:pt x="191" y="1759"/>
                      <a:pt x="193" y="1759"/>
                    </a:cubicBezTo>
                    <a:cubicBezTo>
                      <a:pt x="211" y="1758"/>
                      <a:pt x="229" y="1758"/>
                      <a:pt x="247" y="1758"/>
                    </a:cubicBezTo>
                    <a:cubicBezTo>
                      <a:pt x="482" y="1758"/>
                      <a:pt x="717" y="1784"/>
                      <a:pt x="952" y="1784"/>
                    </a:cubicBezTo>
                    <a:cubicBezTo>
                      <a:pt x="1000" y="1784"/>
                      <a:pt x="1048" y="1783"/>
                      <a:pt x="1096" y="1780"/>
                    </a:cubicBezTo>
                    <a:cubicBezTo>
                      <a:pt x="1247" y="1770"/>
                      <a:pt x="1274" y="1571"/>
                      <a:pt x="1134" y="1522"/>
                    </a:cubicBezTo>
                    <a:cubicBezTo>
                      <a:pt x="935" y="1463"/>
                      <a:pt x="720" y="1447"/>
                      <a:pt x="516" y="1447"/>
                    </a:cubicBezTo>
                    <a:cubicBezTo>
                      <a:pt x="763" y="1119"/>
                      <a:pt x="1005" y="684"/>
                      <a:pt x="908" y="318"/>
                    </a:cubicBezTo>
                    <a:cubicBezTo>
                      <a:pt x="852" y="90"/>
                      <a:pt x="707" y="1"/>
                      <a:pt x="543" y="1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4" name="Google Shape;1054;p23"/>
              <p:cNvSpPr/>
              <p:nvPr/>
            </p:nvSpPr>
            <p:spPr>
              <a:xfrm>
                <a:off x="6534141" y="1569149"/>
                <a:ext cx="32487" cy="13487"/>
              </a:xfrm>
              <a:custGeom>
                <a:avLst/>
                <a:gdLst/>
                <a:ahLst/>
                <a:cxnLst/>
                <a:rect l="l" t="t" r="r" b="b"/>
                <a:pathLst>
                  <a:path w="501" h="208" extrusionOk="0">
                    <a:moveTo>
                      <a:pt x="352" y="0"/>
                    </a:moveTo>
                    <a:cubicBezTo>
                      <a:pt x="339" y="0"/>
                      <a:pt x="326" y="1"/>
                      <a:pt x="313" y="2"/>
                    </a:cubicBezTo>
                    <a:lnTo>
                      <a:pt x="108" y="23"/>
                    </a:lnTo>
                    <a:cubicBezTo>
                      <a:pt x="1" y="29"/>
                      <a:pt x="1" y="179"/>
                      <a:pt x="108" y="185"/>
                    </a:cubicBezTo>
                    <a:lnTo>
                      <a:pt x="313" y="206"/>
                    </a:lnTo>
                    <a:cubicBezTo>
                      <a:pt x="326" y="207"/>
                      <a:pt x="339" y="208"/>
                      <a:pt x="351" y="208"/>
                    </a:cubicBezTo>
                    <a:cubicBezTo>
                      <a:pt x="407" y="208"/>
                      <a:pt x="449" y="195"/>
                      <a:pt x="485" y="142"/>
                    </a:cubicBezTo>
                    <a:cubicBezTo>
                      <a:pt x="501" y="126"/>
                      <a:pt x="501" y="83"/>
                      <a:pt x="485" y="61"/>
                    </a:cubicBezTo>
                    <a:cubicBezTo>
                      <a:pt x="449" y="13"/>
                      <a:pt x="407" y="0"/>
                      <a:pt x="352" y="0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5" name="Google Shape;1055;p23"/>
              <p:cNvSpPr/>
              <p:nvPr/>
            </p:nvSpPr>
            <p:spPr>
              <a:xfrm>
                <a:off x="6600542" y="1503075"/>
                <a:ext cx="81121" cy="123330"/>
              </a:xfrm>
              <a:custGeom>
                <a:avLst/>
                <a:gdLst/>
                <a:ahLst/>
                <a:cxnLst/>
                <a:rect l="l" t="t" r="r" b="b"/>
                <a:pathLst>
                  <a:path w="1251" h="1902" extrusionOk="0">
                    <a:moveTo>
                      <a:pt x="498" y="1"/>
                    </a:moveTo>
                    <a:cubicBezTo>
                      <a:pt x="342" y="1"/>
                      <a:pt x="186" y="43"/>
                      <a:pt x="73" y="118"/>
                    </a:cubicBezTo>
                    <a:cubicBezTo>
                      <a:pt x="1" y="168"/>
                      <a:pt x="47" y="275"/>
                      <a:pt x="118" y="275"/>
                    </a:cubicBezTo>
                    <a:cubicBezTo>
                      <a:pt x="131" y="275"/>
                      <a:pt x="145" y="271"/>
                      <a:pt x="159" y="263"/>
                    </a:cubicBezTo>
                    <a:cubicBezTo>
                      <a:pt x="244" y="213"/>
                      <a:pt x="347" y="184"/>
                      <a:pt x="449" y="184"/>
                    </a:cubicBezTo>
                    <a:cubicBezTo>
                      <a:pt x="535" y="184"/>
                      <a:pt x="620" y="205"/>
                      <a:pt x="692" y="252"/>
                    </a:cubicBezTo>
                    <a:cubicBezTo>
                      <a:pt x="950" y="424"/>
                      <a:pt x="708" y="553"/>
                      <a:pt x="504" y="607"/>
                    </a:cubicBezTo>
                    <a:cubicBezTo>
                      <a:pt x="412" y="634"/>
                      <a:pt x="385" y="774"/>
                      <a:pt x="477" y="822"/>
                    </a:cubicBezTo>
                    <a:cubicBezTo>
                      <a:pt x="713" y="935"/>
                      <a:pt x="1143" y="1145"/>
                      <a:pt x="842" y="1446"/>
                    </a:cubicBezTo>
                    <a:cubicBezTo>
                      <a:pt x="665" y="1628"/>
                      <a:pt x="418" y="1602"/>
                      <a:pt x="197" y="1682"/>
                    </a:cubicBezTo>
                    <a:cubicBezTo>
                      <a:pt x="100" y="1714"/>
                      <a:pt x="95" y="1849"/>
                      <a:pt x="197" y="1876"/>
                    </a:cubicBezTo>
                    <a:cubicBezTo>
                      <a:pt x="249" y="1893"/>
                      <a:pt x="306" y="1901"/>
                      <a:pt x="365" y="1901"/>
                    </a:cubicBezTo>
                    <a:cubicBezTo>
                      <a:pt x="670" y="1901"/>
                      <a:pt x="1034" y="1684"/>
                      <a:pt x="1138" y="1413"/>
                    </a:cubicBezTo>
                    <a:cubicBezTo>
                      <a:pt x="1251" y="1102"/>
                      <a:pt x="1047" y="876"/>
                      <a:pt x="799" y="725"/>
                    </a:cubicBezTo>
                    <a:cubicBezTo>
                      <a:pt x="982" y="612"/>
                      <a:pt x="1138" y="440"/>
                      <a:pt x="1009" y="236"/>
                    </a:cubicBezTo>
                    <a:cubicBezTo>
                      <a:pt x="903" y="72"/>
                      <a:pt x="700" y="1"/>
                      <a:pt x="498" y="1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56" name="Google Shape;1056;p23"/>
            <p:cNvSpPr/>
            <p:nvPr/>
          </p:nvSpPr>
          <p:spPr>
            <a:xfrm>
              <a:off x="519893" y="1853048"/>
              <a:ext cx="175566" cy="219455"/>
            </a:xfrm>
            <a:custGeom>
              <a:avLst/>
              <a:gdLst/>
              <a:ahLst/>
              <a:cxnLst/>
              <a:rect l="l" t="t" r="r" b="b"/>
              <a:pathLst>
                <a:path w="1173" h="1452" extrusionOk="0">
                  <a:moveTo>
                    <a:pt x="587" y="1"/>
                  </a:moveTo>
                  <a:cubicBezTo>
                    <a:pt x="567" y="1"/>
                    <a:pt x="547" y="2"/>
                    <a:pt x="528" y="5"/>
                  </a:cubicBezTo>
                  <a:cubicBezTo>
                    <a:pt x="366" y="26"/>
                    <a:pt x="232" y="107"/>
                    <a:pt x="114" y="182"/>
                  </a:cubicBezTo>
                  <a:cubicBezTo>
                    <a:pt x="81" y="204"/>
                    <a:pt x="65" y="247"/>
                    <a:pt x="87" y="285"/>
                  </a:cubicBezTo>
                  <a:cubicBezTo>
                    <a:pt x="102" y="307"/>
                    <a:pt x="127" y="319"/>
                    <a:pt x="153" y="319"/>
                  </a:cubicBezTo>
                  <a:cubicBezTo>
                    <a:pt x="165" y="319"/>
                    <a:pt x="177" y="316"/>
                    <a:pt x="189" y="311"/>
                  </a:cubicBezTo>
                  <a:cubicBezTo>
                    <a:pt x="297" y="242"/>
                    <a:pt x="420" y="166"/>
                    <a:pt x="549" y="156"/>
                  </a:cubicBezTo>
                  <a:cubicBezTo>
                    <a:pt x="564" y="153"/>
                    <a:pt x="579" y="152"/>
                    <a:pt x="594" y="152"/>
                  </a:cubicBezTo>
                  <a:cubicBezTo>
                    <a:pt x="692" y="152"/>
                    <a:pt x="798" y="196"/>
                    <a:pt x="840" y="285"/>
                  </a:cubicBezTo>
                  <a:cubicBezTo>
                    <a:pt x="888" y="381"/>
                    <a:pt x="823" y="516"/>
                    <a:pt x="732" y="586"/>
                  </a:cubicBezTo>
                  <a:cubicBezTo>
                    <a:pt x="705" y="580"/>
                    <a:pt x="678" y="580"/>
                    <a:pt x="646" y="580"/>
                  </a:cubicBezTo>
                  <a:cubicBezTo>
                    <a:pt x="624" y="579"/>
                    <a:pt x="601" y="578"/>
                    <a:pt x="579" y="578"/>
                  </a:cubicBezTo>
                  <a:cubicBezTo>
                    <a:pt x="454" y="578"/>
                    <a:pt x="335" y="603"/>
                    <a:pt x="216" y="639"/>
                  </a:cubicBezTo>
                  <a:cubicBezTo>
                    <a:pt x="178" y="650"/>
                    <a:pt x="162" y="677"/>
                    <a:pt x="168" y="715"/>
                  </a:cubicBezTo>
                  <a:cubicBezTo>
                    <a:pt x="168" y="747"/>
                    <a:pt x="194" y="774"/>
                    <a:pt x="227" y="779"/>
                  </a:cubicBezTo>
                  <a:cubicBezTo>
                    <a:pt x="289" y="791"/>
                    <a:pt x="365" y="802"/>
                    <a:pt x="447" y="802"/>
                  </a:cubicBezTo>
                  <a:cubicBezTo>
                    <a:pt x="550" y="802"/>
                    <a:pt x="662" y="785"/>
                    <a:pt x="764" y="731"/>
                  </a:cubicBezTo>
                  <a:cubicBezTo>
                    <a:pt x="840" y="747"/>
                    <a:pt x="915" y="779"/>
                    <a:pt x="947" y="849"/>
                  </a:cubicBezTo>
                  <a:cubicBezTo>
                    <a:pt x="1006" y="946"/>
                    <a:pt x="942" y="1096"/>
                    <a:pt x="850" y="1161"/>
                  </a:cubicBezTo>
                  <a:cubicBezTo>
                    <a:pt x="743" y="1242"/>
                    <a:pt x="603" y="1279"/>
                    <a:pt x="447" y="1295"/>
                  </a:cubicBezTo>
                  <a:cubicBezTo>
                    <a:pt x="396" y="1304"/>
                    <a:pt x="351" y="1308"/>
                    <a:pt x="312" y="1308"/>
                  </a:cubicBezTo>
                  <a:cubicBezTo>
                    <a:pt x="224" y="1308"/>
                    <a:pt x="167" y="1286"/>
                    <a:pt x="141" y="1242"/>
                  </a:cubicBezTo>
                  <a:cubicBezTo>
                    <a:pt x="128" y="1222"/>
                    <a:pt x="105" y="1213"/>
                    <a:pt x="82" y="1213"/>
                  </a:cubicBezTo>
                  <a:cubicBezTo>
                    <a:pt x="67" y="1213"/>
                    <a:pt x="51" y="1217"/>
                    <a:pt x="38" y="1225"/>
                  </a:cubicBezTo>
                  <a:cubicBezTo>
                    <a:pt x="6" y="1242"/>
                    <a:pt x="1" y="1290"/>
                    <a:pt x="17" y="1322"/>
                  </a:cubicBezTo>
                  <a:cubicBezTo>
                    <a:pt x="87" y="1424"/>
                    <a:pt x="205" y="1451"/>
                    <a:pt x="313" y="1451"/>
                  </a:cubicBezTo>
                  <a:cubicBezTo>
                    <a:pt x="366" y="1451"/>
                    <a:pt x="420" y="1446"/>
                    <a:pt x="469" y="1440"/>
                  </a:cubicBezTo>
                  <a:cubicBezTo>
                    <a:pt x="630" y="1414"/>
                    <a:pt x="807" y="1376"/>
                    <a:pt x="942" y="1279"/>
                  </a:cubicBezTo>
                  <a:cubicBezTo>
                    <a:pt x="1081" y="1161"/>
                    <a:pt x="1173" y="946"/>
                    <a:pt x="1076" y="774"/>
                  </a:cubicBezTo>
                  <a:cubicBezTo>
                    <a:pt x="1028" y="704"/>
                    <a:pt x="969" y="650"/>
                    <a:pt x="893" y="618"/>
                  </a:cubicBezTo>
                  <a:cubicBezTo>
                    <a:pt x="985" y="510"/>
                    <a:pt x="1033" y="349"/>
                    <a:pt x="969" y="215"/>
                  </a:cubicBezTo>
                  <a:cubicBezTo>
                    <a:pt x="898" y="69"/>
                    <a:pt x="732" y="1"/>
                    <a:pt x="587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23"/>
            <p:cNvSpPr/>
            <p:nvPr/>
          </p:nvSpPr>
          <p:spPr>
            <a:xfrm>
              <a:off x="1171946" y="772152"/>
              <a:ext cx="175565" cy="219457"/>
            </a:xfrm>
            <a:custGeom>
              <a:avLst/>
              <a:gdLst/>
              <a:ahLst/>
              <a:cxnLst/>
              <a:rect l="l" t="t" r="r" b="b"/>
              <a:pathLst>
                <a:path w="1458" h="1802" extrusionOk="0">
                  <a:moveTo>
                    <a:pt x="1027" y="1154"/>
                  </a:moveTo>
                  <a:cubicBezTo>
                    <a:pt x="1101" y="1154"/>
                    <a:pt x="1185" y="1185"/>
                    <a:pt x="1237" y="1237"/>
                  </a:cubicBezTo>
                  <a:cubicBezTo>
                    <a:pt x="1264" y="1264"/>
                    <a:pt x="1296" y="1312"/>
                    <a:pt x="1291" y="1382"/>
                  </a:cubicBezTo>
                  <a:cubicBezTo>
                    <a:pt x="1291" y="1468"/>
                    <a:pt x="1215" y="1527"/>
                    <a:pt x="1172" y="1559"/>
                  </a:cubicBezTo>
                  <a:cubicBezTo>
                    <a:pt x="1074" y="1630"/>
                    <a:pt x="951" y="1666"/>
                    <a:pt x="820" y="1666"/>
                  </a:cubicBezTo>
                  <a:cubicBezTo>
                    <a:pt x="772" y="1666"/>
                    <a:pt x="722" y="1661"/>
                    <a:pt x="672" y="1651"/>
                  </a:cubicBezTo>
                  <a:cubicBezTo>
                    <a:pt x="597" y="1635"/>
                    <a:pt x="532" y="1608"/>
                    <a:pt x="473" y="1570"/>
                  </a:cubicBezTo>
                  <a:cubicBezTo>
                    <a:pt x="479" y="1527"/>
                    <a:pt x="516" y="1468"/>
                    <a:pt x="565" y="1425"/>
                  </a:cubicBezTo>
                  <a:cubicBezTo>
                    <a:pt x="705" y="1291"/>
                    <a:pt x="839" y="1178"/>
                    <a:pt x="995" y="1156"/>
                  </a:cubicBezTo>
                  <a:cubicBezTo>
                    <a:pt x="1005" y="1155"/>
                    <a:pt x="1016" y="1154"/>
                    <a:pt x="1027" y="1154"/>
                  </a:cubicBezTo>
                  <a:close/>
                  <a:moveTo>
                    <a:pt x="896" y="0"/>
                  </a:moveTo>
                  <a:cubicBezTo>
                    <a:pt x="454" y="0"/>
                    <a:pt x="118" y="393"/>
                    <a:pt x="49" y="780"/>
                  </a:cubicBezTo>
                  <a:cubicBezTo>
                    <a:pt x="0" y="1016"/>
                    <a:pt x="32" y="1248"/>
                    <a:pt x="140" y="1425"/>
                  </a:cubicBezTo>
                  <a:cubicBezTo>
                    <a:pt x="194" y="1511"/>
                    <a:pt x="269" y="1592"/>
                    <a:pt x="355" y="1656"/>
                  </a:cubicBezTo>
                  <a:cubicBezTo>
                    <a:pt x="355" y="1662"/>
                    <a:pt x="360" y="1662"/>
                    <a:pt x="360" y="1667"/>
                  </a:cubicBezTo>
                  <a:cubicBezTo>
                    <a:pt x="377" y="1694"/>
                    <a:pt x="403" y="1705"/>
                    <a:pt x="430" y="1705"/>
                  </a:cubicBezTo>
                  <a:cubicBezTo>
                    <a:pt x="495" y="1737"/>
                    <a:pt x="570" y="1764"/>
                    <a:pt x="645" y="1785"/>
                  </a:cubicBezTo>
                  <a:cubicBezTo>
                    <a:pt x="705" y="1796"/>
                    <a:pt x="764" y="1801"/>
                    <a:pt x="828" y="1801"/>
                  </a:cubicBezTo>
                  <a:cubicBezTo>
                    <a:pt x="979" y="1801"/>
                    <a:pt x="1135" y="1753"/>
                    <a:pt x="1258" y="1667"/>
                  </a:cubicBezTo>
                  <a:cubicBezTo>
                    <a:pt x="1339" y="1613"/>
                    <a:pt x="1430" y="1522"/>
                    <a:pt x="1446" y="1387"/>
                  </a:cubicBezTo>
                  <a:cubicBezTo>
                    <a:pt x="1457" y="1291"/>
                    <a:pt x="1425" y="1199"/>
                    <a:pt x="1344" y="1129"/>
                  </a:cubicBezTo>
                  <a:cubicBezTo>
                    <a:pt x="1262" y="1057"/>
                    <a:pt x="1137" y="1015"/>
                    <a:pt x="1022" y="1015"/>
                  </a:cubicBezTo>
                  <a:cubicBezTo>
                    <a:pt x="1009" y="1015"/>
                    <a:pt x="997" y="1015"/>
                    <a:pt x="984" y="1016"/>
                  </a:cubicBezTo>
                  <a:cubicBezTo>
                    <a:pt x="769" y="1043"/>
                    <a:pt x="597" y="1205"/>
                    <a:pt x="473" y="1318"/>
                  </a:cubicBezTo>
                  <a:cubicBezTo>
                    <a:pt x="409" y="1382"/>
                    <a:pt x="371" y="1425"/>
                    <a:pt x="350" y="1473"/>
                  </a:cubicBezTo>
                  <a:cubicBezTo>
                    <a:pt x="317" y="1441"/>
                    <a:pt x="285" y="1398"/>
                    <a:pt x="264" y="1361"/>
                  </a:cubicBezTo>
                  <a:cubicBezTo>
                    <a:pt x="172" y="1210"/>
                    <a:pt x="151" y="1016"/>
                    <a:pt x="188" y="807"/>
                  </a:cubicBezTo>
                  <a:cubicBezTo>
                    <a:pt x="247" y="481"/>
                    <a:pt x="539" y="140"/>
                    <a:pt x="900" y="140"/>
                  </a:cubicBezTo>
                  <a:cubicBezTo>
                    <a:pt x="903" y="140"/>
                    <a:pt x="906" y="140"/>
                    <a:pt x="909" y="140"/>
                  </a:cubicBezTo>
                  <a:cubicBezTo>
                    <a:pt x="941" y="140"/>
                    <a:pt x="979" y="113"/>
                    <a:pt x="979" y="76"/>
                  </a:cubicBezTo>
                  <a:cubicBezTo>
                    <a:pt x="979" y="38"/>
                    <a:pt x="952" y="0"/>
                    <a:pt x="914" y="0"/>
                  </a:cubicBezTo>
                  <a:cubicBezTo>
                    <a:pt x="908" y="0"/>
                    <a:pt x="902" y="0"/>
                    <a:pt x="896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23"/>
            <p:cNvSpPr/>
            <p:nvPr/>
          </p:nvSpPr>
          <p:spPr>
            <a:xfrm>
              <a:off x="390810" y="239721"/>
              <a:ext cx="129092" cy="219457"/>
            </a:xfrm>
            <a:custGeom>
              <a:avLst/>
              <a:gdLst/>
              <a:ahLst/>
              <a:cxnLst/>
              <a:rect l="l" t="t" r="r" b="b"/>
              <a:pathLst>
                <a:path w="1184" h="2024" extrusionOk="0">
                  <a:moveTo>
                    <a:pt x="662" y="174"/>
                  </a:moveTo>
                  <a:cubicBezTo>
                    <a:pt x="754" y="174"/>
                    <a:pt x="850" y="195"/>
                    <a:pt x="936" y="238"/>
                  </a:cubicBezTo>
                  <a:cubicBezTo>
                    <a:pt x="920" y="443"/>
                    <a:pt x="840" y="669"/>
                    <a:pt x="651" y="771"/>
                  </a:cubicBezTo>
                  <a:cubicBezTo>
                    <a:pt x="610" y="794"/>
                    <a:pt x="559" y="805"/>
                    <a:pt x="506" y="805"/>
                  </a:cubicBezTo>
                  <a:cubicBezTo>
                    <a:pt x="436" y="805"/>
                    <a:pt x="363" y="786"/>
                    <a:pt x="302" y="749"/>
                  </a:cubicBezTo>
                  <a:cubicBezTo>
                    <a:pt x="259" y="722"/>
                    <a:pt x="178" y="658"/>
                    <a:pt x="178" y="545"/>
                  </a:cubicBezTo>
                  <a:cubicBezTo>
                    <a:pt x="178" y="427"/>
                    <a:pt x="264" y="330"/>
                    <a:pt x="345" y="265"/>
                  </a:cubicBezTo>
                  <a:cubicBezTo>
                    <a:pt x="436" y="206"/>
                    <a:pt x="544" y="174"/>
                    <a:pt x="662" y="174"/>
                  </a:cubicBezTo>
                  <a:close/>
                  <a:moveTo>
                    <a:pt x="649" y="0"/>
                  </a:moveTo>
                  <a:cubicBezTo>
                    <a:pt x="504" y="0"/>
                    <a:pt x="361" y="41"/>
                    <a:pt x="243" y="125"/>
                  </a:cubicBezTo>
                  <a:cubicBezTo>
                    <a:pt x="87" y="233"/>
                    <a:pt x="1" y="389"/>
                    <a:pt x="1" y="545"/>
                  </a:cubicBezTo>
                  <a:cubicBezTo>
                    <a:pt x="1" y="685"/>
                    <a:pt x="76" y="814"/>
                    <a:pt x="216" y="900"/>
                  </a:cubicBezTo>
                  <a:cubicBezTo>
                    <a:pt x="304" y="955"/>
                    <a:pt x="404" y="982"/>
                    <a:pt x="502" y="982"/>
                  </a:cubicBezTo>
                  <a:cubicBezTo>
                    <a:pt x="584" y="982"/>
                    <a:pt x="664" y="963"/>
                    <a:pt x="732" y="927"/>
                  </a:cubicBezTo>
                  <a:cubicBezTo>
                    <a:pt x="824" y="878"/>
                    <a:pt x="893" y="819"/>
                    <a:pt x="947" y="744"/>
                  </a:cubicBezTo>
                  <a:lnTo>
                    <a:pt x="979" y="1943"/>
                  </a:lnTo>
                  <a:cubicBezTo>
                    <a:pt x="979" y="1986"/>
                    <a:pt x="1022" y="2023"/>
                    <a:pt x="1071" y="2023"/>
                  </a:cubicBezTo>
                  <a:cubicBezTo>
                    <a:pt x="1114" y="2023"/>
                    <a:pt x="1157" y="1980"/>
                    <a:pt x="1151" y="1932"/>
                  </a:cubicBezTo>
                  <a:lnTo>
                    <a:pt x="1103" y="330"/>
                  </a:lnTo>
                  <a:cubicBezTo>
                    <a:pt x="1125" y="319"/>
                    <a:pt x="1135" y="314"/>
                    <a:pt x="1151" y="298"/>
                  </a:cubicBezTo>
                  <a:cubicBezTo>
                    <a:pt x="1184" y="260"/>
                    <a:pt x="1178" y="206"/>
                    <a:pt x="1146" y="179"/>
                  </a:cubicBezTo>
                  <a:cubicBezTo>
                    <a:pt x="1130" y="169"/>
                    <a:pt x="1119" y="152"/>
                    <a:pt x="1098" y="147"/>
                  </a:cubicBezTo>
                  <a:cubicBezTo>
                    <a:pt x="1092" y="99"/>
                    <a:pt x="1049" y="66"/>
                    <a:pt x="1012" y="66"/>
                  </a:cubicBezTo>
                  <a:cubicBezTo>
                    <a:pt x="996" y="66"/>
                    <a:pt x="990" y="66"/>
                    <a:pt x="974" y="72"/>
                  </a:cubicBezTo>
                  <a:cubicBezTo>
                    <a:pt x="873" y="25"/>
                    <a:pt x="761" y="0"/>
                    <a:pt x="64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59" name="Google Shape;1059;p23"/>
            <p:cNvGrpSpPr/>
            <p:nvPr/>
          </p:nvGrpSpPr>
          <p:grpSpPr>
            <a:xfrm rot="3039395">
              <a:off x="749062" y="140191"/>
              <a:ext cx="152142" cy="772160"/>
              <a:chOff x="349079" y="1232790"/>
              <a:chExt cx="152134" cy="772120"/>
            </a:xfrm>
          </p:grpSpPr>
          <p:sp>
            <p:nvSpPr>
              <p:cNvPr id="1060" name="Google Shape;1060;p23"/>
              <p:cNvSpPr/>
              <p:nvPr/>
            </p:nvSpPr>
            <p:spPr>
              <a:xfrm>
                <a:off x="349079" y="1232790"/>
                <a:ext cx="152134" cy="772120"/>
              </a:xfrm>
              <a:custGeom>
                <a:avLst/>
                <a:gdLst/>
                <a:ahLst/>
                <a:cxnLst/>
                <a:rect l="l" t="t" r="r" b="b"/>
                <a:pathLst>
                  <a:path w="2253" h="11435" extrusionOk="0">
                    <a:moveTo>
                      <a:pt x="1688" y="1"/>
                    </a:moveTo>
                    <a:cubicBezTo>
                      <a:pt x="1507" y="1"/>
                      <a:pt x="1324" y="17"/>
                      <a:pt x="1145" y="17"/>
                    </a:cubicBezTo>
                    <a:cubicBezTo>
                      <a:pt x="844" y="17"/>
                      <a:pt x="543" y="22"/>
                      <a:pt x="247" y="55"/>
                    </a:cubicBezTo>
                    <a:cubicBezTo>
                      <a:pt x="238" y="25"/>
                      <a:pt x="210" y="10"/>
                      <a:pt x="183" y="10"/>
                    </a:cubicBezTo>
                    <a:cubicBezTo>
                      <a:pt x="151" y="10"/>
                      <a:pt x="118" y="32"/>
                      <a:pt x="118" y="76"/>
                    </a:cubicBezTo>
                    <a:cubicBezTo>
                      <a:pt x="0" y="1931"/>
                      <a:pt x="81" y="3807"/>
                      <a:pt x="70" y="5662"/>
                    </a:cubicBezTo>
                    <a:cubicBezTo>
                      <a:pt x="70" y="6560"/>
                      <a:pt x="81" y="7469"/>
                      <a:pt x="86" y="8366"/>
                    </a:cubicBezTo>
                    <a:cubicBezTo>
                      <a:pt x="92" y="9323"/>
                      <a:pt x="38" y="10296"/>
                      <a:pt x="118" y="11243"/>
                    </a:cubicBezTo>
                    <a:cubicBezTo>
                      <a:pt x="118" y="11286"/>
                      <a:pt x="151" y="11302"/>
                      <a:pt x="178" y="11313"/>
                    </a:cubicBezTo>
                    <a:cubicBezTo>
                      <a:pt x="172" y="11361"/>
                      <a:pt x="199" y="11404"/>
                      <a:pt x="258" y="11404"/>
                    </a:cubicBezTo>
                    <a:cubicBezTo>
                      <a:pt x="611" y="11407"/>
                      <a:pt x="972" y="11435"/>
                      <a:pt x="1330" y="11435"/>
                    </a:cubicBezTo>
                    <a:cubicBezTo>
                      <a:pt x="1534" y="11435"/>
                      <a:pt x="1737" y="11426"/>
                      <a:pt x="1936" y="11399"/>
                    </a:cubicBezTo>
                    <a:cubicBezTo>
                      <a:pt x="2032" y="11382"/>
                      <a:pt x="2032" y="11259"/>
                      <a:pt x="1936" y="11243"/>
                    </a:cubicBezTo>
                    <a:cubicBezTo>
                      <a:pt x="1737" y="11215"/>
                      <a:pt x="1534" y="11206"/>
                      <a:pt x="1330" y="11206"/>
                    </a:cubicBezTo>
                    <a:cubicBezTo>
                      <a:pt x="972" y="11206"/>
                      <a:pt x="611" y="11234"/>
                      <a:pt x="258" y="11237"/>
                    </a:cubicBezTo>
                    <a:lnTo>
                      <a:pt x="253" y="11237"/>
                    </a:lnTo>
                    <a:cubicBezTo>
                      <a:pt x="285" y="10839"/>
                      <a:pt x="296" y="10436"/>
                      <a:pt x="296" y="10028"/>
                    </a:cubicBezTo>
                    <a:cubicBezTo>
                      <a:pt x="307" y="10028"/>
                      <a:pt x="312" y="10033"/>
                      <a:pt x="328" y="10033"/>
                    </a:cubicBezTo>
                    <a:cubicBezTo>
                      <a:pt x="358" y="10041"/>
                      <a:pt x="391" y="10049"/>
                      <a:pt x="423" y="10049"/>
                    </a:cubicBezTo>
                    <a:cubicBezTo>
                      <a:pt x="454" y="10049"/>
                      <a:pt x="484" y="10041"/>
                      <a:pt x="505" y="10017"/>
                    </a:cubicBezTo>
                    <a:cubicBezTo>
                      <a:pt x="522" y="9995"/>
                      <a:pt x="538" y="9969"/>
                      <a:pt x="527" y="9942"/>
                    </a:cubicBezTo>
                    <a:cubicBezTo>
                      <a:pt x="500" y="9866"/>
                      <a:pt x="441" y="9861"/>
                      <a:pt x="366" y="9845"/>
                    </a:cubicBezTo>
                    <a:cubicBezTo>
                      <a:pt x="339" y="9839"/>
                      <a:pt x="323" y="9839"/>
                      <a:pt x="296" y="9834"/>
                    </a:cubicBezTo>
                    <a:cubicBezTo>
                      <a:pt x="296" y="9469"/>
                      <a:pt x="285" y="9108"/>
                      <a:pt x="285" y="8743"/>
                    </a:cubicBezTo>
                    <a:cubicBezTo>
                      <a:pt x="301" y="8743"/>
                      <a:pt x="312" y="8748"/>
                      <a:pt x="328" y="8748"/>
                    </a:cubicBezTo>
                    <a:cubicBezTo>
                      <a:pt x="359" y="8756"/>
                      <a:pt x="394" y="8766"/>
                      <a:pt x="426" y="8766"/>
                    </a:cubicBezTo>
                    <a:cubicBezTo>
                      <a:pt x="457" y="8766"/>
                      <a:pt x="485" y="8758"/>
                      <a:pt x="505" y="8732"/>
                    </a:cubicBezTo>
                    <a:cubicBezTo>
                      <a:pt x="522" y="8710"/>
                      <a:pt x="538" y="8684"/>
                      <a:pt x="527" y="8657"/>
                    </a:cubicBezTo>
                    <a:cubicBezTo>
                      <a:pt x="500" y="8581"/>
                      <a:pt x="441" y="8576"/>
                      <a:pt x="366" y="8565"/>
                    </a:cubicBezTo>
                    <a:cubicBezTo>
                      <a:pt x="339" y="8555"/>
                      <a:pt x="312" y="8555"/>
                      <a:pt x="285" y="8549"/>
                    </a:cubicBezTo>
                    <a:lnTo>
                      <a:pt x="285" y="8442"/>
                    </a:lnTo>
                    <a:cubicBezTo>
                      <a:pt x="285" y="8119"/>
                      <a:pt x="296" y="7791"/>
                      <a:pt x="296" y="7469"/>
                    </a:cubicBezTo>
                    <a:cubicBezTo>
                      <a:pt x="307" y="7469"/>
                      <a:pt x="323" y="7474"/>
                      <a:pt x="328" y="7474"/>
                    </a:cubicBezTo>
                    <a:cubicBezTo>
                      <a:pt x="356" y="7482"/>
                      <a:pt x="389" y="7489"/>
                      <a:pt x="419" y="7489"/>
                    </a:cubicBezTo>
                    <a:cubicBezTo>
                      <a:pt x="452" y="7489"/>
                      <a:pt x="483" y="7480"/>
                      <a:pt x="505" y="7452"/>
                    </a:cubicBezTo>
                    <a:cubicBezTo>
                      <a:pt x="522" y="7436"/>
                      <a:pt x="538" y="7404"/>
                      <a:pt x="527" y="7377"/>
                    </a:cubicBezTo>
                    <a:cubicBezTo>
                      <a:pt x="500" y="7307"/>
                      <a:pt x="441" y="7296"/>
                      <a:pt x="366" y="7286"/>
                    </a:cubicBezTo>
                    <a:cubicBezTo>
                      <a:pt x="339" y="7280"/>
                      <a:pt x="312" y="7280"/>
                      <a:pt x="296" y="7270"/>
                    </a:cubicBezTo>
                    <a:lnTo>
                      <a:pt x="296" y="6184"/>
                    </a:lnTo>
                    <a:cubicBezTo>
                      <a:pt x="307" y="6184"/>
                      <a:pt x="312" y="6189"/>
                      <a:pt x="328" y="6189"/>
                    </a:cubicBezTo>
                    <a:cubicBezTo>
                      <a:pt x="356" y="6197"/>
                      <a:pt x="389" y="6204"/>
                      <a:pt x="419" y="6204"/>
                    </a:cubicBezTo>
                    <a:cubicBezTo>
                      <a:pt x="452" y="6204"/>
                      <a:pt x="483" y="6195"/>
                      <a:pt x="505" y="6167"/>
                    </a:cubicBezTo>
                    <a:cubicBezTo>
                      <a:pt x="522" y="6151"/>
                      <a:pt x="538" y="6124"/>
                      <a:pt x="527" y="6098"/>
                    </a:cubicBezTo>
                    <a:cubicBezTo>
                      <a:pt x="500" y="6022"/>
                      <a:pt x="441" y="6017"/>
                      <a:pt x="366" y="6001"/>
                    </a:cubicBezTo>
                    <a:cubicBezTo>
                      <a:pt x="339" y="5995"/>
                      <a:pt x="323" y="5995"/>
                      <a:pt x="296" y="5990"/>
                    </a:cubicBezTo>
                    <a:lnTo>
                      <a:pt x="296" y="5630"/>
                    </a:lnTo>
                    <a:lnTo>
                      <a:pt x="296" y="4899"/>
                    </a:lnTo>
                    <a:cubicBezTo>
                      <a:pt x="301" y="4899"/>
                      <a:pt x="312" y="4904"/>
                      <a:pt x="323" y="4904"/>
                    </a:cubicBezTo>
                    <a:cubicBezTo>
                      <a:pt x="353" y="4912"/>
                      <a:pt x="388" y="4922"/>
                      <a:pt x="421" y="4922"/>
                    </a:cubicBezTo>
                    <a:cubicBezTo>
                      <a:pt x="451" y="4922"/>
                      <a:pt x="479" y="4914"/>
                      <a:pt x="500" y="4888"/>
                    </a:cubicBezTo>
                    <a:cubicBezTo>
                      <a:pt x="516" y="4866"/>
                      <a:pt x="527" y="4840"/>
                      <a:pt x="522" y="4813"/>
                    </a:cubicBezTo>
                    <a:cubicBezTo>
                      <a:pt x="495" y="4737"/>
                      <a:pt x="436" y="4732"/>
                      <a:pt x="360" y="4721"/>
                    </a:cubicBezTo>
                    <a:cubicBezTo>
                      <a:pt x="339" y="4711"/>
                      <a:pt x="312" y="4711"/>
                      <a:pt x="296" y="4711"/>
                    </a:cubicBezTo>
                    <a:cubicBezTo>
                      <a:pt x="296" y="4350"/>
                      <a:pt x="301" y="3985"/>
                      <a:pt x="307" y="3630"/>
                    </a:cubicBezTo>
                    <a:cubicBezTo>
                      <a:pt x="312" y="3630"/>
                      <a:pt x="317" y="3630"/>
                      <a:pt x="317" y="3635"/>
                    </a:cubicBezTo>
                    <a:cubicBezTo>
                      <a:pt x="351" y="3644"/>
                      <a:pt x="386" y="3653"/>
                      <a:pt x="418" y="3653"/>
                    </a:cubicBezTo>
                    <a:cubicBezTo>
                      <a:pt x="449" y="3653"/>
                      <a:pt x="477" y="3645"/>
                      <a:pt x="500" y="3619"/>
                    </a:cubicBezTo>
                    <a:cubicBezTo>
                      <a:pt x="516" y="3598"/>
                      <a:pt x="527" y="3571"/>
                      <a:pt x="522" y="3544"/>
                    </a:cubicBezTo>
                    <a:cubicBezTo>
                      <a:pt x="495" y="3469"/>
                      <a:pt x="436" y="3463"/>
                      <a:pt x="360" y="3447"/>
                    </a:cubicBezTo>
                    <a:cubicBezTo>
                      <a:pt x="339" y="3447"/>
                      <a:pt x="328" y="3442"/>
                      <a:pt x="307" y="3442"/>
                    </a:cubicBezTo>
                    <a:cubicBezTo>
                      <a:pt x="307" y="3081"/>
                      <a:pt x="312" y="2716"/>
                      <a:pt x="312" y="2361"/>
                    </a:cubicBezTo>
                    <a:lnTo>
                      <a:pt x="317" y="2361"/>
                    </a:lnTo>
                    <a:cubicBezTo>
                      <a:pt x="350" y="2366"/>
                      <a:pt x="383" y="2375"/>
                      <a:pt x="415" y="2375"/>
                    </a:cubicBezTo>
                    <a:cubicBezTo>
                      <a:pt x="446" y="2375"/>
                      <a:pt x="476" y="2366"/>
                      <a:pt x="500" y="2340"/>
                    </a:cubicBezTo>
                    <a:cubicBezTo>
                      <a:pt x="516" y="2318"/>
                      <a:pt x="527" y="2291"/>
                      <a:pt x="522" y="2264"/>
                    </a:cubicBezTo>
                    <a:cubicBezTo>
                      <a:pt x="495" y="2194"/>
                      <a:pt x="436" y="2184"/>
                      <a:pt x="360" y="2173"/>
                    </a:cubicBezTo>
                    <a:cubicBezTo>
                      <a:pt x="339" y="2173"/>
                      <a:pt x="328" y="2168"/>
                      <a:pt x="307" y="2168"/>
                    </a:cubicBezTo>
                    <a:cubicBezTo>
                      <a:pt x="307" y="1802"/>
                      <a:pt x="301" y="1442"/>
                      <a:pt x="285" y="1076"/>
                    </a:cubicBezTo>
                    <a:lnTo>
                      <a:pt x="285" y="1076"/>
                    </a:lnTo>
                    <a:cubicBezTo>
                      <a:pt x="290" y="1076"/>
                      <a:pt x="307" y="1082"/>
                      <a:pt x="312" y="1082"/>
                    </a:cubicBezTo>
                    <a:cubicBezTo>
                      <a:pt x="343" y="1090"/>
                      <a:pt x="378" y="1100"/>
                      <a:pt x="411" y="1100"/>
                    </a:cubicBezTo>
                    <a:cubicBezTo>
                      <a:pt x="442" y="1100"/>
                      <a:pt x="471" y="1091"/>
                      <a:pt x="495" y="1065"/>
                    </a:cubicBezTo>
                    <a:cubicBezTo>
                      <a:pt x="505" y="1044"/>
                      <a:pt x="522" y="1017"/>
                      <a:pt x="516" y="990"/>
                    </a:cubicBezTo>
                    <a:cubicBezTo>
                      <a:pt x="489" y="915"/>
                      <a:pt x="425" y="909"/>
                      <a:pt x="355" y="893"/>
                    </a:cubicBezTo>
                    <a:cubicBezTo>
                      <a:pt x="328" y="888"/>
                      <a:pt x="307" y="888"/>
                      <a:pt x="280" y="883"/>
                    </a:cubicBezTo>
                    <a:cubicBezTo>
                      <a:pt x="274" y="630"/>
                      <a:pt x="258" y="383"/>
                      <a:pt x="247" y="135"/>
                    </a:cubicBezTo>
                    <a:lnTo>
                      <a:pt x="247" y="135"/>
                    </a:lnTo>
                    <a:cubicBezTo>
                      <a:pt x="543" y="178"/>
                      <a:pt x="839" y="178"/>
                      <a:pt x="1140" y="178"/>
                    </a:cubicBezTo>
                    <a:cubicBezTo>
                      <a:pt x="1304" y="178"/>
                      <a:pt x="1479" y="190"/>
                      <a:pt x="1652" y="190"/>
                    </a:cubicBezTo>
                    <a:cubicBezTo>
                      <a:pt x="1768" y="190"/>
                      <a:pt x="1883" y="185"/>
                      <a:pt x="1995" y="168"/>
                    </a:cubicBezTo>
                    <a:lnTo>
                      <a:pt x="1995" y="168"/>
                    </a:lnTo>
                    <a:cubicBezTo>
                      <a:pt x="1887" y="1974"/>
                      <a:pt x="1957" y="3818"/>
                      <a:pt x="1952" y="5624"/>
                    </a:cubicBezTo>
                    <a:cubicBezTo>
                      <a:pt x="1952" y="6528"/>
                      <a:pt x="1957" y="7436"/>
                      <a:pt x="1968" y="8334"/>
                    </a:cubicBezTo>
                    <a:cubicBezTo>
                      <a:pt x="1973" y="9291"/>
                      <a:pt x="1919" y="10264"/>
                      <a:pt x="2000" y="11210"/>
                    </a:cubicBezTo>
                    <a:cubicBezTo>
                      <a:pt x="2003" y="11253"/>
                      <a:pt x="2035" y="11275"/>
                      <a:pt x="2067" y="11275"/>
                    </a:cubicBezTo>
                    <a:cubicBezTo>
                      <a:pt x="2100" y="11275"/>
                      <a:pt x="2132" y="11253"/>
                      <a:pt x="2135" y="11210"/>
                    </a:cubicBezTo>
                    <a:cubicBezTo>
                      <a:pt x="2210" y="10291"/>
                      <a:pt x="2161" y="9345"/>
                      <a:pt x="2167" y="8415"/>
                    </a:cubicBezTo>
                    <a:cubicBezTo>
                      <a:pt x="2172" y="7479"/>
                      <a:pt x="2183" y="6555"/>
                      <a:pt x="2183" y="5619"/>
                    </a:cubicBezTo>
                    <a:cubicBezTo>
                      <a:pt x="2183" y="3791"/>
                      <a:pt x="2253" y="1947"/>
                      <a:pt x="2140" y="119"/>
                    </a:cubicBezTo>
                    <a:lnTo>
                      <a:pt x="2140" y="119"/>
                    </a:lnTo>
                    <a:cubicBezTo>
                      <a:pt x="2147" y="122"/>
                      <a:pt x="2152" y="123"/>
                      <a:pt x="2157" y="123"/>
                    </a:cubicBezTo>
                    <a:cubicBezTo>
                      <a:pt x="2186" y="123"/>
                      <a:pt x="2176" y="73"/>
                      <a:pt x="2135" y="55"/>
                    </a:cubicBezTo>
                    <a:cubicBezTo>
                      <a:pt x="2121" y="25"/>
                      <a:pt x="2096" y="12"/>
                      <a:pt x="2071" y="12"/>
                    </a:cubicBezTo>
                    <a:cubicBezTo>
                      <a:pt x="2056" y="12"/>
                      <a:pt x="2040" y="17"/>
                      <a:pt x="2027" y="28"/>
                    </a:cubicBezTo>
                    <a:cubicBezTo>
                      <a:pt x="1915" y="7"/>
                      <a:pt x="1802" y="1"/>
                      <a:pt x="1688" y="1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1" name="Google Shape;1061;p23"/>
              <p:cNvSpPr/>
              <p:nvPr/>
            </p:nvSpPr>
            <p:spPr>
              <a:xfrm>
                <a:off x="430716" y="1513278"/>
                <a:ext cx="29103" cy="157530"/>
              </a:xfrm>
              <a:custGeom>
                <a:avLst/>
                <a:gdLst/>
                <a:ahLst/>
                <a:cxnLst/>
                <a:rect l="l" t="t" r="r" b="b"/>
                <a:pathLst>
                  <a:path w="431" h="2333" extrusionOk="0">
                    <a:moveTo>
                      <a:pt x="213" y="0"/>
                    </a:moveTo>
                    <a:cubicBezTo>
                      <a:pt x="180" y="0"/>
                      <a:pt x="146" y="19"/>
                      <a:pt x="141" y="57"/>
                    </a:cubicBezTo>
                    <a:cubicBezTo>
                      <a:pt x="1" y="739"/>
                      <a:pt x="92" y="1535"/>
                      <a:pt x="108" y="2234"/>
                    </a:cubicBezTo>
                    <a:cubicBezTo>
                      <a:pt x="108" y="2292"/>
                      <a:pt x="152" y="2332"/>
                      <a:pt x="199" y="2332"/>
                    </a:cubicBezTo>
                    <a:cubicBezTo>
                      <a:pt x="205" y="2332"/>
                      <a:pt x="210" y="2332"/>
                      <a:pt x="216" y="2331"/>
                    </a:cubicBezTo>
                    <a:cubicBezTo>
                      <a:pt x="270" y="2331"/>
                      <a:pt x="323" y="2298"/>
                      <a:pt x="323" y="2234"/>
                    </a:cubicBezTo>
                    <a:cubicBezTo>
                      <a:pt x="334" y="1535"/>
                      <a:pt x="431" y="739"/>
                      <a:pt x="286" y="57"/>
                    </a:cubicBezTo>
                    <a:cubicBezTo>
                      <a:pt x="280" y="19"/>
                      <a:pt x="247" y="0"/>
                      <a:pt x="213" y="0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62" name="Google Shape;1062;p23"/>
            <p:cNvSpPr/>
            <p:nvPr/>
          </p:nvSpPr>
          <p:spPr>
            <a:xfrm>
              <a:off x="1347495" y="151697"/>
              <a:ext cx="229398" cy="266613"/>
            </a:xfrm>
            <a:custGeom>
              <a:avLst/>
              <a:gdLst/>
              <a:ahLst/>
              <a:cxnLst/>
              <a:rect l="l" t="t" r="r" b="b"/>
              <a:pathLst>
                <a:path w="2926" h="3401" extrusionOk="0">
                  <a:moveTo>
                    <a:pt x="1533" y="1175"/>
                  </a:moveTo>
                  <a:cubicBezTo>
                    <a:pt x="1571" y="1175"/>
                    <a:pt x="1608" y="1191"/>
                    <a:pt x="1641" y="1207"/>
                  </a:cubicBezTo>
                  <a:cubicBezTo>
                    <a:pt x="1797" y="1304"/>
                    <a:pt x="1883" y="1422"/>
                    <a:pt x="1910" y="1573"/>
                  </a:cubicBezTo>
                  <a:cubicBezTo>
                    <a:pt x="1936" y="1707"/>
                    <a:pt x="1958" y="1852"/>
                    <a:pt x="1926" y="2008"/>
                  </a:cubicBezTo>
                  <a:cubicBezTo>
                    <a:pt x="1813" y="2083"/>
                    <a:pt x="1684" y="2132"/>
                    <a:pt x="1517" y="2143"/>
                  </a:cubicBezTo>
                  <a:cubicBezTo>
                    <a:pt x="1503" y="2145"/>
                    <a:pt x="1489" y="2146"/>
                    <a:pt x="1475" y="2146"/>
                  </a:cubicBezTo>
                  <a:cubicBezTo>
                    <a:pt x="1391" y="2146"/>
                    <a:pt x="1316" y="2104"/>
                    <a:pt x="1238" y="2035"/>
                  </a:cubicBezTo>
                  <a:cubicBezTo>
                    <a:pt x="1044" y="1852"/>
                    <a:pt x="1022" y="1626"/>
                    <a:pt x="1178" y="1406"/>
                  </a:cubicBezTo>
                  <a:cubicBezTo>
                    <a:pt x="1238" y="1325"/>
                    <a:pt x="1318" y="1256"/>
                    <a:pt x="1447" y="1196"/>
                  </a:cubicBezTo>
                  <a:cubicBezTo>
                    <a:pt x="1479" y="1180"/>
                    <a:pt x="1506" y="1175"/>
                    <a:pt x="1533" y="1175"/>
                  </a:cubicBezTo>
                  <a:close/>
                  <a:moveTo>
                    <a:pt x="2704" y="1"/>
                  </a:moveTo>
                  <a:cubicBezTo>
                    <a:pt x="2692" y="1"/>
                    <a:pt x="2682" y="5"/>
                    <a:pt x="2673" y="14"/>
                  </a:cubicBezTo>
                  <a:cubicBezTo>
                    <a:pt x="2651" y="24"/>
                    <a:pt x="2625" y="62"/>
                    <a:pt x="2630" y="89"/>
                  </a:cubicBezTo>
                  <a:cubicBezTo>
                    <a:pt x="2635" y="175"/>
                    <a:pt x="2651" y="261"/>
                    <a:pt x="2657" y="342"/>
                  </a:cubicBezTo>
                  <a:cubicBezTo>
                    <a:pt x="2705" y="691"/>
                    <a:pt x="2651" y="1040"/>
                    <a:pt x="2490" y="1395"/>
                  </a:cubicBezTo>
                  <a:cubicBezTo>
                    <a:pt x="2420" y="1546"/>
                    <a:pt x="2334" y="1664"/>
                    <a:pt x="2221" y="1782"/>
                  </a:cubicBezTo>
                  <a:lnTo>
                    <a:pt x="2221" y="1772"/>
                  </a:lnTo>
                  <a:cubicBezTo>
                    <a:pt x="2221" y="1745"/>
                    <a:pt x="2216" y="1729"/>
                    <a:pt x="2216" y="1702"/>
                  </a:cubicBezTo>
                  <a:cubicBezTo>
                    <a:pt x="2205" y="1648"/>
                    <a:pt x="2200" y="1600"/>
                    <a:pt x="2195" y="1546"/>
                  </a:cubicBezTo>
                  <a:cubicBezTo>
                    <a:pt x="2173" y="1438"/>
                    <a:pt x="2119" y="1336"/>
                    <a:pt x="2028" y="1250"/>
                  </a:cubicBezTo>
                  <a:cubicBezTo>
                    <a:pt x="1883" y="1121"/>
                    <a:pt x="1711" y="1046"/>
                    <a:pt x="1496" y="1035"/>
                  </a:cubicBezTo>
                  <a:cubicBezTo>
                    <a:pt x="1471" y="1033"/>
                    <a:pt x="1447" y="1032"/>
                    <a:pt x="1424" y="1032"/>
                  </a:cubicBezTo>
                  <a:cubicBezTo>
                    <a:pt x="1212" y="1032"/>
                    <a:pt x="1028" y="1118"/>
                    <a:pt x="883" y="1288"/>
                  </a:cubicBezTo>
                  <a:cubicBezTo>
                    <a:pt x="668" y="1530"/>
                    <a:pt x="673" y="1836"/>
                    <a:pt x="899" y="2057"/>
                  </a:cubicBezTo>
                  <a:cubicBezTo>
                    <a:pt x="926" y="2083"/>
                    <a:pt x="963" y="2116"/>
                    <a:pt x="1012" y="2143"/>
                  </a:cubicBezTo>
                  <a:cubicBezTo>
                    <a:pt x="1184" y="2250"/>
                    <a:pt x="1388" y="2309"/>
                    <a:pt x="1614" y="2309"/>
                  </a:cubicBezTo>
                  <a:cubicBezTo>
                    <a:pt x="1678" y="2309"/>
                    <a:pt x="1738" y="2304"/>
                    <a:pt x="1802" y="2304"/>
                  </a:cubicBezTo>
                  <a:cubicBezTo>
                    <a:pt x="1818" y="2304"/>
                    <a:pt x="1840" y="2304"/>
                    <a:pt x="1850" y="2299"/>
                  </a:cubicBezTo>
                  <a:lnTo>
                    <a:pt x="1850" y="2299"/>
                  </a:lnTo>
                  <a:lnTo>
                    <a:pt x="1829" y="2336"/>
                  </a:lnTo>
                  <a:cubicBezTo>
                    <a:pt x="1802" y="2385"/>
                    <a:pt x="1775" y="2433"/>
                    <a:pt x="1743" y="2476"/>
                  </a:cubicBezTo>
                  <a:cubicBezTo>
                    <a:pt x="1608" y="2659"/>
                    <a:pt x="1442" y="2809"/>
                    <a:pt x="1232" y="2928"/>
                  </a:cubicBezTo>
                  <a:cubicBezTo>
                    <a:pt x="979" y="3078"/>
                    <a:pt x="738" y="3164"/>
                    <a:pt x="479" y="3207"/>
                  </a:cubicBezTo>
                  <a:cubicBezTo>
                    <a:pt x="388" y="3218"/>
                    <a:pt x="297" y="3239"/>
                    <a:pt x="211" y="3250"/>
                  </a:cubicBezTo>
                  <a:cubicBezTo>
                    <a:pt x="162" y="3261"/>
                    <a:pt x="108" y="3272"/>
                    <a:pt x="55" y="3325"/>
                  </a:cubicBezTo>
                  <a:lnTo>
                    <a:pt x="1" y="3379"/>
                  </a:lnTo>
                  <a:lnTo>
                    <a:pt x="76" y="3385"/>
                  </a:lnTo>
                  <a:cubicBezTo>
                    <a:pt x="98" y="3385"/>
                    <a:pt x="119" y="3385"/>
                    <a:pt x="135" y="3395"/>
                  </a:cubicBezTo>
                  <a:cubicBezTo>
                    <a:pt x="173" y="3395"/>
                    <a:pt x="205" y="3401"/>
                    <a:pt x="232" y="3401"/>
                  </a:cubicBezTo>
                  <a:lnTo>
                    <a:pt x="238" y="3401"/>
                  </a:lnTo>
                  <a:cubicBezTo>
                    <a:pt x="522" y="3401"/>
                    <a:pt x="791" y="3352"/>
                    <a:pt x="1044" y="3261"/>
                  </a:cubicBezTo>
                  <a:cubicBezTo>
                    <a:pt x="1393" y="3126"/>
                    <a:pt x="1668" y="2949"/>
                    <a:pt x="1883" y="2712"/>
                  </a:cubicBezTo>
                  <a:cubicBezTo>
                    <a:pt x="1990" y="2600"/>
                    <a:pt x="2114" y="2444"/>
                    <a:pt x="2168" y="2245"/>
                  </a:cubicBezTo>
                  <a:cubicBezTo>
                    <a:pt x="2189" y="2175"/>
                    <a:pt x="2216" y="2132"/>
                    <a:pt x="2281" y="2083"/>
                  </a:cubicBezTo>
                  <a:cubicBezTo>
                    <a:pt x="2528" y="1901"/>
                    <a:pt x="2700" y="1653"/>
                    <a:pt x="2791" y="1352"/>
                  </a:cubicBezTo>
                  <a:cubicBezTo>
                    <a:pt x="2915" y="954"/>
                    <a:pt x="2926" y="562"/>
                    <a:pt x="2834" y="196"/>
                  </a:cubicBezTo>
                  <a:cubicBezTo>
                    <a:pt x="2818" y="143"/>
                    <a:pt x="2797" y="100"/>
                    <a:pt x="2781" y="46"/>
                  </a:cubicBezTo>
                  <a:cubicBezTo>
                    <a:pt x="2770" y="24"/>
                    <a:pt x="2754" y="14"/>
                    <a:pt x="2732" y="8"/>
                  </a:cubicBezTo>
                  <a:cubicBezTo>
                    <a:pt x="2722" y="3"/>
                    <a:pt x="2713" y="1"/>
                    <a:pt x="2704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63" name="Google Shape;1063;p23"/>
            <p:cNvGrpSpPr/>
            <p:nvPr/>
          </p:nvGrpSpPr>
          <p:grpSpPr>
            <a:xfrm>
              <a:off x="8537553" y="1732526"/>
              <a:ext cx="399320" cy="176635"/>
              <a:chOff x="2404625" y="1875925"/>
              <a:chExt cx="151625" cy="67075"/>
            </a:xfrm>
          </p:grpSpPr>
          <p:sp>
            <p:nvSpPr>
              <p:cNvPr id="1064" name="Google Shape;1064;p23"/>
              <p:cNvSpPr/>
              <p:nvPr/>
            </p:nvSpPr>
            <p:spPr>
              <a:xfrm>
                <a:off x="2404625" y="1875925"/>
                <a:ext cx="151625" cy="67075"/>
              </a:xfrm>
              <a:custGeom>
                <a:avLst/>
                <a:gdLst/>
                <a:ahLst/>
                <a:cxnLst/>
                <a:rect l="l" t="t" r="r" b="b"/>
                <a:pathLst>
                  <a:path w="6065" h="2683" extrusionOk="0">
                    <a:moveTo>
                      <a:pt x="646" y="462"/>
                    </a:moveTo>
                    <a:cubicBezTo>
                      <a:pt x="748" y="473"/>
                      <a:pt x="845" y="489"/>
                      <a:pt x="936" y="500"/>
                    </a:cubicBezTo>
                    <a:cubicBezTo>
                      <a:pt x="1259" y="559"/>
                      <a:pt x="1581" y="656"/>
                      <a:pt x="1888" y="742"/>
                    </a:cubicBezTo>
                    <a:cubicBezTo>
                      <a:pt x="1974" y="769"/>
                      <a:pt x="2065" y="790"/>
                      <a:pt x="2151" y="817"/>
                    </a:cubicBezTo>
                    <a:cubicBezTo>
                      <a:pt x="2242" y="844"/>
                      <a:pt x="2345" y="866"/>
                      <a:pt x="2441" y="892"/>
                    </a:cubicBezTo>
                    <a:cubicBezTo>
                      <a:pt x="2484" y="903"/>
                      <a:pt x="2533" y="909"/>
                      <a:pt x="2581" y="925"/>
                    </a:cubicBezTo>
                    <a:cubicBezTo>
                      <a:pt x="2592" y="930"/>
                      <a:pt x="2613" y="930"/>
                      <a:pt x="2635" y="935"/>
                    </a:cubicBezTo>
                    <a:lnTo>
                      <a:pt x="2640" y="935"/>
                    </a:lnTo>
                    <a:lnTo>
                      <a:pt x="2640" y="957"/>
                    </a:lnTo>
                    <a:lnTo>
                      <a:pt x="2640" y="1038"/>
                    </a:lnTo>
                    <a:cubicBezTo>
                      <a:pt x="2629" y="1107"/>
                      <a:pt x="2613" y="1177"/>
                      <a:pt x="2586" y="1253"/>
                    </a:cubicBezTo>
                    <a:cubicBezTo>
                      <a:pt x="2484" y="1527"/>
                      <a:pt x="2285" y="1683"/>
                      <a:pt x="1984" y="1704"/>
                    </a:cubicBezTo>
                    <a:cubicBezTo>
                      <a:pt x="1947" y="1707"/>
                      <a:pt x="1908" y="1708"/>
                      <a:pt x="1870" y="1708"/>
                    </a:cubicBezTo>
                    <a:cubicBezTo>
                      <a:pt x="1753" y="1708"/>
                      <a:pt x="1632" y="1696"/>
                      <a:pt x="1511" y="1672"/>
                    </a:cubicBezTo>
                    <a:cubicBezTo>
                      <a:pt x="1275" y="1624"/>
                      <a:pt x="1043" y="1554"/>
                      <a:pt x="812" y="1462"/>
                    </a:cubicBezTo>
                    <a:cubicBezTo>
                      <a:pt x="673" y="1409"/>
                      <a:pt x="538" y="1328"/>
                      <a:pt x="425" y="1226"/>
                    </a:cubicBezTo>
                    <a:cubicBezTo>
                      <a:pt x="253" y="1081"/>
                      <a:pt x="259" y="1027"/>
                      <a:pt x="318" y="839"/>
                    </a:cubicBezTo>
                    <a:cubicBezTo>
                      <a:pt x="334" y="737"/>
                      <a:pt x="398" y="634"/>
                      <a:pt x="452" y="559"/>
                    </a:cubicBezTo>
                    <a:cubicBezTo>
                      <a:pt x="495" y="495"/>
                      <a:pt x="549" y="462"/>
                      <a:pt x="619" y="462"/>
                    </a:cubicBezTo>
                    <a:close/>
                    <a:moveTo>
                      <a:pt x="3694" y="1193"/>
                    </a:moveTo>
                    <a:cubicBezTo>
                      <a:pt x="3715" y="1193"/>
                      <a:pt x="3732" y="1193"/>
                      <a:pt x="3748" y="1199"/>
                    </a:cubicBezTo>
                    <a:cubicBezTo>
                      <a:pt x="3850" y="1215"/>
                      <a:pt x="3952" y="1231"/>
                      <a:pt x="4054" y="1247"/>
                    </a:cubicBezTo>
                    <a:cubicBezTo>
                      <a:pt x="4081" y="1253"/>
                      <a:pt x="4113" y="1253"/>
                      <a:pt x="4140" y="1258"/>
                    </a:cubicBezTo>
                    <a:lnTo>
                      <a:pt x="4366" y="1312"/>
                    </a:lnTo>
                    <a:cubicBezTo>
                      <a:pt x="4699" y="1392"/>
                      <a:pt x="5033" y="1473"/>
                      <a:pt x="5361" y="1564"/>
                    </a:cubicBezTo>
                    <a:cubicBezTo>
                      <a:pt x="5468" y="1591"/>
                      <a:pt x="5586" y="1629"/>
                      <a:pt x="5678" y="1656"/>
                    </a:cubicBezTo>
                    <a:lnTo>
                      <a:pt x="5705" y="1672"/>
                    </a:lnTo>
                    <a:cubicBezTo>
                      <a:pt x="5705" y="1677"/>
                      <a:pt x="5705" y="1688"/>
                      <a:pt x="5699" y="1710"/>
                    </a:cubicBezTo>
                    <a:cubicBezTo>
                      <a:pt x="5699" y="1715"/>
                      <a:pt x="5694" y="1726"/>
                      <a:pt x="5694" y="1726"/>
                    </a:cubicBezTo>
                    <a:cubicBezTo>
                      <a:pt x="5490" y="2118"/>
                      <a:pt x="5199" y="2323"/>
                      <a:pt x="4807" y="2355"/>
                    </a:cubicBezTo>
                    <a:cubicBezTo>
                      <a:pt x="4750" y="2361"/>
                      <a:pt x="4689" y="2365"/>
                      <a:pt x="4627" y="2365"/>
                    </a:cubicBezTo>
                    <a:cubicBezTo>
                      <a:pt x="4525" y="2365"/>
                      <a:pt x="4417" y="2355"/>
                      <a:pt x="4307" y="2328"/>
                    </a:cubicBezTo>
                    <a:cubicBezTo>
                      <a:pt x="4081" y="2274"/>
                      <a:pt x="3893" y="2145"/>
                      <a:pt x="3759" y="1968"/>
                    </a:cubicBezTo>
                    <a:cubicBezTo>
                      <a:pt x="3689" y="1871"/>
                      <a:pt x="3651" y="1769"/>
                      <a:pt x="3640" y="1656"/>
                    </a:cubicBezTo>
                    <a:cubicBezTo>
                      <a:pt x="3635" y="1495"/>
                      <a:pt x="3662" y="1333"/>
                      <a:pt x="3689" y="1193"/>
                    </a:cubicBezTo>
                    <a:close/>
                    <a:moveTo>
                      <a:pt x="196" y="1"/>
                    </a:moveTo>
                    <a:cubicBezTo>
                      <a:pt x="169" y="1"/>
                      <a:pt x="144" y="5"/>
                      <a:pt x="119" y="5"/>
                    </a:cubicBezTo>
                    <a:cubicBezTo>
                      <a:pt x="65" y="5"/>
                      <a:pt x="33" y="38"/>
                      <a:pt x="22" y="75"/>
                    </a:cubicBezTo>
                    <a:cubicBezTo>
                      <a:pt x="6" y="118"/>
                      <a:pt x="0" y="156"/>
                      <a:pt x="0" y="204"/>
                    </a:cubicBezTo>
                    <a:cubicBezTo>
                      <a:pt x="0" y="290"/>
                      <a:pt x="33" y="328"/>
                      <a:pt x="119" y="344"/>
                    </a:cubicBezTo>
                    <a:cubicBezTo>
                      <a:pt x="167" y="355"/>
                      <a:pt x="216" y="366"/>
                      <a:pt x="269" y="371"/>
                    </a:cubicBezTo>
                    <a:lnTo>
                      <a:pt x="296" y="382"/>
                    </a:lnTo>
                    <a:cubicBezTo>
                      <a:pt x="291" y="398"/>
                      <a:pt x="275" y="414"/>
                      <a:pt x="264" y="435"/>
                    </a:cubicBezTo>
                    <a:cubicBezTo>
                      <a:pt x="253" y="446"/>
                      <a:pt x="242" y="462"/>
                      <a:pt x="237" y="473"/>
                    </a:cubicBezTo>
                    <a:cubicBezTo>
                      <a:pt x="92" y="720"/>
                      <a:pt x="81" y="978"/>
                      <a:pt x="183" y="1226"/>
                    </a:cubicBezTo>
                    <a:cubicBezTo>
                      <a:pt x="242" y="1360"/>
                      <a:pt x="323" y="1473"/>
                      <a:pt x="436" y="1570"/>
                    </a:cubicBezTo>
                    <a:cubicBezTo>
                      <a:pt x="533" y="1645"/>
                      <a:pt x="640" y="1710"/>
                      <a:pt x="764" y="1769"/>
                    </a:cubicBezTo>
                    <a:cubicBezTo>
                      <a:pt x="952" y="1860"/>
                      <a:pt x="1156" y="1903"/>
                      <a:pt x="1323" y="1946"/>
                    </a:cubicBezTo>
                    <a:cubicBezTo>
                      <a:pt x="1487" y="1985"/>
                      <a:pt x="1648" y="2003"/>
                      <a:pt x="1814" y="2003"/>
                    </a:cubicBezTo>
                    <a:cubicBezTo>
                      <a:pt x="1854" y="2003"/>
                      <a:pt x="1895" y="2002"/>
                      <a:pt x="1936" y="2000"/>
                    </a:cubicBezTo>
                    <a:cubicBezTo>
                      <a:pt x="2065" y="1995"/>
                      <a:pt x="2189" y="1957"/>
                      <a:pt x="2312" y="1914"/>
                    </a:cubicBezTo>
                    <a:cubicBezTo>
                      <a:pt x="2463" y="1844"/>
                      <a:pt x="2581" y="1742"/>
                      <a:pt x="2662" y="1602"/>
                    </a:cubicBezTo>
                    <a:lnTo>
                      <a:pt x="2694" y="1543"/>
                    </a:lnTo>
                    <a:cubicBezTo>
                      <a:pt x="2791" y="1564"/>
                      <a:pt x="2882" y="1581"/>
                      <a:pt x="2984" y="1607"/>
                    </a:cubicBezTo>
                    <a:cubicBezTo>
                      <a:pt x="3151" y="1650"/>
                      <a:pt x="3334" y="1688"/>
                      <a:pt x="3517" y="1715"/>
                    </a:cubicBezTo>
                    <a:lnTo>
                      <a:pt x="3522" y="1758"/>
                    </a:lnTo>
                    <a:cubicBezTo>
                      <a:pt x="3527" y="1785"/>
                      <a:pt x="3533" y="1812"/>
                      <a:pt x="3538" y="1833"/>
                    </a:cubicBezTo>
                    <a:cubicBezTo>
                      <a:pt x="3554" y="1892"/>
                      <a:pt x="3570" y="1946"/>
                      <a:pt x="3586" y="2005"/>
                    </a:cubicBezTo>
                    <a:cubicBezTo>
                      <a:pt x="3689" y="2280"/>
                      <a:pt x="3877" y="2478"/>
                      <a:pt x="4129" y="2586"/>
                    </a:cubicBezTo>
                    <a:cubicBezTo>
                      <a:pt x="4253" y="2640"/>
                      <a:pt x="4371" y="2650"/>
                      <a:pt x="4468" y="2667"/>
                    </a:cubicBezTo>
                    <a:cubicBezTo>
                      <a:pt x="4549" y="2672"/>
                      <a:pt x="4640" y="2683"/>
                      <a:pt x="4737" y="2683"/>
                    </a:cubicBezTo>
                    <a:cubicBezTo>
                      <a:pt x="4812" y="2683"/>
                      <a:pt x="4882" y="2677"/>
                      <a:pt x="4968" y="2667"/>
                    </a:cubicBezTo>
                    <a:cubicBezTo>
                      <a:pt x="5323" y="2597"/>
                      <a:pt x="5597" y="2382"/>
                      <a:pt x="5785" y="2027"/>
                    </a:cubicBezTo>
                    <a:cubicBezTo>
                      <a:pt x="5834" y="1941"/>
                      <a:pt x="5855" y="1849"/>
                      <a:pt x="5855" y="1753"/>
                    </a:cubicBezTo>
                    <a:cubicBezTo>
                      <a:pt x="5855" y="1736"/>
                      <a:pt x="5855" y="1726"/>
                      <a:pt x="5861" y="1710"/>
                    </a:cubicBezTo>
                    <a:lnTo>
                      <a:pt x="6033" y="1736"/>
                    </a:lnTo>
                    <a:lnTo>
                      <a:pt x="6038" y="1710"/>
                    </a:lnTo>
                    <a:cubicBezTo>
                      <a:pt x="6049" y="1699"/>
                      <a:pt x="6049" y="1683"/>
                      <a:pt x="6049" y="1677"/>
                    </a:cubicBezTo>
                    <a:cubicBezTo>
                      <a:pt x="6054" y="1656"/>
                      <a:pt x="6060" y="1634"/>
                      <a:pt x="6060" y="1618"/>
                    </a:cubicBezTo>
                    <a:cubicBezTo>
                      <a:pt x="6065" y="1581"/>
                      <a:pt x="6065" y="1543"/>
                      <a:pt x="6060" y="1500"/>
                    </a:cubicBezTo>
                    <a:cubicBezTo>
                      <a:pt x="6054" y="1387"/>
                      <a:pt x="6033" y="1360"/>
                      <a:pt x="5925" y="1333"/>
                    </a:cubicBezTo>
                    <a:lnTo>
                      <a:pt x="5839" y="1312"/>
                    </a:lnTo>
                    <a:cubicBezTo>
                      <a:pt x="5640" y="1258"/>
                      <a:pt x="5431" y="1215"/>
                      <a:pt x="5226" y="1167"/>
                    </a:cubicBezTo>
                    <a:cubicBezTo>
                      <a:pt x="4850" y="1081"/>
                      <a:pt x="4484" y="1000"/>
                      <a:pt x="4124" y="925"/>
                    </a:cubicBezTo>
                    <a:cubicBezTo>
                      <a:pt x="4011" y="902"/>
                      <a:pt x="3885" y="879"/>
                      <a:pt x="3752" y="879"/>
                    </a:cubicBezTo>
                    <a:cubicBezTo>
                      <a:pt x="3728" y="879"/>
                      <a:pt x="3703" y="880"/>
                      <a:pt x="3678" y="882"/>
                    </a:cubicBezTo>
                    <a:cubicBezTo>
                      <a:pt x="3597" y="892"/>
                      <a:pt x="3570" y="909"/>
                      <a:pt x="3554" y="984"/>
                    </a:cubicBezTo>
                    <a:cubicBezTo>
                      <a:pt x="3522" y="1113"/>
                      <a:pt x="3495" y="1247"/>
                      <a:pt x="3495" y="1387"/>
                    </a:cubicBezTo>
                    <a:lnTo>
                      <a:pt x="3495" y="1403"/>
                    </a:lnTo>
                    <a:lnTo>
                      <a:pt x="3495" y="1419"/>
                    </a:lnTo>
                    <a:cubicBezTo>
                      <a:pt x="3345" y="1360"/>
                      <a:pt x="3194" y="1333"/>
                      <a:pt x="3043" y="1306"/>
                    </a:cubicBezTo>
                    <a:cubicBezTo>
                      <a:pt x="2957" y="1285"/>
                      <a:pt x="2861" y="1274"/>
                      <a:pt x="2775" y="1247"/>
                    </a:cubicBezTo>
                    <a:lnTo>
                      <a:pt x="2775" y="935"/>
                    </a:lnTo>
                    <a:lnTo>
                      <a:pt x="2780" y="930"/>
                    </a:lnTo>
                    <a:cubicBezTo>
                      <a:pt x="2802" y="914"/>
                      <a:pt x="2823" y="898"/>
                      <a:pt x="2834" y="871"/>
                    </a:cubicBezTo>
                    <a:cubicBezTo>
                      <a:pt x="2866" y="790"/>
                      <a:pt x="2839" y="710"/>
                      <a:pt x="2828" y="650"/>
                    </a:cubicBezTo>
                    <a:cubicBezTo>
                      <a:pt x="2807" y="597"/>
                      <a:pt x="2764" y="575"/>
                      <a:pt x="2721" y="559"/>
                    </a:cubicBezTo>
                    <a:lnTo>
                      <a:pt x="2699" y="554"/>
                    </a:lnTo>
                    <a:cubicBezTo>
                      <a:pt x="2683" y="548"/>
                      <a:pt x="2662" y="543"/>
                      <a:pt x="2635" y="527"/>
                    </a:cubicBezTo>
                    <a:cubicBezTo>
                      <a:pt x="2226" y="382"/>
                      <a:pt x="1775" y="263"/>
                      <a:pt x="1221" y="172"/>
                    </a:cubicBezTo>
                    <a:lnTo>
                      <a:pt x="979" y="129"/>
                    </a:lnTo>
                    <a:cubicBezTo>
                      <a:pt x="888" y="113"/>
                      <a:pt x="791" y="97"/>
                      <a:pt x="699" y="75"/>
                    </a:cubicBezTo>
                    <a:cubicBezTo>
                      <a:pt x="565" y="59"/>
                      <a:pt x="425" y="32"/>
                      <a:pt x="237" y="5"/>
                    </a:cubicBezTo>
                    <a:cubicBezTo>
                      <a:pt x="223" y="2"/>
                      <a:pt x="209" y="1"/>
                      <a:pt x="196" y="1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5" name="Google Shape;1065;p23"/>
              <p:cNvSpPr/>
              <p:nvPr/>
            </p:nvSpPr>
            <p:spPr>
              <a:xfrm>
                <a:off x="2442250" y="1898300"/>
                <a:ext cx="11725" cy="13800"/>
              </a:xfrm>
              <a:custGeom>
                <a:avLst/>
                <a:gdLst/>
                <a:ahLst/>
                <a:cxnLst/>
                <a:rect l="l" t="t" r="r" b="b"/>
                <a:pathLst>
                  <a:path w="469" h="552" extrusionOk="0">
                    <a:moveTo>
                      <a:pt x="375" y="1"/>
                    </a:moveTo>
                    <a:cubicBezTo>
                      <a:pt x="369" y="1"/>
                      <a:pt x="362" y="2"/>
                      <a:pt x="356" y="3"/>
                    </a:cubicBezTo>
                    <a:cubicBezTo>
                      <a:pt x="329" y="8"/>
                      <a:pt x="291" y="30"/>
                      <a:pt x="264" y="57"/>
                    </a:cubicBezTo>
                    <a:cubicBezTo>
                      <a:pt x="184" y="159"/>
                      <a:pt x="76" y="282"/>
                      <a:pt x="6" y="444"/>
                    </a:cubicBezTo>
                    <a:lnTo>
                      <a:pt x="6" y="497"/>
                    </a:lnTo>
                    <a:lnTo>
                      <a:pt x="6" y="519"/>
                    </a:lnTo>
                    <a:lnTo>
                      <a:pt x="1" y="551"/>
                    </a:lnTo>
                    <a:lnTo>
                      <a:pt x="76" y="551"/>
                    </a:lnTo>
                    <a:cubicBezTo>
                      <a:pt x="87" y="546"/>
                      <a:pt x="103" y="546"/>
                      <a:pt x="108" y="535"/>
                    </a:cubicBezTo>
                    <a:cubicBezTo>
                      <a:pt x="254" y="433"/>
                      <a:pt x="356" y="293"/>
                      <a:pt x="436" y="169"/>
                    </a:cubicBezTo>
                    <a:cubicBezTo>
                      <a:pt x="452" y="148"/>
                      <a:pt x="458" y="132"/>
                      <a:pt x="463" y="110"/>
                    </a:cubicBezTo>
                    <a:cubicBezTo>
                      <a:pt x="469" y="83"/>
                      <a:pt x="463" y="51"/>
                      <a:pt x="436" y="24"/>
                    </a:cubicBezTo>
                    <a:cubicBezTo>
                      <a:pt x="420" y="8"/>
                      <a:pt x="397" y="1"/>
                      <a:pt x="375" y="1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6" name="Google Shape;1066;p23"/>
              <p:cNvSpPr/>
              <p:nvPr/>
            </p:nvSpPr>
            <p:spPr>
              <a:xfrm>
                <a:off x="2429750" y="1894575"/>
                <a:ext cx="16025" cy="164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58" extrusionOk="0">
                    <a:moveTo>
                      <a:pt x="548" y="0"/>
                    </a:moveTo>
                    <a:cubicBezTo>
                      <a:pt x="534" y="0"/>
                      <a:pt x="519" y="2"/>
                      <a:pt x="506" y="12"/>
                    </a:cubicBezTo>
                    <a:cubicBezTo>
                      <a:pt x="479" y="23"/>
                      <a:pt x="452" y="50"/>
                      <a:pt x="426" y="77"/>
                    </a:cubicBezTo>
                    <a:cubicBezTo>
                      <a:pt x="307" y="232"/>
                      <a:pt x="194" y="361"/>
                      <a:pt x="103" y="485"/>
                    </a:cubicBezTo>
                    <a:cubicBezTo>
                      <a:pt x="76" y="501"/>
                      <a:pt x="65" y="528"/>
                      <a:pt x="49" y="555"/>
                    </a:cubicBezTo>
                    <a:cubicBezTo>
                      <a:pt x="44" y="566"/>
                      <a:pt x="38" y="582"/>
                      <a:pt x="28" y="603"/>
                    </a:cubicBezTo>
                    <a:lnTo>
                      <a:pt x="1" y="657"/>
                    </a:lnTo>
                    <a:lnTo>
                      <a:pt x="81" y="657"/>
                    </a:lnTo>
                    <a:cubicBezTo>
                      <a:pt x="98" y="657"/>
                      <a:pt x="103" y="657"/>
                      <a:pt x="119" y="646"/>
                    </a:cubicBezTo>
                    <a:cubicBezTo>
                      <a:pt x="313" y="485"/>
                      <a:pt x="474" y="297"/>
                      <a:pt x="614" y="120"/>
                    </a:cubicBezTo>
                    <a:cubicBezTo>
                      <a:pt x="630" y="103"/>
                      <a:pt x="630" y="82"/>
                      <a:pt x="630" y="71"/>
                    </a:cubicBezTo>
                    <a:cubicBezTo>
                      <a:pt x="630" y="66"/>
                      <a:pt x="630" y="55"/>
                      <a:pt x="635" y="44"/>
                    </a:cubicBezTo>
                    <a:lnTo>
                      <a:pt x="641" y="1"/>
                    </a:lnTo>
                    <a:lnTo>
                      <a:pt x="576" y="1"/>
                    </a:lnTo>
                    <a:cubicBezTo>
                      <a:pt x="568" y="1"/>
                      <a:pt x="558" y="0"/>
                      <a:pt x="548" y="0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7" name="Google Shape;1067;p23"/>
              <p:cNvSpPr/>
              <p:nvPr/>
            </p:nvSpPr>
            <p:spPr>
              <a:xfrm>
                <a:off x="2423300" y="1891325"/>
                <a:ext cx="14825" cy="16475"/>
              </a:xfrm>
              <a:custGeom>
                <a:avLst/>
                <a:gdLst/>
                <a:ahLst/>
                <a:cxnLst/>
                <a:rect l="l" t="t" r="r" b="b"/>
                <a:pathLst>
                  <a:path w="593" h="659" extrusionOk="0">
                    <a:moveTo>
                      <a:pt x="486" y="0"/>
                    </a:moveTo>
                    <a:cubicBezTo>
                      <a:pt x="480" y="0"/>
                      <a:pt x="474" y="1"/>
                      <a:pt x="469" y="2"/>
                    </a:cubicBezTo>
                    <a:cubicBezTo>
                      <a:pt x="442" y="18"/>
                      <a:pt x="409" y="40"/>
                      <a:pt x="383" y="67"/>
                    </a:cubicBezTo>
                    <a:cubicBezTo>
                      <a:pt x="275" y="207"/>
                      <a:pt x="167" y="346"/>
                      <a:pt x="65" y="481"/>
                    </a:cubicBezTo>
                    <a:cubicBezTo>
                      <a:pt x="55" y="497"/>
                      <a:pt x="55" y="513"/>
                      <a:pt x="44" y="529"/>
                    </a:cubicBezTo>
                    <a:cubicBezTo>
                      <a:pt x="44" y="534"/>
                      <a:pt x="38" y="551"/>
                      <a:pt x="38" y="556"/>
                    </a:cubicBezTo>
                    <a:lnTo>
                      <a:pt x="1" y="658"/>
                    </a:lnTo>
                    <a:lnTo>
                      <a:pt x="1" y="658"/>
                    </a:lnTo>
                    <a:lnTo>
                      <a:pt x="87" y="599"/>
                    </a:lnTo>
                    <a:cubicBezTo>
                      <a:pt x="178" y="534"/>
                      <a:pt x="393" y="314"/>
                      <a:pt x="528" y="142"/>
                    </a:cubicBezTo>
                    <a:cubicBezTo>
                      <a:pt x="544" y="126"/>
                      <a:pt x="549" y="115"/>
                      <a:pt x="555" y="94"/>
                    </a:cubicBezTo>
                    <a:cubicBezTo>
                      <a:pt x="555" y="88"/>
                      <a:pt x="565" y="77"/>
                      <a:pt x="571" y="67"/>
                    </a:cubicBezTo>
                    <a:lnTo>
                      <a:pt x="592" y="34"/>
                    </a:lnTo>
                    <a:lnTo>
                      <a:pt x="549" y="18"/>
                    </a:lnTo>
                    <a:cubicBezTo>
                      <a:pt x="544" y="18"/>
                      <a:pt x="538" y="13"/>
                      <a:pt x="528" y="13"/>
                    </a:cubicBezTo>
                    <a:cubicBezTo>
                      <a:pt x="516" y="5"/>
                      <a:pt x="501" y="0"/>
                      <a:pt x="486" y="0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8" name="Google Shape;1068;p23"/>
              <p:cNvSpPr/>
              <p:nvPr/>
            </p:nvSpPr>
            <p:spPr>
              <a:xfrm>
                <a:off x="2503950" y="1912950"/>
                <a:ext cx="16425" cy="14600"/>
              </a:xfrm>
              <a:custGeom>
                <a:avLst/>
                <a:gdLst/>
                <a:ahLst/>
                <a:cxnLst/>
                <a:rect l="l" t="t" r="r" b="b"/>
                <a:pathLst>
                  <a:path w="657" h="584" extrusionOk="0">
                    <a:moveTo>
                      <a:pt x="556" y="0"/>
                    </a:moveTo>
                    <a:cubicBezTo>
                      <a:pt x="543" y="0"/>
                      <a:pt x="527" y="4"/>
                      <a:pt x="511" y="14"/>
                    </a:cubicBezTo>
                    <a:cubicBezTo>
                      <a:pt x="484" y="30"/>
                      <a:pt x="458" y="46"/>
                      <a:pt x="436" y="67"/>
                    </a:cubicBezTo>
                    <a:cubicBezTo>
                      <a:pt x="339" y="164"/>
                      <a:pt x="226" y="272"/>
                      <a:pt x="119" y="379"/>
                    </a:cubicBezTo>
                    <a:cubicBezTo>
                      <a:pt x="92" y="406"/>
                      <a:pt x="70" y="438"/>
                      <a:pt x="44" y="465"/>
                    </a:cubicBezTo>
                    <a:cubicBezTo>
                      <a:pt x="38" y="476"/>
                      <a:pt x="27" y="492"/>
                      <a:pt x="17" y="503"/>
                    </a:cubicBezTo>
                    <a:lnTo>
                      <a:pt x="1" y="530"/>
                    </a:lnTo>
                    <a:lnTo>
                      <a:pt x="65" y="583"/>
                    </a:lnTo>
                    <a:lnTo>
                      <a:pt x="92" y="567"/>
                    </a:lnTo>
                    <a:cubicBezTo>
                      <a:pt x="226" y="471"/>
                      <a:pt x="350" y="358"/>
                      <a:pt x="468" y="255"/>
                    </a:cubicBezTo>
                    <a:cubicBezTo>
                      <a:pt x="506" y="218"/>
                      <a:pt x="549" y="180"/>
                      <a:pt x="597" y="148"/>
                    </a:cubicBezTo>
                    <a:cubicBezTo>
                      <a:pt x="608" y="137"/>
                      <a:pt x="624" y="121"/>
                      <a:pt x="630" y="110"/>
                    </a:cubicBezTo>
                    <a:cubicBezTo>
                      <a:pt x="635" y="100"/>
                      <a:pt x="635" y="94"/>
                      <a:pt x="646" y="89"/>
                    </a:cubicBezTo>
                    <a:lnTo>
                      <a:pt x="656" y="67"/>
                    </a:lnTo>
                    <a:lnTo>
                      <a:pt x="635" y="46"/>
                    </a:lnTo>
                    <a:cubicBezTo>
                      <a:pt x="627" y="34"/>
                      <a:pt x="598" y="0"/>
                      <a:pt x="556" y="0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9" name="Google Shape;1069;p23"/>
              <p:cNvSpPr/>
              <p:nvPr/>
            </p:nvSpPr>
            <p:spPr>
              <a:xfrm>
                <a:off x="2511750" y="1916100"/>
                <a:ext cx="16825" cy="14550"/>
              </a:xfrm>
              <a:custGeom>
                <a:avLst/>
                <a:gdLst/>
                <a:ahLst/>
                <a:cxnLst/>
                <a:rect l="l" t="t" r="r" b="b"/>
                <a:pathLst>
                  <a:path w="673" h="582" extrusionOk="0">
                    <a:moveTo>
                      <a:pt x="592" y="0"/>
                    </a:moveTo>
                    <a:cubicBezTo>
                      <a:pt x="576" y="0"/>
                      <a:pt x="560" y="0"/>
                      <a:pt x="538" y="11"/>
                    </a:cubicBezTo>
                    <a:cubicBezTo>
                      <a:pt x="511" y="22"/>
                      <a:pt x="479" y="38"/>
                      <a:pt x="452" y="65"/>
                    </a:cubicBezTo>
                    <a:cubicBezTo>
                      <a:pt x="318" y="178"/>
                      <a:pt x="172" y="312"/>
                      <a:pt x="43" y="474"/>
                    </a:cubicBezTo>
                    <a:cubicBezTo>
                      <a:pt x="0" y="522"/>
                      <a:pt x="27" y="549"/>
                      <a:pt x="43" y="565"/>
                    </a:cubicBezTo>
                    <a:lnTo>
                      <a:pt x="65" y="581"/>
                    </a:lnTo>
                    <a:lnTo>
                      <a:pt x="81" y="565"/>
                    </a:lnTo>
                    <a:cubicBezTo>
                      <a:pt x="183" y="511"/>
                      <a:pt x="506" y="253"/>
                      <a:pt x="603" y="135"/>
                    </a:cubicBezTo>
                    <a:cubicBezTo>
                      <a:pt x="613" y="124"/>
                      <a:pt x="619" y="103"/>
                      <a:pt x="635" y="81"/>
                    </a:cubicBezTo>
                    <a:cubicBezTo>
                      <a:pt x="640" y="76"/>
                      <a:pt x="640" y="65"/>
                      <a:pt x="646" y="49"/>
                    </a:cubicBezTo>
                    <a:lnTo>
                      <a:pt x="672" y="0"/>
                    </a:ln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0" name="Google Shape;1070;p23"/>
              <p:cNvSpPr/>
              <p:nvPr/>
            </p:nvSpPr>
            <p:spPr>
              <a:xfrm>
                <a:off x="2523025" y="1917350"/>
                <a:ext cx="13200" cy="13550"/>
              </a:xfrm>
              <a:custGeom>
                <a:avLst/>
                <a:gdLst/>
                <a:ahLst/>
                <a:cxnLst/>
                <a:rect l="l" t="t" r="r" b="b"/>
                <a:pathLst>
                  <a:path w="528" h="542" extrusionOk="0">
                    <a:moveTo>
                      <a:pt x="411" y="0"/>
                    </a:moveTo>
                    <a:cubicBezTo>
                      <a:pt x="388" y="0"/>
                      <a:pt x="366" y="14"/>
                      <a:pt x="340" y="47"/>
                    </a:cubicBezTo>
                    <a:cubicBezTo>
                      <a:pt x="248" y="144"/>
                      <a:pt x="162" y="257"/>
                      <a:pt x="82" y="354"/>
                    </a:cubicBezTo>
                    <a:lnTo>
                      <a:pt x="17" y="429"/>
                    </a:lnTo>
                    <a:cubicBezTo>
                      <a:pt x="1" y="445"/>
                      <a:pt x="6" y="456"/>
                      <a:pt x="6" y="472"/>
                    </a:cubicBezTo>
                    <a:lnTo>
                      <a:pt x="6" y="488"/>
                    </a:lnTo>
                    <a:lnTo>
                      <a:pt x="6" y="542"/>
                    </a:lnTo>
                    <a:lnTo>
                      <a:pt x="55" y="515"/>
                    </a:lnTo>
                    <a:cubicBezTo>
                      <a:pt x="141" y="467"/>
                      <a:pt x="216" y="413"/>
                      <a:pt x="313" y="327"/>
                    </a:cubicBezTo>
                    <a:lnTo>
                      <a:pt x="350" y="289"/>
                    </a:lnTo>
                    <a:cubicBezTo>
                      <a:pt x="410" y="230"/>
                      <a:pt x="479" y="171"/>
                      <a:pt x="512" y="85"/>
                    </a:cubicBezTo>
                    <a:lnTo>
                      <a:pt x="528" y="58"/>
                    </a:lnTo>
                    <a:lnTo>
                      <a:pt x="506" y="47"/>
                    </a:lnTo>
                    <a:cubicBezTo>
                      <a:pt x="468" y="21"/>
                      <a:pt x="439" y="0"/>
                      <a:pt x="411" y="0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71" name="Google Shape;1071;p23"/>
            <p:cNvGrpSpPr/>
            <p:nvPr/>
          </p:nvGrpSpPr>
          <p:grpSpPr>
            <a:xfrm>
              <a:off x="8309653" y="84484"/>
              <a:ext cx="627228" cy="614662"/>
              <a:chOff x="2669400" y="1610725"/>
              <a:chExt cx="167225" cy="163875"/>
            </a:xfrm>
          </p:grpSpPr>
          <p:sp>
            <p:nvSpPr>
              <p:cNvPr id="1072" name="Google Shape;1072;p23"/>
              <p:cNvSpPr/>
              <p:nvPr/>
            </p:nvSpPr>
            <p:spPr>
              <a:xfrm>
                <a:off x="2669400" y="1610725"/>
                <a:ext cx="167225" cy="163875"/>
              </a:xfrm>
              <a:custGeom>
                <a:avLst/>
                <a:gdLst/>
                <a:ahLst/>
                <a:cxnLst/>
                <a:rect l="l" t="t" r="r" b="b"/>
                <a:pathLst>
                  <a:path w="6689" h="6555" extrusionOk="0">
                    <a:moveTo>
                      <a:pt x="6452" y="242"/>
                    </a:moveTo>
                    <a:cubicBezTo>
                      <a:pt x="6409" y="377"/>
                      <a:pt x="6372" y="506"/>
                      <a:pt x="6339" y="630"/>
                    </a:cubicBezTo>
                    <a:lnTo>
                      <a:pt x="6313" y="678"/>
                    </a:lnTo>
                    <a:lnTo>
                      <a:pt x="6339" y="699"/>
                    </a:lnTo>
                    <a:lnTo>
                      <a:pt x="6313" y="705"/>
                    </a:lnTo>
                    <a:cubicBezTo>
                      <a:pt x="6313" y="705"/>
                      <a:pt x="6313" y="710"/>
                      <a:pt x="6318" y="721"/>
                    </a:cubicBezTo>
                    <a:cubicBezTo>
                      <a:pt x="6313" y="737"/>
                      <a:pt x="6302" y="753"/>
                      <a:pt x="6302" y="775"/>
                    </a:cubicBezTo>
                    <a:cubicBezTo>
                      <a:pt x="6286" y="764"/>
                      <a:pt x="6270" y="759"/>
                      <a:pt x="6248" y="753"/>
                    </a:cubicBezTo>
                    <a:cubicBezTo>
                      <a:pt x="6189" y="730"/>
                      <a:pt x="6122" y="708"/>
                      <a:pt x="6045" y="708"/>
                    </a:cubicBezTo>
                    <a:cubicBezTo>
                      <a:pt x="6030" y="708"/>
                      <a:pt x="6016" y="709"/>
                      <a:pt x="6001" y="710"/>
                    </a:cubicBezTo>
                    <a:lnTo>
                      <a:pt x="5963" y="721"/>
                    </a:lnTo>
                    <a:lnTo>
                      <a:pt x="5979" y="759"/>
                    </a:lnTo>
                    <a:cubicBezTo>
                      <a:pt x="5979" y="764"/>
                      <a:pt x="5985" y="775"/>
                      <a:pt x="5985" y="780"/>
                    </a:cubicBezTo>
                    <a:cubicBezTo>
                      <a:pt x="5995" y="802"/>
                      <a:pt x="6001" y="818"/>
                      <a:pt x="6022" y="834"/>
                    </a:cubicBezTo>
                    <a:cubicBezTo>
                      <a:pt x="6054" y="861"/>
                      <a:pt x="6092" y="882"/>
                      <a:pt x="6130" y="893"/>
                    </a:cubicBezTo>
                    <a:cubicBezTo>
                      <a:pt x="6162" y="909"/>
                      <a:pt x="6189" y="920"/>
                      <a:pt x="6221" y="936"/>
                    </a:cubicBezTo>
                    <a:lnTo>
                      <a:pt x="6243" y="941"/>
                    </a:lnTo>
                    <a:cubicBezTo>
                      <a:pt x="6227" y="995"/>
                      <a:pt x="6210" y="1049"/>
                      <a:pt x="6189" y="1097"/>
                    </a:cubicBezTo>
                    <a:cubicBezTo>
                      <a:pt x="6184" y="1113"/>
                      <a:pt x="6167" y="1140"/>
                      <a:pt x="6162" y="1162"/>
                    </a:cubicBezTo>
                    <a:cubicBezTo>
                      <a:pt x="6135" y="1162"/>
                      <a:pt x="6114" y="1156"/>
                      <a:pt x="6081" y="1146"/>
                    </a:cubicBezTo>
                    <a:cubicBezTo>
                      <a:pt x="6054" y="1139"/>
                      <a:pt x="6022" y="1130"/>
                      <a:pt x="5988" y="1130"/>
                    </a:cubicBezTo>
                    <a:cubicBezTo>
                      <a:pt x="5969" y="1130"/>
                      <a:pt x="5950" y="1133"/>
                      <a:pt x="5931" y="1140"/>
                    </a:cubicBezTo>
                    <a:lnTo>
                      <a:pt x="5850" y="1167"/>
                    </a:lnTo>
                    <a:lnTo>
                      <a:pt x="6108" y="1280"/>
                    </a:lnTo>
                    <a:cubicBezTo>
                      <a:pt x="6103" y="1334"/>
                      <a:pt x="6081" y="1382"/>
                      <a:pt x="6060" y="1431"/>
                    </a:cubicBezTo>
                    <a:cubicBezTo>
                      <a:pt x="6054" y="1452"/>
                      <a:pt x="6049" y="1463"/>
                      <a:pt x="6038" y="1484"/>
                    </a:cubicBezTo>
                    <a:lnTo>
                      <a:pt x="5759" y="1436"/>
                    </a:lnTo>
                    <a:lnTo>
                      <a:pt x="5807" y="1506"/>
                    </a:lnTo>
                    <a:cubicBezTo>
                      <a:pt x="5813" y="1517"/>
                      <a:pt x="5818" y="1522"/>
                      <a:pt x="5823" y="1533"/>
                    </a:cubicBezTo>
                    <a:cubicBezTo>
                      <a:pt x="5839" y="1549"/>
                      <a:pt x="5845" y="1565"/>
                      <a:pt x="5861" y="1576"/>
                    </a:cubicBezTo>
                    <a:lnTo>
                      <a:pt x="5958" y="1640"/>
                    </a:lnTo>
                    <a:lnTo>
                      <a:pt x="5979" y="1651"/>
                    </a:lnTo>
                    <a:cubicBezTo>
                      <a:pt x="5968" y="1705"/>
                      <a:pt x="5952" y="1753"/>
                      <a:pt x="5925" y="1807"/>
                    </a:cubicBezTo>
                    <a:cubicBezTo>
                      <a:pt x="5888" y="1807"/>
                      <a:pt x="5850" y="1802"/>
                      <a:pt x="5813" y="1785"/>
                    </a:cubicBezTo>
                    <a:cubicBezTo>
                      <a:pt x="5770" y="1775"/>
                      <a:pt x="5727" y="1769"/>
                      <a:pt x="5678" y="1769"/>
                    </a:cubicBezTo>
                    <a:lnTo>
                      <a:pt x="5603" y="1769"/>
                    </a:lnTo>
                    <a:lnTo>
                      <a:pt x="5651" y="1818"/>
                    </a:lnTo>
                    <a:cubicBezTo>
                      <a:pt x="5700" y="1871"/>
                      <a:pt x="5759" y="1893"/>
                      <a:pt x="5813" y="1914"/>
                    </a:cubicBezTo>
                    <a:cubicBezTo>
                      <a:pt x="5839" y="1920"/>
                      <a:pt x="5861" y="1925"/>
                      <a:pt x="5877" y="1941"/>
                    </a:cubicBezTo>
                    <a:cubicBezTo>
                      <a:pt x="5861" y="2027"/>
                      <a:pt x="5834" y="2103"/>
                      <a:pt x="5796" y="2178"/>
                    </a:cubicBezTo>
                    <a:cubicBezTo>
                      <a:pt x="5780" y="2178"/>
                      <a:pt x="5759" y="2162"/>
                      <a:pt x="5732" y="2156"/>
                    </a:cubicBezTo>
                    <a:cubicBezTo>
                      <a:pt x="5700" y="2141"/>
                      <a:pt x="5669" y="2131"/>
                      <a:pt x="5629" y="2131"/>
                    </a:cubicBezTo>
                    <a:cubicBezTo>
                      <a:pt x="5614" y="2131"/>
                      <a:pt x="5599" y="2132"/>
                      <a:pt x="5581" y="2135"/>
                    </a:cubicBezTo>
                    <a:lnTo>
                      <a:pt x="5544" y="2151"/>
                    </a:lnTo>
                    <a:lnTo>
                      <a:pt x="5565" y="2189"/>
                    </a:lnTo>
                    <a:cubicBezTo>
                      <a:pt x="5597" y="2242"/>
                      <a:pt x="5646" y="2269"/>
                      <a:pt x="5700" y="2296"/>
                    </a:cubicBezTo>
                    <a:cubicBezTo>
                      <a:pt x="5716" y="2307"/>
                      <a:pt x="5732" y="2318"/>
                      <a:pt x="5753" y="2323"/>
                    </a:cubicBezTo>
                    <a:cubicBezTo>
                      <a:pt x="5727" y="2404"/>
                      <a:pt x="5705" y="2479"/>
                      <a:pt x="5662" y="2554"/>
                    </a:cubicBezTo>
                    <a:cubicBezTo>
                      <a:pt x="5651" y="2549"/>
                      <a:pt x="5630" y="2533"/>
                      <a:pt x="5619" y="2527"/>
                    </a:cubicBezTo>
                    <a:cubicBezTo>
                      <a:pt x="5565" y="2495"/>
                      <a:pt x="5501" y="2457"/>
                      <a:pt x="5420" y="2457"/>
                    </a:cubicBezTo>
                    <a:lnTo>
                      <a:pt x="5377" y="2457"/>
                    </a:lnTo>
                    <a:lnTo>
                      <a:pt x="5393" y="2506"/>
                    </a:lnTo>
                    <a:cubicBezTo>
                      <a:pt x="5415" y="2560"/>
                      <a:pt x="5447" y="2587"/>
                      <a:pt x="5485" y="2608"/>
                    </a:cubicBezTo>
                    <a:lnTo>
                      <a:pt x="5501" y="2630"/>
                    </a:lnTo>
                    <a:cubicBezTo>
                      <a:pt x="5528" y="2646"/>
                      <a:pt x="5554" y="2667"/>
                      <a:pt x="5581" y="2694"/>
                    </a:cubicBezTo>
                    <a:lnTo>
                      <a:pt x="5603" y="2710"/>
                    </a:lnTo>
                    <a:cubicBezTo>
                      <a:pt x="5597" y="2775"/>
                      <a:pt x="5571" y="2828"/>
                      <a:pt x="5538" y="2898"/>
                    </a:cubicBezTo>
                    <a:cubicBezTo>
                      <a:pt x="5501" y="2888"/>
                      <a:pt x="5474" y="2877"/>
                      <a:pt x="5442" y="2871"/>
                    </a:cubicBezTo>
                    <a:cubicBezTo>
                      <a:pt x="5404" y="2855"/>
                      <a:pt x="5356" y="2834"/>
                      <a:pt x="5307" y="2834"/>
                    </a:cubicBezTo>
                    <a:lnTo>
                      <a:pt x="5286" y="2834"/>
                    </a:lnTo>
                    <a:lnTo>
                      <a:pt x="5275" y="2855"/>
                    </a:lnTo>
                    <a:cubicBezTo>
                      <a:pt x="5253" y="2898"/>
                      <a:pt x="5259" y="2931"/>
                      <a:pt x="5307" y="2957"/>
                    </a:cubicBezTo>
                    <a:cubicBezTo>
                      <a:pt x="5356" y="2984"/>
                      <a:pt x="5393" y="3011"/>
                      <a:pt x="5442" y="3038"/>
                    </a:cubicBezTo>
                    <a:lnTo>
                      <a:pt x="5474" y="3060"/>
                    </a:lnTo>
                    <a:cubicBezTo>
                      <a:pt x="5463" y="3113"/>
                      <a:pt x="5436" y="3156"/>
                      <a:pt x="5415" y="3210"/>
                    </a:cubicBezTo>
                    <a:cubicBezTo>
                      <a:pt x="5409" y="3226"/>
                      <a:pt x="5404" y="3237"/>
                      <a:pt x="5404" y="3248"/>
                    </a:cubicBezTo>
                    <a:cubicBezTo>
                      <a:pt x="5377" y="3237"/>
                      <a:pt x="5356" y="3232"/>
                      <a:pt x="5329" y="3226"/>
                    </a:cubicBezTo>
                    <a:cubicBezTo>
                      <a:pt x="5287" y="3212"/>
                      <a:pt x="5253" y="3198"/>
                      <a:pt x="5203" y="3198"/>
                    </a:cubicBezTo>
                    <a:cubicBezTo>
                      <a:pt x="5195" y="3198"/>
                      <a:pt x="5187" y="3199"/>
                      <a:pt x="5178" y="3199"/>
                    </a:cubicBezTo>
                    <a:lnTo>
                      <a:pt x="5135" y="3205"/>
                    </a:lnTo>
                    <a:lnTo>
                      <a:pt x="5151" y="3248"/>
                    </a:lnTo>
                    <a:cubicBezTo>
                      <a:pt x="5178" y="3312"/>
                      <a:pt x="5232" y="3339"/>
                      <a:pt x="5280" y="3361"/>
                    </a:cubicBezTo>
                    <a:cubicBezTo>
                      <a:pt x="5302" y="3366"/>
                      <a:pt x="5323" y="3382"/>
                      <a:pt x="5334" y="3393"/>
                    </a:cubicBezTo>
                    <a:cubicBezTo>
                      <a:pt x="5307" y="3490"/>
                      <a:pt x="5270" y="3581"/>
                      <a:pt x="5227" y="3667"/>
                    </a:cubicBezTo>
                    <a:lnTo>
                      <a:pt x="5017" y="3533"/>
                    </a:lnTo>
                    <a:lnTo>
                      <a:pt x="5033" y="3608"/>
                    </a:lnTo>
                    <a:cubicBezTo>
                      <a:pt x="5044" y="3683"/>
                      <a:pt x="5054" y="3689"/>
                      <a:pt x="5167" y="3812"/>
                    </a:cubicBezTo>
                    <a:cubicBezTo>
                      <a:pt x="5162" y="3850"/>
                      <a:pt x="5141" y="3882"/>
                      <a:pt x="5124" y="3925"/>
                    </a:cubicBezTo>
                    <a:cubicBezTo>
                      <a:pt x="5119" y="3931"/>
                      <a:pt x="5119" y="3947"/>
                      <a:pt x="5114" y="3952"/>
                    </a:cubicBezTo>
                    <a:cubicBezTo>
                      <a:pt x="5098" y="3952"/>
                      <a:pt x="5087" y="3947"/>
                      <a:pt x="5071" y="3931"/>
                    </a:cubicBezTo>
                    <a:cubicBezTo>
                      <a:pt x="5060" y="3925"/>
                      <a:pt x="5054" y="3920"/>
                      <a:pt x="5038" y="3909"/>
                    </a:cubicBezTo>
                    <a:cubicBezTo>
                      <a:pt x="5033" y="3904"/>
                      <a:pt x="5028" y="3904"/>
                      <a:pt x="5017" y="3898"/>
                    </a:cubicBezTo>
                    <a:cubicBezTo>
                      <a:pt x="4990" y="3882"/>
                      <a:pt x="4958" y="3866"/>
                      <a:pt x="4909" y="3866"/>
                    </a:cubicBezTo>
                    <a:lnTo>
                      <a:pt x="4866" y="3871"/>
                    </a:lnTo>
                    <a:lnTo>
                      <a:pt x="4882" y="3909"/>
                    </a:lnTo>
                    <a:cubicBezTo>
                      <a:pt x="4909" y="3974"/>
                      <a:pt x="4958" y="4011"/>
                      <a:pt x="5001" y="4038"/>
                    </a:cubicBezTo>
                    <a:cubicBezTo>
                      <a:pt x="5017" y="4060"/>
                      <a:pt x="5044" y="4070"/>
                      <a:pt x="5060" y="4092"/>
                    </a:cubicBezTo>
                    <a:cubicBezTo>
                      <a:pt x="5038" y="4167"/>
                      <a:pt x="5006" y="4242"/>
                      <a:pt x="4974" y="4312"/>
                    </a:cubicBezTo>
                    <a:lnTo>
                      <a:pt x="4694" y="4178"/>
                    </a:lnTo>
                    <a:lnTo>
                      <a:pt x="4737" y="4269"/>
                    </a:lnTo>
                    <a:cubicBezTo>
                      <a:pt x="4770" y="4334"/>
                      <a:pt x="4818" y="4377"/>
                      <a:pt x="4866" y="4409"/>
                    </a:cubicBezTo>
                    <a:cubicBezTo>
                      <a:pt x="4882" y="4420"/>
                      <a:pt x="4904" y="4441"/>
                      <a:pt x="4920" y="4457"/>
                    </a:cubicBezTo>
                    <a:lnTo>
                      <a:pt x="4850" y="4619"/>
                    </a:lnTo>
                    <a:lnTo>
                      <a:pt x="4587" y="4484"/>
                    </a:lnTo>
                    <a:lnTo>
                      <a:pt x="4608" y="4554"/>
                    </a:lnTo>
                    <a:cubicBezTo>
                      <a:pt x="4630" y="4619"/>
                      <a:pt x="4662" y="4651"/>
                      <a:pt x="4689" y="4678"/>
                    </a:cubicBezTo>
                    <a:lnTo>
                      <a:pt x="4705" y="4689"/>
                    </a:lnTo>
                    <a:cubicBezTo>
                      <a:pt x="4721" y="4710"/>
                      <a:pt x="4743" y="4726"/>
                      <a:pt x="4770" y="4742"/>
                    </a:cubicBezTo>
                    <a:lnTo>
                      <a:pt x="4791" y="4759"/>
                    </a:lnTo>
                    <a:cubicBezTo>
                      <a:pt x="4775" y="4823"/>
                      <a:pt x="4748" y="4893"/>
                      <a:pt x="4716" y="4957"/>
                    </a:cubicBezTo>
                    <a:cubicBezTo>
                      <a:pt x="4710" y="4974"/>
                      <a:pt x="4710" y="4979"/>
                      <a:pt x="4705" y="4995"/>
                    </a:cubicBezTo>
                    <a:cubicBezTo>
                      <a:pt x="4689" y="4984"/>
                      <a:pt x="4667" y="4979"/>
                      <a:pt x="4657" y="4968"/>
                    </a:cubicBezTo>
                    <a:cubicBezTo>
                      <a:pt x="4624" y="4947"/>
                      <a:pt x="4581" y="4925"/>
                      <a:pt x="4533" y="4920"/>
                    </a:cubicBezTo>
                    <a:lnTo>
                      <a:pt x="4479" y="4914"/>
                    </a:lnTo>
                    <a:lnTo>
                      <a:pt x="4479" y="4914"/>
                    </a:lnTo>
                    <a:lnTo>
                      <a:pt x="4501" y="4957"/>
                    </a:lnTo>
                    <a:cubicBezTo>
                      <a:pt x="4528" y="5022"/>
                      <a:pt x="4571" y="5054"/>
                      <a:pt x="4608" y="5087"/>
                    </a:cubicBezTo>
                    <a:cubicBezTo>
                      <a:pt x="4630" y="5103"/>
                      <a:pt x="4641" y="5113"/>
                      <a:pt x="4657" y="5130"/>
                    </a:cubicBezTo>
                    <a:lnTo>
                      <a:pt x="4608" y="5264"/>
                    </a:lnTo>
                    <a:cubicBezTo>
                      <a:pt x="4598" y="5253"/>
                      <a:pt x="4581" y="5253"/>
                      <a:pt x="4571" y="5248"/>
                    </a:cubicBezTo>
                    <a:cubicBezTo>
                      <a:pt x="4528" y="5226"/>
                      <a:pt x="4495" y="5216"/>
                      <a:pt x="4447" y="5189"/>
                    </a:cubicBezTo>
                    <a:lnTo>
                      <a:pt x="4302" y="5113"/>
                    </a:lnTo>
                    <a:lnTo>
                      <a:pt x="4334" y="5194"/>
                    </a:lnTo>
                    <a:cubicBezTo>
                      <a:pt x="4361" y="5264"/>
                      <a:pt x="4399" y="5291"/>
                      <a:pt x="4425" y="5318"/>
                    </a:cubicBezTo>
                    <a:cubicBezTo>
                      <a:pt x="4436" y="5323"/>
                      <a:pt x="4442" y="5323"/>
                      <a:pt x="4447" y="5328"/>
                    </a:cubicBezTo>
                    <a:cubicBezTo>
                      <a:pt x="4474" y="5350"/>
                      <a:pt x="4501" y="5377"/>
                      <a:pt x="4528" y="5398"/>
                    </a:cubicBezTo>
                    <a:lnTo>
                      <a:pt x="4549" y="5409"/>
                    </a:lnTo>
                    <a:lnTo>
                      <a:pt x="4544" y="5425"/>
                    </a:lnTo>
                    <a:cubicBezTo>
                      <a:pt x="4538" y="5452"/>
                      <a:pt x="4528" y="5468"/>
                      <a:pt x="4522" y="5490"/>
                    </a:cubicBezTo>
                    <a:cubicBezTo>
                      <a:pt x="4517" y="5511"/>
                      <a:pt x="4501" y="5533"/>
                      <a:pt x="4495" y="5549"/>
                    </a:cubicBezTo>
                    <a:lnTo>
                      <a:pt x="4495" y="5560"/>
                    </a:lnTo>
                    <a:cubicBezTo>
                      <a:pt x="4479" y="5549"/>
                      <a:pt x="4463" y="5543"/>
                      <a:pt x="4447" y="5538"/>
                    </a:cubicBezTo>
                    <a:cubicBezTo>
                      <a:pt x="4403" y="5518"/>
                      <a:pt x="4354" y="5494"/>
                      <a:pt x="4297" y="5494"/>
                    </a:cubicBezTo>
                    <a:cubicBezTo>
                      <a:pt x="4292" y="5494"/>
                      <a:pt x="4286" y="5495"/>
                      <a:pt x="4280" y="5495"/>
                    </a:cubicBezTo>
                    <a:lnTo>
                      <a:pt x="4227" y="5506"/>
                    </a:lnTo>
                    <a:lnTo>
                      <a:pt x="4259" y="5549"/>
                    </a:lnTo>
                    <a:cubicBezTo>
                      <a:pt x="4291" y="5597"/>
                      <a:pt x="4339" y="5630"/>
                      <a:pt x="4382" y="5656"/>
                    </a:cubicBezTo>
                    <a:cubicBezTo>
                      <a:pt x="4409" y="5678"/>
                      <a:pt x="4425" y="5694"/>
                      <a:pt x="4447" y="5710"/>
                    </a:cubicBezTo>
                    <a:lnTo>
                      <a:pt x="4253" y="6318"/>
                    </a:lnTo>
                    <a:cubicBezTo>
                      <a:pt x="4227" y="6302"/>
                      <a:pt x="4200" y="6285"/>
                      <a:pt x="4167" y="6264"/>
                    </a:cubicBezTo>
                    <a:cubicBezTo>
                      <a:pt x="4141" y="6242"/>
                      <a:pt x="4114" y="6221"/>
                      <a:pt x="4087" y="6210"/>
                    </a:cubicBezTo>
                    <a:cubicBezTo>
                      <a:pt x="4038" y="6183"/>
                      <a:pt x="3990" y="6156"/>
                      <a:pt x="3952" y="6130"/>
                    </a:cubicBezTo>
                    <a:cubicBezTo>
                      <a:pt x="3936" y="6124"/>
                      <a:pt x="3925" y="6108"/>
                      <a:pt x="3904" y="6103"/>
                    </a:cubicBezTo>
                    <a:cubicBezTo>
                      <a:pt x="3904" y="6097"/>
                      <a:pt x="3904" y="6086"/>
                      <a:pt x="3915" y="6076"/>
                    </a:cubicBezTo>
                    <a:cubicBezTo>
                      <a:pt x="3931" y="6054"/>
                      <a:pt x="3942" y="6033"/>
                      <a:pt x="3936" y="6000"/>
                    </a:cubicBezTo>
                    <a:lnTo>
                      <a:pt x="3931" y="5974"/>
                    </a:lnTo>
                    <a:lnTo>
                      <a:pt x="3904" y="5974"/>
                    </a:lnTo>
                    <a:cubicBezTo>
                      <a:pt x="3899" y="5974"/>
                      <a:pt x="3877" y="5974"/>
                      <a:pt x="3861" y="5979"/>
                    </a:cubicBezTo>
                    <a:cubicBezTo>
                      <a:pt x="3845" y="5995"/>
                      <a:pt x="3823" y="6017"/>
                      <a:pt x="3796" y="6033"/>
                    </a:cubicBezTo>
                    <a:lnTo>
                      <a:pt x="3791" y="6043"/>
                    </a:lnTo>
                    <a:lnTo>
                      <a:pt x="3587" y="5920"/>
                    </a:lnTo>
                    <a:cubicBezTo>
                      <a:pt x="3592" y="5898"/>
                      <a:pt x="3608" y="5888"/>
                      <a:pt x="3619" y="5871"/>
                    </a:cubicBezTo>
                    <a:cubicBezTo>
                      <a:pt x="3641" y="5845"/>
                      <a:pt x="3662" y="5818"/>
                      <a:pt x="3667" y="5785"/>
                    </a:cubicBezTo>
                    <a:lnTo>
                      <a:pt x="3684" y="5737"/>
                    </a:lnTo>
                    <a:lnTo>
                      <a:pt x="3630" y="5748"/>
                    </a:lnTo>
                    <a:cubicBezTo>
                      <a:pt x="3576" y="5759"/>
                      <a:pt x="3549" y="5785"/>
                      <a:pt x="3522" y="5818"/>
                    </a:cubicBezTo>
                    <a:lnTo>
                      <a:pt x="3479" y="5861"/>
                    </a:lnTo>
                    <a:cubicBezTo>
                      <a:pt x="3447" y="5845"/>
                      <a:pt x="3415" y="5828"/>
                      <a:pt x="3382" y="5802"/>
                    </a:cubicBezTo>
                    <a:cubicBezTo>
                      <a:pt x="3372" y="5791"/>
                      <a:pt x="3361" y="5785"/>
                      <a:pt x="3356" y="5780"/>
                    </a:cubicBezTo>
                    <a:cubicBezTo>
                      <a:pt x="3356" y="5775"/>
                      <a:pt x="3356" y="5764"/>
                      <a:pt x="3366" y="5753"/>
                    </a:cubicBezTo>
                    <a:cubicBezTo>
                      <a:pt x="3382" y="5732"/>
                      <a:pt x="3393" y="5705"/>
                      <a:pt x="3382" y="5667"/>
                    </a:cubicBezTo>
                    <a:lnTo>
                      <a:pt x="3372" y="5640"/>
                    </a:lnTo>
                    <a:lnTo>
                      <a:pt x="3345" y="5640"/>
                    </a:lnTo>
                    <a:cubicBezTo>
                      <a:pt x="3313" y="5646"/>
                      <a:pt x="3291" y="5667"/>
                      <a:pt x="3275" y="5678"/>
                    </a:cubicBezTo>
                    <a:cubicBezTo>
                      <a:pt x="3264" y="5683"/>
                      <a:pt x="3253" y="5699"/>
                      <a:pt x="3248" y="5699"/>
                    </a:cubicBezTo>
                    <a:cubicBezTo>
                      <a:pt x="3184" y="5678"/>
                      <a:pt x="3130" y="5646"/>
                      <a:pt x="3065" y="5597"/>
                    </a:cubicBezTo>
                    <a:lnTo>
                      <a:pt x="3124" y="5479"/>
                    </a:lnTo>
                    <a:lnTo>
                      <a:pt x="3114" y="5457"/>
                    </a:lnTo>
                    <a:cubicBezTo>
                      <a:pt x="3098" y="5436"/>
                      <a:pt x="3076" y="5436"/>
                      <a:pt x="3065" y="5436"/>
                    </a:cubicBezTo>
                    <a:cubicBezTo>
                      <a:pt x="3038" y="5436"/>
                      <a:pt x="3022" y="5457"/>
                      <a:pt x="3012" y="5463"/>
                    </a:cubicBezTo>
                    <a:cubicBezTo>
                      <a:pt x="2990" y="5484"/>
                      <a:pt x="2979" y="5506"/>
                      <a:pt x="2958" y="5522"/>
                    </a:cubicBezTo>
                    <a:lnTo>
                      <a:pt x="2952" y="5533"/>
                    </a:lnTo>
                    <a:lnTo>
                      <a:pt x="2931" y="5522"/>
                    </a:lnTo>
                    <a:cubicBezTo>
                      <a:pt x="2904" y="5511"/>
                      <a:pt x="2882" y="5495"/>
                      <a:pt x="2856" y="5490"/>
                    </a:cubicBezTo>
                    <a:lnTo>
                      <a:pt x="2796" y="5452"/>
                    </a:lnTo>
                    <a:lnTo>
                      <a:pt x="2791" y="5441"/>
                    </a:lnTo>
                    <a:lnTo>
                      <a:pt x="2872" y="5275"/>
                    </a:lnTo>
                    <a:lnTo>
                      <a:pt x="2872" y="5275"/>
                    </a:lnTo>
                    <a:lnTo>
                      <a:pt x="2807" y="5291"/>
                    </a:lnTo>
                    <a:cubicBezTo>
                      <a:pt x="2764" y="5296"/>
                      <a:pt x="2727" y="5328"/>
                      <a:pt x="2710" y="5350"/>
                    </a:cubicBezTo>
                    <a:cubicBezTo>
                      <a:pt x="2694" y="5361"/>
                      <a:pt x="2689" y="5371"/>
                      <a:pt x="2673" y="5377"/>
                    </a:cubicBezTo>
                    <a:cubicBezTo>
                      <a:pt x="2614" y="5355"/>
                      <a:pt x="2560" y="5323"/>
                      <a:pt x="2506" y="5291"/>
                    </a:cubicBezTo>
                    <a:cubicBezTo>
                      <a:pt x="2495" y="5275"/>
                      <a:pt x="2474" y="5269"/>
                      <a:pt x="2458" y="5253"/>
                    </a:cubicBezTo>
                    <a:cubicBezTo>
                      <a:pt x="2474" y="5242"/>
                      <a:pt x="2479" y="5221"/>
                      <a:pt x="2495" y="5210"/>
                    </a:cubicBezTo>
                    <a:cubicBezTo>
                      <a:pt x="2528" y="5162"/>
                      <a:pt x="2560" y="5113"/>
                      <a:pt x="2576" y="5060"/>
                    </a:cubicBezTo>
                    <a:lnTo>
                      <a:pt x="2592" y="5000"/>
                    </a:lnTo>
                    <a:lnTo>
                      <a:pt x="2533" y="5022"/>
                    </a:lnTo>
                    <a:cubicBezTo>
                      <a:pt x="2458" y="5049"/>
                      <a:pt x="2458" y="5049"/>
                      <a:pt x="2404" y="5103"/>
                    </a:cubicBezTo>
                    <a:cubicBezTo>
                      <a:pt x="2388" y="5119"/>
                      <a:pt x="2366" y="5140"/>
                      <a:pt x="2345" y="5167"/>
                    </a:cubicBezTo>
                    <a:lnTo>
                      <a:pt x="2334" y="5189"/>
                    </a:lnTo>
                    <a:lnTo>
                      <a:pt x="2291" y="5167"/>
                    </a:lnTo>
                    <a:cubicBezTo>
                      <a:pt x="2253" y="5146"/>
                      <a:pt x="2210" y="5119"/>
                      <a:pt x="2173" y="5103"/>
                    </a:cubicBezTo>
                    <a:lnTo>
                      <a:pt x="2135" y="5081"/>
                    </a:lnTo>
                    <a:cubicBezTo>
                      <a:pt x="2146" y="5054"/>
                      <a:pt x="2162" y="5027"/>
                      <a:pt x="2178" y="5000"/>
                    </a:cubicBezTo>
                    <a:cubicBezTo>
                      <a:pt x="2205" y="4957"/>
                      <a:pt x="2232" y="4914"/>
                      <a:pt x="2237" y="4850"/>
                    </a:cubicBezTo>
                    <a:lnTo>
                      <a:pt x="2253" y="4780"/>
                    </a:lnTo>
                    <a:lnTo>
                      <a:pt x="2189" y="4818"/>
                    </a:lnTo>
                    <a:cubicBezTo>
                      <a:pt x="2135" y="4850"/>
                      <a:pt x="2098" y="4898"/>
                      <a:pt x="2065" y="4947"/>
                    </a:cubicBezTo>
                    <a:cubicBezTo>
                      <a:pt x="2049" y="4968"/>
                      <a:pt x="2028" y="4984"/>
                      <a:pt x="2017" y="5006"/>
                    </a:cubicBezTo>
                    <a:cubicBezTo>
                      <a:pt x="1931" y="4968"/>
                      <a:pt x="1839" y="4920"/>
                      <a:pt x="1759" y="4866"/>
                    </a:cubicBezTo>
                    <a:cubicBezTo>
                      <a:pt x="1770" y="4845"/>
                      <a:pt x="1780" y="4834"/>
                      <a:pt x="1796" y="4812"/>
                    </a:cubicBezTo>
                    <a:cubicBezTo>
                      <a:pt x="1823" y="4769"/>
                      <a:pt x="1850" y="4732"/>
                      <a:pt x="1861" y="4673"/>
                    </a:cubicBezTo>
                    <a:lnTo>
                      <a:pt x="1877" y="4608"/>
                    </a:lnTo>
                    <a:lnTo>
                      <a:pt x="1813" y="4630"/>
                    </a:lnTo>
                    <a:cubicBezTo>
                      <a:pt x="1743" y="4656"/>
                      <a:pt x="1700" y="4705"/>
                      <a:pt x="1651" y="4753"/>
                    </a:cubicBezTo>
                    <a:lnTo>
                      <a:pt x="1619" y="4785"/>
                    </a:lnTo>
                    <a:cubicBezTo>
                      <a:pt x="1571" y="4769"/>
                      <a:pt x="1533" y="4742"/>
                      <a:pt x="1485" y="4716"/>
                    </a:cubicBezTo>
                    <a:cubicBezTo>
                      <a:pt x="1479" y="4710"/>
                      <a:pt x="1463" y="4705"/>
                      <a:pt x="1458" y="4705"/>
                    </a:cubicBezTo>
                    <a:cubicBezTo>
                      <a:pt x="1469" y="4678"/>
                      <a:pt x="1485" y="4651"/>
                      <a:pt x="1512" y="4624"/>
                    </a:cubicBezTo>
                    <a:cubicBezTo>
                      <a:pt x="1533" y="4597"/>
                      <a:pt x="1560" y="4565"/>
                      <a:pt x="1571" y="4522"/>
                    </a:cubicBezTo>
                    <a:lnTo>
                      <a:pt x="1592" y="4463"/>
                    </a:lnTo>
                    <a:lnTo>
                      <a:pt x="1533" y="4484"/>
                    </a:lnTo>
                    <a:cubicBezTo>
                      <a:pt x="1463" y="4500"/>
                      <a:pt x="1458" y="4500"/>
                      <a:pt x="1409" y="4549"/>
                    </a:cubicBezTo>
                    <a:cubicBezTo>
                      <a:pt x="1388" y="4570"/>
                      <a:pt x="1361" y="4592"/>
                      <a:pt x="1345" y="4619"/>
                    </a:cubicBezTo>
                    <a:lnTo>
                      <a:pt x="1323" y="4635"/>
                    </a:lnTo>
                    <a:cubicBezTo>
                      <a:pt x="1270" y="4619"/>
                      <a:pt x="1221" y="4592"/>
                      <a:pt x="1167" y="4565"/>
                    </a:cubicBezTo>
                    <a:cubicBezTo>
                      <a:pt x="1141" y="4549"/>
                      <a:pt x="1114" y="4538"/>
                      <a:pt x="1087" y="4517"/>
                    </a:cubicBezTo>
                    <a:cubicBezTo>
                      <a:pt x="1092" y="4500"/>
                      <a:pt x="1108" y="4495"/>
                      <a:pt x="1114" y="4484"/>
                    </a:cubicBezTo>
                    <a:cubicBezTo>
                      <a:pt x="1167" y="4420"/>
                      <a:pt x="1221" y="4366"/>
                      <a:pt x="1248" y="4302"/>
                    </a:cubicBezTo>
                    <a:lnTo>
                      <a:pt x="1253" y="4280"/>
                    </a:lnTo>
                    <a:lnTo>
                      <a:pt x="1243" y="4269"/>
                    </a:lnTo>
                    <a:cubicBezTo>
                      <a:pt x="1227" y="4248"/>
                      <a:pt x="1216" y="4242"/>
                      <a:pt x="1194" y="4242"/>
                    </a:cubicBezTo>
                    <a:cubicBezTo>
                      <a:pt x="1167" y="4242"/>
                      <a:pt x="1157" y="4253"/>
                      <a:pt x="1141" y="4259"/>
                    </a:cubicBezTo>
                    <a:lnTo>
                      <a:pt x="979" y="4404"/>
                    </a:lnTo>
                    <a:lnTo>
                      <a:pt x="942" y="4441"/>
                    </a:lnTo>
                    <a:cubicBezTo>
                      <a:pt x="915" y="4436"/>
                      <a:pt x="888" y="4414"/>
                      <a:pt x="850" y="4404"/>
                    </a:cubicBezTo>
                    <a:cubicBezTo>
                      <a:pt x="839" y="4393"/>
                      <a:pt x="818" y="4382"/>
                      <a:pt x="796" y="4377"/>
                    </a:cubicBezTo>
                    <a:cubicBezTo>
                      <a:pt x="807" y="4361"/>
                      <a:pt x="813" y="4350"/>
                      <a:pt x="829" y="4339"/>
                    </a:cubicBezTo>
                    <a:cubicBezTo>
                      <a:pt x="866" y="4285"/>
                      <a:pt x="909" y="4242"/>
                      <a:pt x="947" y="4189"/>
                    </a:cubicBezTo>
                    <a:lnTo>
                      <a:pt x="1001" y="4113"/>
                    </a:lnTo>
                    <a:lnTo>
                      <a:pt x="985" y="4092"/>
                    </a:lnTo>
                    <a:cubicBezTo>
                      <a:pt x="974" y="4070"/>
                      <a:pt x="958" y="4060"/>
                      <a:pt x="942" y="4060"/>
                    </a:cubicBezTo>
                    <a:cubicBezTo>
                      <a:pt x="938" y="4059"/>
                      <a:pt x="934" y="4059"/>
                      <a:pt x="931" y="4059"/>
                    </a:cubicBezTo>
                    <a:cubicBezTo>
                      <a:pt x="909" y="4059"/>
                      <a:pt x="893" y="4072"/>
                      <a:pt x="888" y="4081"/>
                    </a:cubicBezTo>
                    <a:cubicBezTo>
                      <a:pt x="839" y="4119"/>
                      <a:pt x="791" y="4167"/>
                      <a:pt x="743" y="4205"/>
                    </a:cubicBezTo>
                    <a:cubicBezTo>
                      <a:pt x="727" y="4226"/>
                      <a:pt x="705" y="4253"/>
                      <a:pt x="678" y="4275"/>
                    </a:cubicBezTo>
                    <a:lnTo>
                      <a:pt x="657" y="4296"/>
                    </a:lnTo>
                    <a:cubicBezTo>
                      <a:pt x="619" y="4285"/>
                      <a:pt x="587" y="4269"/>
                      <a:pt x="544" y="4242"/>
                    </a:cubicBezTo>
                    <a:cubicBezTo>
                      <a:pt x="522" y="4226"/>
                      <a:pt x="495" y="4216"/>
                      <a:pt x="474" y="4205"/>
                    </a:cubicBezTo>
                    <a:cubicBezTo>
                      <a:pt x="431" y="4189"/>
                      <a:pt x="382" y="4162"/>
                      <a:pt x="334" y="4140"/>
                    </a:cubicBezTo>
                    <a:cubicBezTo>
                      <a:pt x="329" y="4135"/>
                      <a:pt x="323" y="4135"/>
                      <a:pt x="307" y="4124"/>
                    </a:cubicBezTo>
                    <a:lnTo>
                      <a:pt x="377" y="4087"/>
                    </a:lnTo>
                    <a:lnTo>
                      <a:pt x="1565" y="3318"/>
                    </a:lnTo>
                    <a:cubicBezTo>
                      <a:pt x="1748" y="3199"/>
                      <a:pt x="1936" y="3087"/>
                      <a:pt x="2119" y="2963"/>
                    </a:cubicBezTo>
                    <a:cubicBezTo>
                      <a:pt x="2619" y="2635"/>
                      <a:pt x="3151" y="2296"/>
                      <a:pt x="3667" y="1974"/>
                    </a:cubicBezTo>
                    <a:cubicBezTo>
                      <a:pt x="3925" y="1812"/>
                      <a:pt x="4194" y="1651"/>
                      <a:pt x="4447" y="1501"/>
                    </a:cubicBezTo>
                    <a:cubicBezTo>
                      <a:pt x="4624" y="1393"/>
                      <a:pt x="4802" y="1291"/>
                      <a:pt x="4979" y="1183"/>
                    </a:cubicBezTo>
                    <a:cubicBezTo>
                      <a:pt x="5377" y="941"/>
                      <a:pt x="5780" y="683"/>
                      <a:pt x="6119" y="468"/>
                    </a:cubicBezTo>
                    <a:cubicBezTo>
                      <a:pt x="6194" y="425"/>
                      <a:pt x="6264" y="377"/>
                      <a:pt x="6329" y="328"/>
                    </a:cubicBezTo>
                    <a:cubicBezTo>
                      <a:pt x="6361" y="302"/>
                      <a:pt x="6399" y="280"/>
                      <a:pt x="6431" y="253"/>
                    </a:cubicBezTo>
                    <a:cubicBezTo>
                      <a:pt x="6436" y="248"/>
                      <a:pt x="6442" y="248"/>
                      <a:pt x="6452" y="242"/>
                    </a:cubicBezTo>
                    <a:close/>
                    <a:moveTo>
                      <a:pt x="6592" y="1"/>
                    </a:moveTo>
                    <a:cubicBezTo>
                      <a:pt x="6538" y="1"/>
                      <a:pt x="6501" y="22"/>
                      <a:pt x="6458" y="38"/>
                    </a:cubicBezTo>
                    <a:lnTo>
                      <a:pt x="6399" y="76"/>
                    </a:lnTo>
                    <a:cubicBezTo>
                      <a:pt x="6286" y="135"/>
                      <a:pt x="6162" y="194"/>
                      <a:pt x="6049" y="264"/>
                    </a:cubicBezTo>
                    <a:cubicBezTo>
                      <a:pt x="5270" y="710"/>
                      <a:pt x="4495" y="1194"/>
                      <a:pt x="3743" y="1656"/>
                    </a:cubicBezTo>
                    <a:lnTo>
                      <a:pt x="3468" y="1834"/>
                    </a:lnTo>
                    <a:cubicBezTo>
                      <a:pt x="3200" y="2001"/>
                      <a:pt x="2925" y="2178"/>
                      <a:pt x="2657" y="2345"/>
                    </a:cubicBezTo>
                    <a:cubicBezTo>
                      <a:pt x="2452" y="2474"/>
                      <a:pt x="2259" y="2597"/>
                      <a:pt x="2055" y="2721"/>
                    </a:cubicBezTo>
                    <a:cubicBezTo>
                      <a:pt x="1447" y="3113"/>
                      <a:pt x="786" y="3533"/>
                      <a:pt x="167" y="4011"/>
                    </a:cubicBezTo>
                    <a:lnTo>
                      <a:pt x="162" y="4017"/>
                    </a:lnTo>
                    <a:cubicBezTo>
                      <a:pt x="134" y="4040"/>
                      <a:pt x="114" y="4055"/>
                      <a:pt x="88" y="4055"/>
                    </a:cubicBezTo>
                    <a:cubicBezTo>
                      <a:pt x="84" y="4055"/>
                      <a:pt x="80" y="4055"/>
                      <a:pt x="76" y="4054"/>
                    </a:cubicBezTo>
                    <a:cubicBezTo>
                      <a:pt x="70" y="4052"/>
                      <a:pt x="65" y="4051"/>
                      <a:pt x="60" y="4051"/>
                    </a:cubicBezTo>
                    <a:cubicBezTo>
                      <a:pt x="40" y="4051"/>
                      <a:pt x="24" y="4065"/>
                      <a:pt x="12" y="4087"/>
                    </a:cubicBezTo>
                    <a:cubicBezTo>
                      <a:pt x="1" y="4113"/>
                      <a:pt x="6" y="4146"/>
                      <a:pt x="28" y="4167"/>
                    </a:cubicBezTo>
                    <a:cubicBezTo>
                      <a:pt x="49" y="4189"/>
                      <a:pt x="81" y="4216"/>
                      <a:pt x="114" y="4232"/>
                    </a:cubicBezTo>
                    <a:cubicBezTo>
                      <a:pt x="200" y="4285"/>
                      <a:pt x="291" y="4334"/>
                      <a:pt x="377" y="4388"/>
                    </a:cubicBezTo>
                    <a:cubicBezTo>
                      <a:pt x="598" y="4522"/>
                      <a:pt x="834" y="4662"/>
                      <a:pt x="1060" y="4791"/>
                    </a:cubicBezTo>
                    <a:cubicBezTo>
                      <a:pt x="1420" y="4995"/>
                      <a:pt x="1786" y="5189"/>
                      <a:pt x="2146" y="5382"/>
                    </a:cubicBezTo>
                    <a:cubicBezTo>
                      <a:pt x="2334" y="5484"/>
                      <a:pt x="2522" y="5586"/>
                      <a:pt x="2700" y="5683"/>
                    </a:cubicBezTo>
                    <a:lnTo>
                      <a:pt x="2780" y="5732"/>
                    </a:lnTo>
                    <a:cubicBezTo>
                      <a:pt x="2915" y="5807"/>
                      <a:pt x="3060" y="5882"/>
                      <a:pt x="3184" y="5963"/>
                    </a:cubicBezTo>
                    <a:cubicBezTo>
                      <a:pt x="3237" y="5995"/>
                      <a:pt x="3302" y="6027"/>
                      <a:pt x="3361" y="6054"/>
                    </a:cubicBezTo>
                    <a:cubicBezTo>
                      <a:pt x="3468" y="6113"/>
                      <a:pt x="3581" y="6167"/>
                      <a:pt x="3678" y="6259"/>
                    </a:cubicBezTo>
                    <a:lnTo>
                      <a:pt x="3689" y="6264"/>
                    </a:lnTo>
                    <a:cubicBezTo>
                      <a:pt x="3775" y="6291"/>
                      <a:pt x="3850" y="6339"/>
                      <a:pt x="3931" y="6393"/>
                    </a:cubicBezTo>
                    <a:cubicBezTo>
                      <a:pt x="3979" y="6420"/>
                      <a:pt x="4017" y="6447"/>
                      <a:pt x="4065" y="6474"/>
                    </a:cubicBezTo>
                    <a:cubicBezTo>
                      <a:pt x="4081" y="6479"/>
                      <a:pt x="4087" y="6484"/>
                      <a:pt x="4098" y="6490"/>
                    </a:cubicBezTo>
                    <a:cubicBezTo>
                      <a:pt x="4146" y="6517"/>
                      <a:pt x="4194" y="6543"/>
                      <a:pt x="4253" y="6554"/>
                    </a:cubicBezTo>
                    <a:lnTo>
                      <a:pt x="4275" y="6554"/>
                    </a:lnTo>
                    <a:lnTo>
                      <a:pt x="4286" y="6533"/>
                    </a:lnTo>
                    <a:cubicBezTo>
                      <a:pt x="4382" y="6382"/>
                      <a:pt x="4463" y="6221"/>
                      <a:pt x="4528" y="6033"/>
                    </a:cubicBezTo>
                    <a:cubicBezTo>
                      <a:pt x="4646" y="5737"/>
                      <a:pt x="4759" y="5441"/>
                      <a:pt x="4877" y="5146"/>
                    </a:cubicBezTo>
                    <a:cubicBezTo>
                      <a:pt x="5141" y="4484"/>
                      <a:pt x="5409" y="3791"/>
                      <a:pt x="5673" y="3103"/>
                    </a:cubicBezTo>
                    <a:cubicBezTo>
                      <a:pt x="5888" y="2538"/>
                      <a:pt x="6097" y="1968"/>
                      <a:pt x="6302" y="1409"/>
                    </a:cubicBezTo>
                    <a:cubicBezTo>
                      <a:pt x="6372" y="1232"/>
                      <a:pt x="6436" y="1044"/>
                      <a:pt x="6506" y="861"/>
                    </a:cubicBezTo>
                    <a:cubicBezTo>
                      <a:pt x="6571" y="678"/>
                      <a:pt x="6619" y="495"/>
                      <a:pt x="6662" y="307"/>
                    </a:cubicBezTo>
                    <a:cubicBezTo>
                      <a:pt x="6678" y="216"/>
                      <a:pt x="6689" y="108"/>
                      <a:pt x="6614" y="1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3" name="Google Shape;1073;p23"/>
              <p:cNvSpPr/>
              <p:nvPr/>
            </p:nvSpPr>
            <p:spPr>
              <a:xfrm>
                <a:off x="2697900" y="1634775"/>
                <a:ext cx="116025" cy="119650"/>
              </a:xfrm>
              <a:custGeom>
                <a:avLst/>
                <a:gdLst/>
                <a:ahLst/>
                <a:cxnLst/>
                <a:rect l="l" t="t" r="r" b="b"/>
                <a:pathLst>
                  <a:path w="4641" h="4786" extrusionOk="0">
                    <a:moveTo>
                      <a:pt x="4355" y="404"/>
                    </a:moveTo>
                    <a:lnTo>
                      <a:pt x="4355" y="404"/>
                    </a:lnTo>
                    <a:cubicBezTo>
                      <a:pt x="4183" y="807"/>
                      <a:pt x="4027" y="1221"/>
                      <a:pt x="3882" y="1625"/>
                    </a:cubicBezTo>
                    <a:cubicBezTo>
                      <a:pt x="3845" y="1721"/>
                      <a:pt x="3812" y="1813"/>
                      <a:pt x="3780" y="1899"/>
                    </a:cubicBezTo>
                    <a:cubicBezTo>
                      <a:pt x="3710" y="2087"/>
                      <a:pt x="3646" y="2275"/>
                      <a:pt x="3587" y="2458"/>
                    </a:cubicBezTo>
                    <a:cubicBezTo>
                      <a:pt x="3533" y="2614"/>
                      <a:pt x="3479" y="2770"/>
                      <a:pt x="3425" y="2931"/>
                    </a:cubicBezTo>
                    <a:cubicBezTo>
                      <a:pt x="3302" y="3264"/>
                      <a:pt x="3173" y="3603"/>
                      <a:pt x="3054" y="3931"/>
                    </a:cubicBezTo>
                    <a:cubicBezTo>
                      <a:pt x="3001" y="4087"/>
                      <a:pt x="2941" y="4232"/>
                      <a:pt x="2888" y="4388"/>
                    </a:cubicBezTo>
                    <a:cubicBezTo>
                      <a:pt x="2866" y="4436"/>
                      <a:pt x="2850" y="4479"/>
                      <a:pt x="2834" y="4528"/>
                    </a:cubicBezTo>
                    <a:lnTo>
                      <a:pt x="2818" y="4571"/>
                    </a:lnTo>
                    <a:lnTo>
                      <a:pt x="2812" y="4560"/>
                    </a:lnTo>
                    <a:cubicBezTo>
                      <a:pt x="2307" y="4221"/>
                      <a:pt x="1769" y="3899"/>
                      <a:pt x="1302" y="3614"/>
                    </a:cubicBezTo>
                    <a:cubicBezTo>
                      <a:pt x="1049" y="3469"/>
                      <a:pt x="807" y="3334"/>
                      <a:pt x="549" y="3184"/>
                    </a:cubicBezTo>
                    <a:cubicBezTo>
                      <a:pt x="447" y="3130"/>
                      <a:pt x="345" y="3071"/>
                      <a:pt x="242" y="3017"/>
                    </a:cubicBezTo>
                    <a:cubicBezTo>
                      <a:pt x="1140" y="2409"/>
                      <a:pt x="2060" y="1840"/>
                      <a:pt x="2958" y="1280"/>
                    </a:cubicBezTo>
                    <a:cubicBezTo>
                      <a:pt x="3409" y="1001"/>
                      <a:pt x="3888" y="705"/>
                      <a:pt x="4355" y="404"/>
                    </a:cubicBezTo>
                    <a:close/>
                    <a:moveTo>
                      <a:pt x="4640" y="1"/>
                    </a:moveTo>
                    <a:lnTo>
                      <a:pt x="4484" y="98"/>
                    </a:lnTo>
                    <a:cubicBezTo>
                      <a:pt x="4431" y="162"/>
                      <a:pt x="4366" y="200"/>
                      <a:pt x="4302" y="243"/>
                    </a:cubicBezTo>
                    <a:cubicBezTo>
                      <a:pt x="4259" y="275"/>
                      <a:pt x="4210" y="302"/>
                      <a:pt x="4167" y="334"/>
                    </a:cubicBezTo>
                    <a:cubicBezTo>
                      <a:pt x="4087" y="388"/>
                      <a:pt x="4017" y="442"/>
                      <a:pt x="3936" y="496"/>
                    </a:cubicBezTo>
                    <a:cubicBezTo>
                      <a:pt x="3656" y="673"/>
                      <a:pt x="3382" y="845"/>
                      <a:pt x="3108" y="1012"/>
                    </a:cubicBezTo>
                    <a:lnTo>
                      <a:pt x="2522" y="1377"/>
                    </a:lnTo>
                    <a:lnTo>
                      <a:pt x="2285" y="1522"/>
                    </a:lnTo>
                    <a:cubicBezTo>
                      <a:pt x="1791" y="1834"/>
                      <a:pt x="1275" y="2157"/>
                      <a:pt x="769" y="2479"/>
                    </a:cubicBezTo>
                    <a:cubicBezTo>
                      <a:pt x="608" y="2582"/>
                      <a:pt x="452" y="2689"/>
                      <a:pt x="307" y="2797"/>
                    </a:cubicBezTo>
                    <a:lnTo>
                      <a:pt x="156" y="2893"/>
                    </a:lnTo>
                    <a:cubicBezTo>
                      <a:pt x="108" y="2931"/>
                      <a:pt x="54" y="2963"/>
                      <a:pt x="22" y="3017"/>
                    </a:cubicBezTo>
                    <a:lnTo>
                      <a:pt x="1" y="3038"/>
                    </a:lnTo>
                    <a:lnTo>
                      <a:pt x="22" y="3055"/>
                    </a:lnTo>
                    <a:cubicBezTo>
                      <a:pt x="124" y="3157"/>
                      <a:pt x="242" y="3227"/>
                      <a:pt x="361" y="3297"/>
                    </a:cubicBezTo>
                    <a:cubicBezTo>
                      <a:pt x="565" y="3420"/>
                      <a:pt x="775" y="3549"/>
                      <a:pt x="984" y="3668"/>
                    </a:cubicBezTo>
                    <a:cubicBezTo>
                      <a:pt x="1345" y="3883"/>
                      <a:pt x="1716" y="4098"/>
                      <a:pt x="2076" y="4313"/>
                    </a:cubicBezTo>
                    <a:cubicBezTo>
                      <a:pt x="2221" y="4393"/>
                      <a:pt x="2361" y="4490"/>
                      <a:pt x="2495" y="4576"/>
                    </a:cubicBezTo>
                    <a:cubicBezTo>
                      <a:pt x="2544" y="4608"/>
                      <a:pt x="2597" y="4635"/>
                      <a:pt x="2646" y="4668"/>
                    </a:cubicBezTo>
                    <a:cubicBezTo>
                      <a:pt x="2673" y="4684"/>
                      <a:pt x="2689" y="4705"/>
                      <a:pt x="2716" y="4716"/>
                    </a:cubicBezTo>
                    <a:cubicBezTo>
                      <a:pt x="2742" y="4737"/>
                      <a:pt x="2769" y="4759"/>
                      <a:pt x="2796" y="4770"/>
                    </a:cubicBezTo>
                    <a:cubicBezTo>
                      <a:pt x="2812" y="4775"/>
                      <a:pt x="2823" y="4786"/>
                      <a:pt x="2839" y="4786"/>
                    </a:cubicBezTo>
                    <a:cubicBezTo>
                      <a:pt x="2866" y="4786"/>
                      <a:pt x="2882" y="4770"/>
                      <a:pt x="2904" y="4748"/>
                    </a:cubicBezTo>
                    <a:cubicBezTo>
                      <a:pt x="2909" y="4737"/>
                      <a:pt x="2920" y="4721"/>
                      <a:pt x="2920" y="4716"/>
                    </a:cubicBezTo>
                    <a:lnTo>
                      <a:pt x="2920" y="4711"/>
                    </a:lnTo>
                    <a:cubicBezTo>
                      <a:pt x="3119" y="4211"/>
                      <a:pt x="3328" y="3662"/>
                      <a:pt x="3565" y="2969"/>
                    </a:cubicBezTo>
                    <a:lnTo>
                      <a:pt x="3608" y="2840"/>
                    </a:lnTo>
                    <a:cubicBezTo>
                      <a:pt x="3742" y="2447"/>
                      <a:pt x="3888" y="2044"/>
                      <a:pt x="4049" y="1646"/>
                    </a:cubicBezTo>
                    <a:cubicBezTo>
                      <a:pt x="4216" y="1243"/>
                      <a:pt x="4382" y="818"/>
                      <a:pt x="4533" y="447"/>
                    </a:cubicBezTo>
                    <a:cubicBezTo>
                      <a:pt x="4565" y="366"/>
                      <a:pt x="4592" y="286"/>
                      <a:pt x="4624" y="178"/>
                    </a:cubicBezTo>
                    <a:cubicBezTo>
                      <a:pt x="4630" y="162"/>
                      <a:pt x="4630" y="135"/>
                      <a:pt x="4630" y="108"/>
                    </a:cubicBezTo>
                    <a:lnTo>
                      <a:pt x="4630" y="65"/>
                    </a:lnTo>
                    <a:lnTo>
                      <a:pt x="4640" y="1"/>
                    </a:ln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74" name="Google Shape;1074;p23"/>
            <p:cNvSpPr/>
            <p:nvPr/>
          </p:nvSpPr>
          <p:spPr>
            <a:xfrm>
              <a:off x="8658035" y="809910"/>
              <a:ext cx="278829" cy="263823"/>
            </a:xfrm>
            <a:custGeom>
              <a:avLst/>
              <a:gdLst/>
              <a:ahLst/>
              <a:cxnLst/>
              <a:rect l="l" t="t" r="r" b="b"/>
              <a:pathLst>
                <a:path w="2527" h="2391" extrusionOk="0">
                  <a:moveTo>
                    <a:pt x="1289" y="0"/>
                  </a:moveTo>
                  <a:cubicBezTo>
                    <a:pt x="1256" y="0"/>
                    <a:pt x="1222" y="2"/>
                    <a:pt x="1188" y="4"/>
                  </a:cubicBezTo>
                  <a:cubicBezTo>
                    <a:pt x="962" y="20"/>
                    <a:pt x="747" y="100"/>
                    <a:pt x="538" y="246"/>
                  </a:cubicBezTo>
                  <a:cubicBezTo>
                    <a:pt x="403" y="342"/>
                    <a:pt x="290" y="450"/>
                    <a:pt x="194" y="563"/>
                  </a:cubicBezTo>
                  <a:cubicBezTo>
                    <a:pt x="140" y="633"/>
                    <a:pt x="91" y="697"/>
                    <a:pt x="38" y="783"/>
                  </a:cubicBezTo>
                  <a:cubicBezTo>
                    <a:pt x="22" y="821"/>
                    <a:pt x="11" y="853"/>
                    <a:pt x="5" y="885"/>
                  </a:cubicBezTo>
                  <a:lnTo>
                    <a:pt x="5" y="891"/>
                  </a:lnTo>
                  <a:cubicBezTo>
                    <a:pt x="0" y="912"/>
                    <a:pt x="5" y="934"/>
                    <a:pt x="22" y="955"/>
                  </a:cubicBezTo>
                  <a:cubicBezTo>
                    <a:pt x="32" y="966"/>
                    <a:pt x="48" y="982"/>
                    <a:pt x="70" y="988"/>
                  </a:cubicBezTo>
                  <a:cubicBezTo>
                    <a:pt x="73" y="988"/>
                    <a:pt x="76" y="988"/>
                    <a:pt x="79" y="988"/>
                  </a:cubicBezTo>
                  <a:cubicBezTo>
                    <a:pt x="104" y="988"/>
                    <a:pt x="130" y="970"/>
                    <a:pt x="140" y="955"/>
                  </a:cubicBezTo>
                  <a:cubicBezTo>
                    <a:pt x="167" y="918"/>
                    <a:pt x="194" y="885"/>
                    <a:pt x="215" y="853"/>
                  </a:cubicBezTo>
                  <a:cubicBezTo>
                    <a:pt x="253" y="799"/>
                    <a:pt x="296" y="740"/>
                    <a:pt x="344" y="692"/>
                  </a:cubicBezTo>
                  <a:cubicBezTo>
                    <a:pt x="559" y="450"/>
                    <a:pt x="801" y="283"/>
                    <a:pt x="1070" y="181"/>
                  </a:cubicBezTo>
                  <a:cubicBezTo>
                    <a:pt x="1151" y="149"/>
                    <a:pt x="1233" y="133"/>
                    <a:pt x="1313" y="133"/>
                  </a:cubicBezTo>
                  <a:cubicBezTo>
                    <a:pt x="1435" y="133"/>
                    <a:pt x="1554" y="169"/>
                    <a:pt x="1667" y="240"/>
                  </a:cubicBezTo>
                  <a:cubicBezTo>
                    <a:pt x="1774" y="310"/>
                    <a:pt x="1860" y="380"/>
                    <a:pt x="1936" y="471"/>
                  </a:cubicBezTo>
                  <a:cubicBezTo>
                    <a:pt x="2167" y="751"/>
                    <a:pt x="2231" y="1041"/>
                    <a:pt x="2134" y="1364"/>
                  </a:cubicBezTo>
                  <a:cubicBezTo>
                    <a:pt x="2086" y="1536"/>
                    <a:pt x="1995" y="1708"/>
                    <a:pt x="1860" y="1885"/>
                  </a:cubicBezTo>
                  <a:cubicBezTo>
                    <a:pt x="1753" y="2031"/>
                    <a:pt x="1613" y="2138"/>
                    <a:pt x="1430" y="2219"/>
                  </a:cubicBezTo>
                  <a:cubicBezTo>
                    <a:pt x="1376" y="2235"/>
                    <a:pt x="1328" y="2251"/>
                    <a:pt x="1290" y="2251"/>
                  </a:cubicBezTo>
                  <a:cubicBezTo>
                    <a:pt x="1070" y="2240"/>
                    <a:pt x="919" y="2149"/>
                    <a:pt x="833" y="1966"/>
                  </a:cubicBezTo>
                  <a:cubicBezTo>
                    <a:pt x="747" y="1783"/>
                    <a:pt x="726" y="1595"/>
                    <a:pt x="769" y="1412"/>
                  </a:cubicBezTo>
                  <a:cubicBezTo>
                    <a:pt x="812" y="1192"/>
                    <a:pt x="946" y="1041"/>
                    <a:pt x="1172" y="944"/>
                  </a:cubicBezTo>
                  <a:cubicBezTo>
                    <a:pt x="1187" y="940"/>
                    <a:pt x="1200" y="938"/>
                    <a:pt x="1214" y="938"/>
                  </a:cubicBezTo>
                  <a:cubicBezTo>
                    <a:pt x="1236" y="938"/>
                    <a:pt x="1257" y="944"/>
                    <a:pt x="1280" y="961"/>
                  </a:cubicBezTo>
                  <a:cubicBezTo>
                    <a:pt x="1296" y="982"/>
                    <a:pt x="1323" y="993"/>
                    <a:pt x="1339" y="1014"/>
                  </a:cubicBezTo>
                  <a:cubicBezTo>
                    <a:pt x="1430" y="1133"/>
                    <a:pt x="1457" y="1278"/>
                    <a:pt x="1414" y="1428"/>
                  </a:cubicBezTo>
                  <a:cubicBezTo>
                    <a:pt x="1393" y="1504"/>
                    <a:pt x="1344" y="1557"/>
                    <a:pt x="1280" y="1600"/>
                  </a:cubicBezTo>
                  <a:cubicBezTo>
                    <a:pt x="1237" y="1557"/>
                    <a:pt x="1215" y="1509"/>
                    <a:pt x="1226" y="1439"/>
                  </a:cubicBezTo>
                  <a:cubicBezTo>
                    <a:pt x="1226" y="1418"/>
                    <a:pt x="1231" y="1401"/>
                    <a:pt x="1231" y="1385"/>
                  </a:cubicBezTo>
                  <a:cubicBezTo>
                    <a:pt x="1237" y="1364"/>
                    <a:pt x="1237" y="1337"/>
                    <a:pt x="1237" y="1315"/>
                  </a:cubicBezTo>
                  <a:cubicBezTo>
                    <a:pt x="1237" y="1294"/>
                    <a:pt x="1231" y="1278"/>
                    <a:pt x="1231" y="1256"/>
                  </a:cubicBezTo>
                  <a:cubicBezTo>
                    <a:pt x="1231" y="1251"/>
                    <a:pt x="1226" y="1235"/>
                    <a:pt x="1226" y="1229"/>
                  </a:cubicBezTo>
                  <a:lnTo>
                    <a:pt x="1215" y="1203"/>
                  </a:lnTo>
                  <a:lnTo>
                    <a:pt x="1188" y="1203"/>
                  </a:lnTo>
                  <a:cubicBezTo>
                    <a:pt x="1091" y="1208"/>
                    <a:pt x="1048" y="1262"/>
                    <a:pt x="1022" y="1310"/>
                  </a:cubicBezTo>
                  <a:cubicBezTo>
                    <a:pt x="1011" y="1332"/>
                    <a:pt x="1000" y="1358"/>
                    <a:pt x="995" y="1375"/>
                  </a:cubicBezTo>
                  <a:cubicBezTo>
                    <a:pt x="989" y="1391"/>
                    <a:pt x="979" y="1412"/>
                    <a:pt x="973" y="1423"/>
                  </a:cubicBezTo>
                  <a:cubicBezTo>
                    <a:pt x="946" y="1477"/>
                    <a:pt x="957" y="1552"/>
                    <a:pt x="995" y="1611"/>
                  </a:cubicBezTo>
                  <a:cubicBezTo>
                    <a:pt x="1032" y="1686"/>
                    <a:pt x="1102" y="1735"/>
                    <a:pt x="1177" y="1740"/>
                  </a:cubicBezTo>
                  <a:cubicBezTo>
                    <a:pt x="1202" y="1743"/>
                    <a:pt x="1225" y="1744"/>
                    <a:pt x="1248" y="1744"/>
                  </a:cubicBezTo>
                  <a:cubicBezTo>
                    <a:pt x="1428" y="1744"/>
                    <a:pt x="1566" y="1668"/>
                    <a:pt x="1661" y="1525"/>
                  </a:cubicBezTo>
                  <a:cubicBezTo>
                    <a:pt x="1769" y="1364"/>
                    <a:pt x="1769" y="1181"/>
                    <a:pt x="1667" y="1009"/>
                  </a:cubicBezTo>
                  <a:cubicBezTo>
                    <a:pt x="1597" y="885"/>
                    <a:pt x="1484" y="821"/>
                    <a:pt x="1344" y="805"/>
                  </a:cubicBezTo>
                  <a:cubicBezTo>
                    <a:pt x="1320" y="802"/>
                    <a:pt x="1293" y="801"/>
                    <a:pt x="1265" y="801"/>
                  </a:cubicBezTo>
                  <a:cubicBezTo>
                    <a:pt x="1237" y="801"/>
                    <a:pt x="1207" y="802"/>
                    <a:pt x="1177" y="805"/>
                  </a:cubicBezTo>
                  <a:cubicBezTo>
                    <a:pt x="844" y="848"/>
                    <a:pt x="613" y="1020"/>
                    <a:pt x="505" y="1305"/>
                  </a:cubicBezTo>
                  <a:cubicBezTo>
                    <a:pt x="398" y="1584"/>
                    <a:pt x="430" y="1869"/>
                    <a:pt x="608" y="2154"/>
                  </a:cubicBezTo>
                  <a:cubicBezTo>
                    <a:pt x="661" y="2246"/>
                    <a:pt x="747" y="2310"/>
                    <a:pt x="855" y="2342"/>
                  </a:cubicBezTo>
                  <a:cubicBezTo>
                    <a:pt x="946" y="2380"/>
                    <a:pt x="1043" y="2391"/>
                    <a:pt x="1145" y="2391"/>
                  </a:cubicBezTo>
                  <a:lnTo>
                    <a:pt x="1215" y="2391"/>
                  </a:lnTo>
                  <a:cubicBezTo>
                    <a:pt x="1570" y="2358"/>
                    <a:pt x="1866" y="2208"/>
                    <a:pt x="2102" y="1939"/>
                  </a:cubicBezTo>
                  <a:cubicBezTo>
                    <a:pt x="2264" y="1762"/>
                    <a:pt x="2376" y="1531"/>
                    <a:pt x="2446" y="1278"/>
                  </a:cubicBezTo>
                  <a:cubicBezTo>
                    <a:pt x="2527" y="966"/>
                    <a:pt x="2457" y="676"/>
                    <a:pt x="2242" y="428"/>
                  </a:cubicBezTo>
                  <a:cubicBezTo>
                    <a:pt x="2004" y="146"/>
                    <a:pt x="1680" y="0"/>
                    <a:pt x="128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23"/>
            <p:cNvSpPr/>
            <p:nvPr/>
          </p:nvSpPr>
          <p:spPr>
            <a:xfrm>
              <a:off x="8383825" y="832105"/>
              <a:ext cx="80853" cy="219455"/>
            </a:xfrm>
            <a:custGeom>
              <a:avLst/>
              <a:gdLst/>
              <a:ahLst/>
              <a:cxnLst/>
              <a:rect l="l" t="t" r="r" b="b"/>
              <a:pathLst>
                <a:path w="706" h="1981" extrusionOk="0">
                  <a:moveTo>
                    <a:pt x="583" y="0"/>
                  </a:moveTo>
                  <a:cubicBezTo>
                    <a:pt x="562" y="0"/>
                    <a:pt x="541" y="7"/>
                    <a:pt x="533" y="24"/>
                  </a:cubicBezTo>
                  <a:lnTo>
                    <a:pt x="28" y="637"/>
                  </a:lnTo>
                  <a:cubicBezTo>
                    <a:pt x="1" y="669"/>
                    <a:pt x="6" y="707"/>
                    <a:pt x="33" y="734"/>
                  </a:cubicBezTo>
                  <a:cubicBezTo>
                    <a:pt x="48" y="746"/>
                    <a:pt x="64" y="751"/>
                    <a:pt x="81" y="751"/>
                  </a:cubicBezTo>
                  <a:cubicBezTo>
                    <a:pt x="101" y="751"/>
                    <a:pt x="121" y="743"/>
                    <a:pt x="135" y="728"/>
                  </a:cubicBezTo>
                  <a:lnTo>
                    <a:pt x="533" y="250"/>
                  </a:lnTo>
                  <a:cubicBezTo>
                    <a:pt x="560" y="610"/>
                    <a:pt x="555" y="1104"/>
                    <a:pt x="544" y="1449"/>
                  </a:cubicBezTo>
                  <a:cubicBezTo>
                    <a:pt x="539" y="1949"/>
                    <a:pt x="539" y="1949"/>
                    <a:pt x="592" y="1970"/>
                  </a:cubicBezTo>
                  <a:cubicBezTo>
                    <a:pt x="598" y="1981"/>
                    <a:pt x="614" y="1981"/>
                    <a:pt x="619" y="1981"/>
                  </a:cubicBezTo>
                  <a:cubicBezTo>
                    <a:pt x="641" y="1981"/>
                    <a:pt x="657" y="1970"/>
                    <a:pt x="673" y="1959"/>
                  </a:cubicBezTo>
                  <a:cubicBezTo>
                    <a:pt x="694" y="1938"/>
                    <a:pt x="700" y="1900"/>
                    <a:pt x="684" y="1873"/>
                  </a:cubicBezTo>
                  <a:cubicBezTo>
                    <a:pt x="678" y="1820"/>
                    <a:pt x="678" y="1631"/>
                    <a:pt x="689" y="1454"/>
                  </a:cubicBezTo>
                  <a:cubicBezTo>
                    <a:pt x="694" y="1045"/>
                    <a:pt x="705" y="422"/>
                    <a:pt x="662" y="67"/>
                  </a:cubicBezTo>
                  <a:cubicBezTo>
                    <a:pt x="651" y="35"/>
                    <a:pt x="630" y="13"/>
                    <a:pt x="603" y="2"/>
                  </a:cubicBezTo>
                  <a:cubicBezTo>
                    <a:pt x="597" y="1"/>
                    <a:pt x="590" y="0"/>
                    <a:pt x="583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23"/>
            <p:cNvSpPr/>
            <p:nvPr/>
          </p:nvSpPr>
          <p:spPr>
            <a:xfrm rot="4499985">
              <a:off x="8192313" y="187118"/>
              <a:ext cx="144150" cy="144095"/>
            </a:xfrm>
            <a:custGeom>
              <a:avLst/>
              <a:gdLst/>
              <a:ahLst/>
              <a:cxnLst/>
              <a:rect l="l" t="t" r="r" b="b"/>
              <a:pathLst>
                <a:path w="1007" h="1007" extrusionOk="0">
                  <a:moveTo>
                    <a:pt x="499" y="0"/>
                  </a:moveTo>
                  <a:cubicBezTo>
                    <a:pt x="467" y="0"/>
                    <a:pt x="432" y="22"/>
                    <a:pt x="429" y="56"/>
                  </a:cubicBezTo>
                  <a:cubicBezTo>
                    <a:pt x="424" y="136"/>
                    <a:pt x="424" y="212"/>
                    <a:pt x="424" y="292"/>
                  </a:cubicBezTo>
                  <a:cubicBezTo>
                    <a:pt x="311" y="298"/>
                    <a:pt x="193" y="303"/>
                    <a:pt x="85" y="325"/>
                  </a:cubicBezTo>
                  <a:cubicBezTo>
                    <a:pt x="0" y="335"/>
                    <a:pt x="20" y="486"/>
                    <a:pt x="102" y="486"/>
                  </a:cubicBezTo>
                  <a:cubicBezTo>
                    <a:pt x="104" y="486"/>
                    <a:pt x="105" y="486"/>
                    <a:pt x="106" y="486"/>
                  </a:cubicBezTo>
                  <a:cubicBezTo>
                    <a:pt x="160" y="483"/>
                    <a:pt x="213" y="482"/>
                    <a:pt x="264" y="482"/>
                  </a:cubicBezTo>
                  <a:cubicBezTo>
                    <a:pt x="316" y="482"/>
                    <a:pt x="367" y="483"/>
                    <a:pt x="418" y="486"/>
                  </a:cubicBezTo>
                  <a:cubicBezTo>
                    <a:pt x="408" y="502"/>
                    <a:pt x="408" y="534"/>
                    <a:pt x="408" y="550"/>
                  </a:cubicBezTo>
                  <a:cubicBezTo>
                    <a:pt x="408" y="690"/>
                    <a:pt x="397" y="835"/>
                    <a:pt x="461" y="959"/>
                  </a:cubicBezTo>
                  <a:cubicBezTo>
                    <a:pt x="479" y="993"/>
                    <a:pt x="509" y="1007"/>
                    <a:pt x="539" y="1007"/>
                  </a:cubicBezTo>
                  <a:cubicBezTo>
                    <a:pt x="580" y="1007"/>
                    <a:pt x="623" y="980"/>
                    <a:pt x="639" y="943"/>
                  </a:cubicBezTo>
                  <a:cubicBezTo>
                    <a:pt x="687" y="808"/>
                    <a:pt x="644" y="658"/>
                    <a:pt x="623" y="523"/>
                  </a:cubicBezTo>
                  <a:lnTo>
                    <a:pt x="623" y="502"/>
                  </a:lnTo>
                  <a:cubicBezTo>
                    <a:pt x="714" y="513"/>
                    <a:pt x="795" y="523"/>
                    <a:pt x="886" y="534"/>
                  </a:cubicBezTo>
                  <a:cubicBezTo>
                    <a:pt x="889" y="535"/>
                    <a:pt x="893" y="535"/>
                    <a:pt x="896" y="535"/>
                  </a:cubicBezTo>
                  <a:cubicBezTo>
                    <a:pt x="994" y="535"/>
                    <a:pt x="1007" y="377"/>
                    <a:pt x="913" y="346"/>
                  </a:cubicBezTo>
                  <a:cubicBezTo>
                    <a:pt x="811" y="308"/>
                    <a:pt x="703" y="298"/>
                    <a:pt x="596" y="292"/>
                  </a:cubicBezTo>
                  <a:cubicBezTo>
                    <a:pt x="585" y="212"/>
                    <a:pt x="569" y="120"/>
                    <a:pt x="553" y="40"/>
                  </a:cubicBezTo>
                  <a:cubicBezTo>
                    <a:pt x="546" y="12"/>
                    <a:pt x="523" y="0"/>
                    <a:pt x="49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23"/>
            <p:cNvSpPr/>
            <p:nvPr/>
          </p:nvSpPr>
          <p:spPr>
            <a:xfrm>
              <a:off x="8514563" y="1234820"/>
              <a:ext cx="565755" cy="415578"/>
            </a:xfrm>
            <a:custGeom>
              <a:avLst/>
              <a:gdLst/>
              <a:ahLst/>
              <a:cxnLst/>
              <a:rect l="l" t="t" r="r" b="b"/>
              <a:pathLst>
                <a:path w="5915" h="4345" extrusionOk="0">
                  <a:moveTo>
                    <a:pt x="1619" y="1302"/>
                  </a:moveTo>
                  <a:cubicBezTo>
                    <a:pt x="1904" y="1372"/>
                    <a:pt x="2189" y="1415"/>
                    <a:pt x="2495" y="1452"/>
                  </a:cubicBezTo>
                  <a:cubicBezTo>
                    <a:pt x="2640" y="1474"/>
                    <a:pt x="2796" y="1495"/>
                    <a:pt x="2952" y="1522"/>
                  </a:cubicBezTo>
                  <a:cubicBezTo>
                    <a:pt x="2936" y="1549"/>
                    <a:pt x="2920" y="1576"/>
                    <a:pt x="2915" y="1597"/>
                  </a:cubicBezTo>
                  <a:cubicBezTo>
                    <a:pt x="2855" y="1732"/>
                    <a:pt x="2786" y="1872"/>
                    <a:pt x="2764" y="2033"/>
                  </a:cubicBezTo>
                  <a:cubicBezTo>
                    <a:pt x="2748" y="2087"/>
                    <a:pt x="2748" y="2146"/>
                    <a:pt x="2748" y="2199"/>
                  </a:cubicBezTo>
                  <a:cubicBezTo>
                    <a:pt x="2748" y="2226"/>
                    <a:pt x="2775" y="2259"/>
                    <a:pt x="2796" y="2269"/>
                  </a:cubicBezTo>
                  <a:cubicBezTo>
                    <a:pt x="2807" y="2272"/>
                    <a:pt x="2815" y="2273"/>
                    <a:pt x="2823" y="2273"/>
                  </a:cubicBezTo>
                  <a:cubicBezTo>
                    <a:pt x="2831" y="2273"/>
                    <a:pt x="2839" y="2272"/>
                    <a:pt x="2850" y="2269"/>
                  </a:cubicBezTo>
                  <a:cubicBezTo>
                    <a:pt x="2866" y="2259"/>
                    <a:pt x="2882" y="2242"/>
                    <a:pt x="2888" y="2221"/>
                  </a:cubicBezTo>
                  <a:cubicBezTo>
                    <a:pt x="2893" y="2199"/>
                    <a:pt x="2904" y="2189"/>
                    <a:pt x="2909" y="2167"/>
                  </a:cubicBezTo>
                  <a:cubicBezTo>
                    <a:pt x="2920" y="2140"/>
                    <a:pt x="2931" y="2113"/>
                    <a:pt x="2941" y="2087"/>
                  </a:cubicBezTo>
                  <a:lnTo>
                    <a:pt x="2963" y="2033"/>
                  </a:lnTo>
                  <a:lnTo>
                    <a:pt x="3103" y="1689"/>
                  </a:lnTo>
                  <a:cubicBezTo>
                    <a:pt x="3119" y="1656"/>
                    <a:pt x="3135" y="1624"/>
                    <a:pt x="3157" y="1587"/>
                  </a:cubicBezTo>
                  <a:cubicBezTo>
                    <a:pt x="3162" y="1576"/>
                    <a:pt x="3173" y="1570"/>
                    <a:pt x="3178" y="1554"/>
                  </a:cubicBezTo>
                  <a:lnTo>
                    <a:pt x="3226" y="1560"/>
                  </a:lnTo>
                  <a:lnTo>
                    <a:pt x="3366" y="1581"/>
                  </a:lnTo>
                  <a:lnTo>
                    <a:pt x="3511" y="1603"/>
                  </a:lnTo>
                  <a:cubicBezTo>
                    <a:pt x="4140" y="1689"/>
                    <a:pt x="4769" y="1785"/>
                    <a:pt x="5393" y="1877"/>
                  </a:cubicBezTo>
                  <a:cubicBezTo>
                    <a:pt x="5517" y="1898"/>
                    <a:pt x="5619" y="1909"/>
                    <a:pt x="5705" y="1931"/>
                  </a:cubicBezTo>
                  <a:cubicBezTo>
                    <a:pt x="5705" y="1936"/>
                    <a:pt x="5700" y="1936"/>
                    <a:pt x="5700" y="1947"/>
                  </a:cubicBezTo>
                  <a:lnTo>
                    <a:pt x="5689" y="1952"/>
                  </a:lnTo>
                  <a:cubicBezTo>
                    <a:pt x="5678" y="1974"/>
                    <a:pt x="5662" y="1984"/>
                    <a:pt x="5651" y="2001"/>
                  </a:cubicBezTo>
                  <a:cubicBezTo>
                    <a:pt x="5458" y="2221"/>
                    <a:pt x="5275" y="2447"/>
                    <a:pt x="5108" y="2673"/>
                  </a:cubicBezTo>
                  <a:cubicBezTo>
                    <a:pt x="5103" y="2678"/>
                    <a:pt x="5103" y="2683"/>
                    <a:pt x="5092" y="2689"/>
                  </a:cubicBezTo>
                  <a:cubicBezTo>
                    <a:pt x="5070" y="2716"/>
                    <a:pt x="5065" y="2732"/>
                    <a:pt x="5038" y="2732"/>
                  </a:cubicBezTo>
                  <a:cubicBezTo>
                    <a:pt x="5011" y="2732"/>
                    <a:pt x="4990" y="2759"/>
                    <a:pt x="4979" y="2780"/>
                  </a:cubicBezTo>
                  <a:lnTo>
                    <a:pt x="4936" y="2839"/>
                  </a:lnTo>
                  <a:cubicBezTo>
                    <a:pt x="4920" y="2871"/>
                    <a:pt x="4898" y="2898"/>
                    <a:pt x="4872" y="2931"/>
                  </a:cubicBezTo>
                  <a:cubicBezTo>
                    <a:pt x="4839" y="2974"/>
                    <a:pt x="4796" y="3011"/>
                    <a:pt x="4759" y="3060"/>
                  </a:cubicBezTo>
                  <a:cubicBezTo>
                    <a:pt x="4705" y="3113"/>
                    <a:pt x="4640" y="3135"/>
                    <a:pt x="4554" y="3135"/>
                  </a:cubicBezTo>
                  <a:cubicBezTo>
                    <a:pt x="4436" y="3130"/>
                    <a:pt x="4307" y="3108"/>
                    <a:pt x="4194" y="3087"/>
                  </a:cubicBezTo>
                  <a:cubicBezTo>
                    <a:pt x="4146" y="3081"/>
                    <a:pt x="4092" y="3076"/>
                    <a:pt x="4044" y="3060"/>
                  </a:cubicBezTo>
                  <a:cubicBezTo>
                    <a:pt x="3694" y="3006"/>
                    <a:pt x="3345" y="2958"/>
                    <a:pt x="2995" y="2904"/>
                  </a:cubicBezTo>
                  <a:cubicBezTo>
                    <a:pt x="2807" y="2877"/>
                    <a:pt x="2619" y="2845"/>
                    <a:pt x="2436" y="2818"/>
                  </a:cubicBezTo>
                  <a:lnTo>
                    <a:pt x="2269" y="2791"/>
                  </a:lnTo>
                  <a:cubicBezTo>
                    <a:pt x="2151" y="2769"/>
                    <a:pt x="2033" y="2753"/>
                    <a:pt x="1915" y="2737"/>
                  </a:cubicBezTo>
                  <a:cubicBezTo>
                    <a:pt x="1657" y="2699"/>
                    <a:pt x="1398" y="2656"/>
                    <a:pt x="1140" y="2619"/>
                  </a:cubicBezTo>
                  <a:cubicBezTo>
                    <a:pt x="947" y="2592"/>
                    <a:pt x="753" y="2565"/>
                    <a:pt x="565" y="2538"/>
                  </a:cubicBezTo>
                  <a:lnTo>
                    <a:pt x="264" y="2495"/>
                  </a:lnTo>
                  <a:cubicBezTo>
                    <a:pt x="243" y="2495"/>
                    <a:pt x="216" y="2490"/>
                    <a:pt x="194" y="2484"/>
                  </a:cubicBezTo>
                  <a:cubicBezTo>
                    <a:pt x="630" y="2140"/>
                    <a:pt x="1130" y="1732"/>
                    <a:pt x="1619" y="1302"/>
                  </a:cubicBezTo>
                  <a:close/>
                  <a:moveTo>
                    <a:pt x="1565" y="2915"/>
                  </a:moveTo>
                  <a:cubicBezTo>
                    <a:pt x="2350" y="3049"/>
                    <a:pt x="3205" y="3183"/>
                    <a:pt x="4167" y="3318"/>
                  </a:cubicBezTo>
                  <a:cubicBezTo>
                    <a:pt x="4173" y="3318"/>
                    <a:pt x="4173" y="3318"/>
                    <a:pt x="4178" y="3323"/>
                  </a:cubicBezTo>
                  <a:cubicBezTo>
                    <a:pt x="4178" y="3388"/>
                    <a:pt x="4173" y="3452"/>
                    <a:pt x="4167" y="3517"/>
                  </a:cubicBezTo>
                  <a:cubicBezTo>
                    <a:pt x="4162" y="3587"/>
                    <a:pt x="4146" y="3651"/>
                    <a:pt x="4146" y="3721"/>
                  </a:cubicBezTo>
                  <a:lnTo>
                    <a:pt x="4060" y="3764"/>
                  </a:lnTo>
                  <a:lnTo>
                    <a:pt x="4060" y="3710"/>
                  </a:lnTo>
                  <a:lnTo>
                    <a:pt x="4060" y="3673"/>
                  </a:lnTo>
                  <a:lnTo>
                    <a:pt x="4060" y="3624"/>
                  </a:lnTo>
                  <a:lnTo>
                    <a:pt x="4060" y="3544"/>
                  </a:lnTo>
                  <a:cubicBezTo>
                    <a:pt x="4087" y="3533"/>
                    <a:pt x="4087" y="3506"/>
                    <a:pt x="4081" y="3468"/>
                  </a:cubicBezTo>
                  <a:lnTo>
                    <a:pt x="4065" y="3371"/>
                  </a:lnTo>
                  <a:lnTo>
                    <a:pt x="4017" y="3409"/>
                  </a:lnTo>
                  <a:lnTo>
                    <a:pt x="4011" y="3415"/>
                  </a:lnTo>
                  <a:cubicBezTo>
                    <a:pt x="4006" y="3425"/>
                    <a:pt x="3990" y="3431"/>
                    <a:pt x="3990" y="3441"/>
                  </a:cubicBezTo>
                  <a:cubicBezTo>
                    <a:pt x="3979" y="3522"/>
                    <a:pt x="3963" y="3613"/>
                    <a:pt x="3958" y="3694"/>
                  </a:cubicBezTo>
                  <a:cubicBezTo>
                    <a:pt x="3958" y="3710"/>
                    <a:pt x="3952" y="3726"/>
                    <a:pt x="3952" y="3748"/>
                  </a:cubicBezTo>
                  <a:cubicBezTo>
                    <a:pt x="3947" y="3780"/>
                    <a:pt x="3947" y="3807"/>
                    <a:pt x="3936" y="3839"/>
                  </a:cubicBezTo>
                  <a:cubicBezTo>
                    <a:pt x="3936" y="3855"/>
                    <a:pt x="3931" y="3866"/>
                    <a:pt x="3909" y="3866"/>
                  </a:cubicBezTo>
                  <a:cubicBezTo>
                    <a:pt x="3904" y="3845"/>
                    <a:pt x="3904" y="3818"/>
                    <a:pt x="3904" y="3791"/>
                  </a:cubicBezTo>
                  <a:lnTo>
                    <a:pt x="3904" y="3716"/>
                  </a:lnTo>
                  <a:cubicBezTo>
                    <a:pt x="3904" y="3705"/>
                    <a:pt x="3898" y="3683"/>
                    <a:pt x="3898" y="3673"/>
                  </a:cubicBezTo>
                  <a:cubicBezTo>
                    <a:pt x="3893" y="3624"/>
                    <a:pt x="3893" y="3576"/>
                    <a:pt x="3872" y="3511"/>
                  </a:cubicBezTo>
                  <a:lnTo>
                    <a:pt x="3829" y="3404"/>
                  </a:lnTo>
                  <a:lnTo>
                    <a:pt x="3802" y="3517"/>
                  </a:lnTo>
                  <a:cubicBezTo>
                    <a:pt x="3775" y="3624"/>
                    <a:pt x="3769" y="3726"/>
                    <a:pt x="3769" y="3828"/>
                  </a:cubicBezTo>
                  <a:cubicBezTo>
                    <a:pt x="3769" y="3861"/>
                    <a:pt x="3769" y="3893"/>
                    <a:pt x="3764" y="3925"/>
                  </a:cubicBezTo>
                  <a:lnTo>
                    <a:pt x="3759" y="3925"/>
                  </a:lnTo>
                  <a:cubicBezTo>
                    <a:pt x="3743" y="3936"/>
                    <a:pt x="3721" y="3941"/>
                    <a:pt x="3710" y="3947"/>
                  </a:cubicBezTo>
                  <a:cubicBezTo>
                    <a:pt x="3705" y="3952"/>
                    <a:pt x="3689" y="3952"/>
                    <a:pt x="3678" y="3952"/>
                  </a:cubicBezTo>
                  <a:cubicBezTo>
                    <a:pt x="3667" y="3914"/>
                    <a:pt x="3678" y="3871"/>
                    <a:pt x="3678" y="3834"/>
                  </a:cubicBezTo>
                  <a:cubicBezTo>
                    <a:pt x="3683" y="3785"/>
                    <a:pt x="3683" y="3737"/>
                    <a:pt x="3678" y="3683"/>
                  </a:cubicBezTo>
                  <a:lnTo>
                    <a:pt x="3662" y="3592"/>
                  </a:lnTo>
                  <a:lnTo>
                    <a:pt x="3608" y="3673"/>
                  </a:lnTo>
                  <a:cubicBezTo>
                    <a:pt x="3560" y="3737"/>
                    <a:pt x="3554" y="3812"/>
                    <a:pt x="3544" y="3882"/>
                  </a:cubicBezTo>
                  <a:cubicBezTo>
                    <a:pt x="3533" y="3920"/>
                    <a:pt x="3527" y="3963"/>
                    <a:pt x="3517" y="3995"/>
                  </a:cubicBezTo>
                  <a:cubicBezTo>
                    <a:pt x="3415" y="4033"/>
                    <a:pt x="3307" y="4054"/>
                    <a:pt x="3200" y="4070"/>
                  </a:cubicBezTo>
                  <a:lnTo>
                    <a:pt x="3146" y="4076"/>
                  </a:lnTo>
                  <a:cubicBezTo>
                    <a:pt x="3010" y="4096"/>
                    <a:pt x="2876" y="4109"/>
                    <a:pt x="2743" y="4109"/>
                  </a:cubicBezTo>
                  <a:cubicBezTo>
                    <a:pt x="2634" y="4109"/>
                    <a:pt x="2527" y="4101"/>
                    <a:pt x="2420" y="4081"/>
                  </a:cubicBezTo>
                  <a:cubicBezTo>
                    <a:pt x="2103" y="4027"/>
                    <a:pt x="1829" y="3909"/>
                    <a:pt x="1581" y="3710"/>
                  </a:cubicBezTo>
                  <a:cubicBezTo>
                    <a:pt x="1565" y="3699"/>
                    <a:pt x="1554" y="3683"/>
                    <a:pt x="1538" y="3678"/>
                  </a:cubicBezTo>
                  <a:lnTo>
                    <a:pt x="1511" y="3646"/>
                  </a:lnTo>
                  <a:cubicBezTo>
                    <a:pt x="1452" y="3576"/>
                    <a:pt x="1452" y="3576"/>
                    <a:pt x="1463" y="3479"/>
                  </a:cubicBezTo>
                  <a:lnTo>
                    <a:pt x="1463" y="3458"/>
                  </a:lnTo>
                  <a:cubicBezTo>
                    <a:pt x="1485" y="3345"/>
                    <a:pt x="1501" y="3226"/>
                    <a:pt x="1506" y="3119"/>
                  </a:cubicBezTo>
                  <a:cubicBezTo>
                    <a:pt x="1511" y="3065"/>
                    <a:pt x="1517" y="3011"/>
                    <a:pt x="1528" y="2968"/>
                  </a:cubicBezTo>
                  <a:cubicBezTo>
                    <a:pt x="1528" y="2947"/>
                    <a:pt x="1533" y="2931"/>
                    <a:pt x="1533" y="2915"/>
                  </a:cubicBezTo>
                  <a:close/>
                  <a:moveTo>
                    <a:pt x="5017" y="1"/>
                  </a:moveTo>
                  <a:lnTo>
                    <a:pt x="4979" y="11"/>
                  </a:lnTo>
                  <a:cubicBezTo>
                    <a:pt x="4904" y="22"/>
                    <a:pt x="4850" y="65"/>
                    <a:pt x="4812" y="103"/>
                  </a:cubicBezTo>
                  <a:lnTo>
                    <a:pt x="4796" y="108"/>
                  </a:lnTo>
                  <a:cubicBezTo>
                    <a:pt x="4689" y="199"/>
                    <a:pt x="4587" y="291"/>
                    <a:pt x="4479" y="388"/>
                  </a:cubicBezTo>
                  <a:cubicBezTo>
                    <a:pt x="4329" y="522"/>
                    <a:pt x="4167" y="630"/>
                    <a:pt x="3984" y="699"/>
                  </a:cubicBezTo>
                  <a:cubicBezTo>
                    <a:pt x="3845" y="764"/>
                    <a:pt x="3716" y="823"/>
                    <a:pt x="3592" y="888"/>
                  </a:cubicBezTo>
                  <a:cubicBezTo>
                    <a:pt x="3398" y="995"/>
                    <a:pt x="3253" y="1119"/>
                    <a:pt x="3130" y="1264"/>
                  </a:cubicBezTo>
                  <a:cubicBezTo>
                    <a:pt x="3119" y="1280"/>
                    <a:pt x="3108" y="1291"/>
                    <a:pt x="3097" y="1307"/>
                  </a:cubicBezTo>
                  <a:lnTo>
                    <a:pt x="3092" y="1312"/>
                  </a:lnTo>
                  <a:lnTo>
                    <a:pt x="1549" y="1092"/>
                  </a:lnTo>
                  <a:lnTo>
                    <a:pt x="1538" y="1103"/>
                  </a:lnTo>
                  <a:cubicBezTo>
                    <a:pt x="1517" y="1119"/>
                    <a:pt x="1506" y="1140"/>
                    <a:pt x="1490" y="1151"/>
                  </a:cubicBezTo>
                  <a:cubicBezTo>
                    <a:pt x="1458" y="1178"/>
                    <a:pt x="1431" y="1205"/>
                    <a:pt x="1404" y="1226"/>
                  </a:cubicBezTo>
                  <a:cubicBezTo>
                    <a:pt x="1081" y="1468"/>
                    <a:pt x="791" y="1721"/>
                    <a:pt x="447" y="2038"/>
                  </a:cubicBezTo>
                  <a:cubicBezTo>
                    <a:pt x="355" y="2124"/>
                    <a:pt x="269" y="2216"/>
                    <a:pt x="189" y="2302"/>
                  </a:cubicBezTo>
                  <a:cubicBezTo>
                    <a:pt x="162" y="2328"/>
                    <a:pt x="135" y="2355"/>
                    <a:pt x="114" y="2382"/>
                  </a:cubicBezTo>
                  <a:cubicBezTo>
                    <a:pt x="60" y="2436"/>
                    <a:pt x="28" y="2490"/>
                    <a:pt x="6" y="2544"/>
                  </a:cubicBezTo>
                  <a:lnTo>
                    <a:pt x="1" y="2554"/>
                  </a:lnTo>
                  <a:lnTo>
                    <a:pt x="11" y="2570"/>
                  </a:lnTo>
                  <a:cubicBezTo>
                    <a:pt x="33" y="2630"/>
                    <a:pt x="76" y="2635"/>
                    <a:pt x="114" y="2646"/>
                  </a:cubicBezTo>
                  <a:cubicBezTo>
                    <a:pt x="119" y="2646"/>
                    <a:pt x="130" y="2646"/>
                    <a:pt x="135" y="2651"/>
                  </a:cubicBezTo>
                  <a:cubicBezTo>
                    <a:pt x="511" y="2737"/>
                    <a:pt x="888" y="2807"/>
                    <a:pt x="1312" y="2871"/>
                  </a:cubicBezTo>
                  <a:cubicBezTo>
                    <a:pt x="1323" y="2871"/>
                    <a:pt x="1339" y="2877"/>
                    <a:pt x="1355" y="2888"/>
                  </a:cubicBezTo>
                  <a:lnTo>
                    <a:pt x="1366" y="2888"/>
                  </a:lnTo>
                  <a:lnTo>
                    <a:pt x="1366" y="2904"/>
                  </a:lnTo>
                  <a:lnTo>
                    <a:pt x="1366" y="3081"/>
                  </a:lnTo>
                  <a:cubicBezTo>
                    <a:pt x="1366" y="3242"/>
                    <a:pt x="1355" y="3404"/>
                    <a:pt x="1350" y="3565"/>
                  </a:cubicBezTo>
                  <a:cubicBezTo>
                    <a:pt x="1345" y="3683"/>
                    <a:pt x="1382" y="3785"/>
                    <a:pt x="1463" y="3866"/>
                  </a:cubicBezTo>
                  <a:cubicBezTo>
                    <a:pt x="1565" y="3974"/>
                    <a:pt x="1694" y="4070"/>
                    <a:pt x="1829" y="4135"/>
                  </a:cubicBezTo>
                  <a:cubicBezTo>
                    <a:pt x="2044" y="4242"/>
                    <a:pt x="2280" y="4312"/>
                    <a:pt x="2549" y="4328"/>
                  </a:cubicBezTo>
                  <a:cubicBezTo>
                    <a:pt x="2657" y="4345"/>
                    <a:pt x="2753" y="4345"/>
                    <a:pt x="2855" y="4345"/>
                  </a:cubicBezTo>
                  <a:cubicBezTo>
                    <a:pt x="3092" y="4345"/>
                    <a:pt x="3312" y="4318"/>
                    <a:pt x="3517" y="4259"/>
                  </a:cubicBezTo>
                  <a:cubicBezTo>
                    <a:pt x="3775" y="4183"/>
                    <a:pt x="3974" y="4097"/>
                    <a:pt x="4140" y="3979"/>
                  </a:cubicBezTo>
                  <a:cubicBezTo>
                    <a:pt x="4221" y="3925"/>
                    <a:pt x="4296" y="3861"/>
                    <a:pt x="4323" y="3748"/>
                  </a:cubicBezTo>
                  <a:cubicBezTo>
                    <a:pt x="4329" y="3710"/>
                    <a:pt x="4339" y="3678"/>
                    <a:pt x="4350" y="3646"/>
                  </a:cubicBezTo>
                  <a:cubicBezTo>
                    <a:pt x="4361" y="3613"/>
                    <a:pt x="4366" y="3570"/>
                    <a:pt x="4377" y="3538"/>
                  </a:cubicBezTo>
                  <a:cubicBezTo>
                    <a:pt x="4388" y="3490"/>
                    <a:pt x="4393" y="3441"/>
                    <a:pt x="4404" y="3388"/>
                  </a:cubicBezTo>
                  <a:cubicBezTo>
                    <a:pt x="4404" y="3377"/>
                    <a:pt x="4409" y="3361"/>
                    <a:pt x="4409" y="3350"/>
                  </a:cubicBezTo>
                  <a:lnTo>
                    <a:pt x="4474" y="3350"/>
                  </a:lnTo>
                  <a:cubicBezTo>
                    <a:pt x="4538" y="3350"/>
                    <a:pt x="4603" y="3355"/>
                    <a:pt x="4662" y="3355"/>
                  </a:cubicBezTo>
                  <a:cubicBezTo>
                    <a:pt x="4669" y="3356"/>
                    <a:pt x="4675" y="3356"/>
                    <a:pt x="4682" y="3356"/>
                  </a:cubicBezTo>
                  <a:cubicBezTo>
                    <a:pt x="4754" y="3356"/>
                    <a:pt x="4817" y="3329"/>
                    <a:pt x="4872" y="3275"/>
                  </a:cubicBezTo>
                  <a:lnTo>
                    <a:pt x="4952" y="3189"/>
                  </a:lnTo>
                  <a:cubicBezTo>
                    <a:pt x="5033" y="3103"/>
                    <a:pt x="5114" y="3011"/>
                    <a:pt x="5189" y="2925"/>
                  </a:cubicBezTo>
                  <a:cubicBezTo>
                    <a:pt x="5264" y="2845"/>
                    <a:pt x="5350" y="2742"/>
                    <a:pt x="5425" y="2651"/>
                  </a:cubicBezTo>
                  <a:cubicBezTo>
                    <a:pt x="5560" y="2484"/>
                    <a:pt x="5683" y="2323"/>
                    <a:pt x="5807" y="2167"/>
                  </a:cubicBezTo>
                  <a:cubicBezTo>
                    <a:pt x="5845" y="2113"/>
                    <a:pt x="5872" y="2060"/>
                    <a:pt x="5893" y="2006"/>
                  </a:cubicBezTo>
                  <a:cubicBezTo>
                    <a:pt x="5915" y="1936"/>
                    <a:pt x="5909" y="1877"/>
                    <a:pt x="5882" y="1823"/>
                  </a:cubicBezTo>
                  <a:cubicBezTo>
                    <a:pt x="5845" y="1769"/>
                    <a:pt x="5791" y="1737"/>
                    <a:pt x="5726" y="1721"/>
                  </a:cubicBezTo>
                  <a:lnTo>
                    <a:pt x="5667" y="1710"/>
                  </a:lnTo>
                  <a:cubicBezTo>
                    <a:pt x="5415" y="1667"/>
                    <a:pt x="5162" y="1624"/>
                    <a:pt x="4904" y="1587"/>
                  </a:cubicBezTo>
                  <a:cubicBezTo>
                    <a:pt x="4592" y="1544"/>
                    <a:pt x="4275" y="1495"/>
                    <a:pt x="3952" y="1447"/>
                  </a:cubicBezTo>
                  <a:cubicBezTo>
                    <a:pt x="3759" y="1420"/>
                    <a:pt x="3571" y="1393"/>
                    <a:pt x="3372" y="1366"/>
                  </a:cubicBezTo>
                  <a:cubicBezTo>
                    <a:pt x="3361" y="1366"/>
                    <a:pt x="3345" y="1361"/>
                    <a:pt x="3334" y="1355"/>
                  </a:cubicBezTo>
                  <a:cubicBezTo>
                    <a:pt x="3339" y="1334"/>
                    <a:pt x="3361" y="1318"/>
                    <a:pt x="3372" y="1302"/>
                  </a:cubicBezTo>
                  <a:lnTo>
                    <a:pt x="3388" y="1285"/>
                  </a:lnTo>
                  <a:cubicBezTo>
                    <a:pt x="3501" y="1167"/>
                    <a:pt x="3651" y="1065"/>
                    <a:pt x="3812" y="979"/>
                  </a:cubicBezTo>
                  <a:lnTo>
                    <a:pt x="4296" y="737"/>
                  </a:lnTo>
                  <a:lnTo>
                    <a:pt x="4495" y="635"/>
                  </a:lnTo>
                  <a:cubicBezTo>
                    <a:pt x="4647" y="675"/>
                    <a:pt x="4807" y="697"/>
                    <a:pt x="4976" y="697"/>
                  </a:cubicBezTo>
                  <a:cubicBezTo>
                    <a:pt x="5035" y="697"/>
                    <a:pt x="5095" y="694"/>
                    <a:pt x="5157" y="689"/>
                  </a:cubicBezTo>
                  <a:cubicBezTo>
                    <a:pt x="5189" y="689"/>
                    <a:pt x="5221" y="683"/>
                    <a:pt x="5253" y="667"/>
                  </a:cubicBezTo>
                  <a:cubicBezTo>
                    <a:pt x="5269" y="662"/>
                    <a:pt x="5280" y="656"/>
                    <a:pt x="5296" y="640"/>
                  </a:cubicBezTo>
                  <a:cubicBezTo>
                    <a:pt x="5302" y="635"/>
                    <a:pt x="5307" y="635"/>
                    <a:pt x="5318" y="630"/>
                  </a:cubicBezTo>
                  <a:lnTo>
                    <a:pt x="5382" y="581"/>
                  </a:lnTo>
                  <a:lnTo>
                    <a:pt x="5302" y="565"/>
                  </a:lnTo>
                  <a:lnTo>
                    <a:pt x="5140" y="549"/>
                  </a:lnTo>
                  <a:cubicBezTo>
                    <a:pt x="5060" y="538"/>
                    <a:pt x="4984" y="533"/>
                    <a:pt x="4904" y="522"/>
                  </a:cubicBezTo>
                  <a:cubicBezTo>
                    <a:pt x="4947" y="501"/>
                    <a:pt x="4984" y="479"/>
                    <a:pt x="5017" y="468"/>
                  </a:cubicBezTo>
                  <a:cubicBezTo>
                    <a:pt x="5060" y="447"/>
                    <a:pt x="5108" y="425"/>
                    <a:pt x="5151" y="415"/>
                  </a:cubicBezTo>
                  <a:lnTo>
                    <a:pt x="5205" y="393"/>
                  </a:lnTo>
                  <a:cubicBezTo>
                    <a:pt x="5323" y="345"/>
                    <a:pt x="5329" y="345"/>
                    <a:pt x="5393" y="269"/>
                  </a:cubicBezTo>
                  <a:lnTo>
                    <a:pt x="5436" y="232"/>
                  </a:lnTo>
                  <a:lnTo>
                    <a:pt x="5382" y="216"/>
                  </a:lnTo>
                  <a:cubicBezTo>
                    <a:pt x="5377" y="216"/>
                    <a:pt x="5366" y="216"/>
                    <a:pt x="5366" y="210"/>
                  </a:cubicBezTo>
                  <a:cubicBezTo>
                    <a:pt x="5355" y="205"/>
                    <a:pt x="5334" y="205"/>
                    <a:pt x="5323" y="205"/>
                  </a:cubicBezTo>
                  <a:lnTo>
                    <a:pt x="5312" y="205"/>
                  </a:lnTo>
                  <a:cubicBezTo>
                    <a:pt x="5259" y="210"/>
                    <a:pt x="5200" y="216"/>
                    <a:pt x="5146" y="232"/>
                  </a:cubicBezTo>
                  <a:cubicBezTo>
                    <a:pt x="5092" y="242"/>
                    <a:pt x="5033" y="259"/>
                    <a:pt x="4979" y="280"/>
                  </a:cubicBezTo>
                  <a:cubicBezTo>
                    <a:pt x="4936" y="291"/>
                    <a:pt x="4898" y="296"/>
                    <a:pt x="4855" y="312"/>
                  </a:cubicBezTo>
                  <a:lnTo>
                    <a:pt x="4845" y="312"/>
                  </a:lnTo>
                  <a:cubicBezTo>
                    <a:pt x="4855" y="296"/>
                    <a:pt x="4866" y="286"/>
                    <a:pt x="4877" y="269"/>
                  </a:cubicBezTo>
                  <a:cubicBezTo>
                    <a:pt x="4893" y="259"/>
                    <a:pt x="4904" y="237"/>
                    <a:pt x="4920" y="226"/>
                  </a:cubicBezTo>
                  <a:cubicBezTo>
                    <a:pt x="4925" y="216"/>
                    <a:pt x="4931" y="205"/>
                    <a:pt x="4947" y="199"/>
                  </a:cubicBezTo>
                  <a:cubicBezTo>
                    <a:pt x="4979" y="156"/>
                    <a:pt x="5017" y="119"/>
                    <a:pt x="5017" y="44"/>
                  </a:cubicBezTo>
                  <a:lnTo>
                    <a:pt x="5017" y="1"/>
                  </a:ln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"/>
          <p:cNvSpPr txBox="1">
            <a:spLocks noGrp="1"/>
          </p:cNvSpPr>
          <p:nvPr>
            <p:ph type="title" hasCustomPrompt="1"/>
          </p:nvPr>
        </p:nvSpPr>
        <p:spPr>
          <a:xfrm>
            <a:off x="3815700" y="1864175"/>
            <a:ext cx="1512600" cy="946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Libre Franklin Black"/>
              <a:buNone/>
              <a:defRPr sz="5000" b="1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01" name="Google Shape;101;p3"/>
          <p:cNvSpPr txBox="1">
            <a:spLocks noGrp="1"/>
          </p:cNvSpPr>
          <p:nvPr>
            <p:ph type="title" idx="2"/>
          </p:nvPr>
        </p:nvSpPr>
        <p:spPr>
          <a:xfrm>
            <a:off x="1449450" y="3006124"/>
            <a:ext cx="6245100" cy="141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grpSp>
        <p:nvGrpSpPr>
          <p:cNvPr id="102" name="Google Shape;102;p3"/>
          <p:cNvGrpSpPr/>
          <p:nvPr/>
        </p:nvGrpSpPr>
        <p:grpSpPr>
          <a:xfrm>
            <a:off x="251625" y="78780"/>
            <a:ext cx="8727744" cy="2359910"/>
            <a:chOff x="251625" y="78780"/>
            <a:chExt cx="8727744" cy="2359910"/>
          </a:xfrm>
        </p:grpSpPr>
        <p:grpSp>
          <p:nvGrpSpPr>
            <p:cNvPr id="103" name="Google Shape;103;p3"/>
            <p:cNvGrpSpPr/>
            <p:nvPr/>
          </p:nvGrpSpPr>
          <p:grpSpPr>
            <a:xfrm>
              <a:off x="7546051" y="240562"/>
              <a:ext cx="1127391" cy="701265"/>
              <a:chOff x="1181775" y="4779500"/>
              <a:chExt cx="449500" cy="279600"/>
            </a:xfrm>
          </p:grpSpPr>
          <p:sp>
            <p:nvSpPr>
              <p:cNvPr id="104" name="Google Shape;104;p3"/>
              <p:cNvSpPr/>
              <p:nvPr/>
            </p:nvSpPr>
            <p:spPr>
              <a:xfrm>
                <a:off x="1181775" y="4779500"/>
                <a:ext cx="276650" cy="276375"/>
              </a:xfrm>
              <a:custGeom>
                <a:avLst/>
                <a:gdLst/>
                <a:ahLst/>
                <a:cxnLst/>
                <a:rect l="l" t="t" r="r" b="b"/>
                <a:pathLst>
                  <a:path w="11066" h="11055" extrusionOk="0">
                    <a:moveTo>
                      <a:pt x="3248" y="651"/>
                    </a:moveTo>
                    <a:cubicBezTo>
                      <a:pt x="2146" y="1587"/>
                      <a:pt x="1103" y="3082"/>
                      <a:pt x="307" y="4237"/>
                    </a:cubicBezTo>
                    <a:cubicBezTo>
                      <a:pt x="695" y="2651"/>
                      <a:pt x="1797" y="1334"/>
                      <a:pt x="3248" y="651"/>
                    </a:cubicBezTo>
                    <a:close/>
                    <a:moveTo>
                      <a:pt x="5603" y="141"/>
                    </a:moveTo>
                    <a:cubicBezTo>
                      <a:pt x="8512" y="184"/>
                      <a:pt x="10872" y="2544"/>
                      <a:pt x="10909" y="5453"/>
                    </a:cubicBezTo>
                    <a:lnTo>
                      <a:pt x="5603" y="5453"/>
                    </a:lnTo>
                    <a:lnTo>
                      <a:pt x="5603" y="141"/>
                    </a:lnTo>
                    <a:close/>
                    <a:moveTo>
                      <a:pt x="5447" y="146"/>
                    </a:moveTo>
                    <a:lnTo>
                      <a:pt x="5447" y="754"/>
                    </a:lnTo>
                    <a:cubicBezTo>
                      <a:pt x="3786" y="2775"/>
                      <a:pt x="2060" y="4786"/>
                      <a:pt x="313" y="6732"/>
                    </a:cubicBezTo>
                    <a:cubicBezTo>
                      <a:pt x="302" y="6743"/>
                      <a:pt x="295" y="6758"/>
                      <a:pt x="294" y="6773"/>
                    </a:cubicBezTo>
                    <a:lnTo>
                      <a:pt x="294" y="6773"/>
                    </a:lnTo>
                    <a:cubicBezTo>
                      <a:pt x="250" y="6590"/>
                      <a:pt x="215" y="6405"/>
                      <a:pt x="189" y="6216"/>
                    </a:cubicBezTo>
                    <a:lnTo>
                      <a:pt x="189" y="6216"/>
                    </a:lnTo>
                    <a:lnTo>
                      <a:pt x="211" y="6237"/>
                    </a:lnTo>
                    <a:cubicBezTo>
                      <a:pt x="227" y="6243"/>
                      <a:pt x="238" y="6254"/>
                      <a:pt x="254" y="6254"/>
                    </a:cubicBezTo>
                    <a:cubicBezTo>
                      <a:pt x="270" y="6254"/>
                      <a:pt x="297" y="6237"/>
                      <a:pt x="313" y="6216"/>
                    </a:cubicBezTo>
                    <a:cubicBezTo>
                      <a:pt x="1743" y="4065"/>
                      <a:pt x="3549" y="2157"/>
                      <a:pt x="5297" y="318"/>
                    </a:cubicBezTo>
                    <a:cubicBezTo>
                      <a:pt x="5323" y="291"/>
                      <a:pt x="5323" y="243"/>
                      <a:pt x="5297" y="216"/>
                    </a:cubicBezTo>
                    <a:cubicBezTo>
                      <a:pt x="5283" y="203"/>
                      <a:pt x="5266" y="196"/>
                      <a:pt x="5248" y="196"/>
                    </a:cubicBezTo>
                    <a:cubicBezTo>
                      <a:pt x="5231" y="196"/>
                      <a:pt x="5213" y="203"/>
                      <a:pt x="5200" y="216"/>
                    </a:cubicBezTo>
                    <a:cubicBezTo>
                      <a:pt x="3442" y="2065"/>
                      <a:pt x="1630" y="3974"/>
                      <a:pt x="189" y="6135"/>
                    </a:cubicBezTo>
                    <a:cubicBezTo>
                      <a:pt x="184" y="6141"/>
                      <a:pt x="184" y="6151"/>
                      <a:pt x="184" y="6157"/>
                    </a:cubicBezTo>
                    <a:cubicBezTo>
                      <a:pt x="157" y="5947"/>
                      <a:pt x="141" y="5743"/>
                      <a:pt x="141" y="5528"/>
                    </a:cubicBezTo>
                    <a:cubicBezTo>
                      <a:pt x="141" y="5200"/>
                      <a:pt x="178" y="4883"/>
                      <a:pt x="232" y="4571"/>
                    </a:cubicBezTo>
                    <a:cubicBezTo>
                      <a:pt x="243" y="4565"/>
                      <a:pt x="248" y="4560"/>
                      <a:pt x="264" y="4544"/>
                    </a:cubicBezTo>
                    <a:lnTo>
                      <a:pt x="345" y="4426"/>
                    </a:lnTo>
                    <a:cubicBezTo>
                      <a:pt x="1227" y="3141"/>
                      <a:pt x="2436" y="1388"/>
                      <a:pt x="3684" y="479"/>
                    </a:cubicBezTo>
                    <a:cubicBezTo>
                      <a:pt x="3694" y="474"/>
                      <a:pt x="3700" y="463"/>
                      <a:pt x="3705" y="453"/>
                    </a:cubicBezTo>
                    <a:cubicBezTo>
                      <a:pt x="3926" y="372"/>
                      <a:pt x="4157" y="302"/>
                      <a:pt x="4393" y="259"/>
                    </a:cubicBezTo>
                    <a:lnTo>
                      <a:pt x="4393" y="259"/>
                    </a:lnTo>
                    <a:cubicBezTo>
                      <a:pt x="2947" y="1748"/>
                      <a:pt x="1313" y="3426"/>
                      <a:pt x="264" y="5302"/>
                    </a:cubicBezTo>
                    <a:cubicBezTo>
                      <a:pt x="243" y="5334"/>
                      <a:pt x="259" y="5383"/>
                      <a:pt x="291" y="5404"/>
                    </a:cubicBezTo>
                    <a:cubicBezTo>
                      <a:pt x="307" y="5410"/>
                      <a:pt x="313" y="5410"/>
                      <a:pt x="324" y="5410"/>
                    </a:cubicBezTo>
                    <a:cubicBezTo>
                      <a:pt x="350" y="5410"/>
                      <a:pt x="372" y="5399"/>
                      <a:pt x="388" y="5377"/>
                    </a:cubicBezTo>
                    <a:cubicBezTo>
                      <a:pt x="1436" y="3501"/>
                      <a:pt x="3082" y="1807"/>
                      <a:pt x="4533" y="318"/>
                    </a:cubicBezTo>
                    <a:cubicBezTo>
                      <a:pt x="4555" y="297"/>
                      <a:pt x="4560" y="264"/>
                      <a:pt x="4544" y="238"/>
                    </a:cubicBezTo>
                    <a:cubicBezTo>
                      <a:pt x="4840" y="184"/>
                      <a:pt x="5135" y="157"/>
                      <a:pt x="5447" y="146"/>
                    </a:cubicBezTo>
                    <a:close/>
                    <a:moveTo>
                      <a:pt x="5447" y="979"/>
                    </a:moveTo>
                    <a:lnTo>
                      <a:pt x="5447" y="1867"/>
                    </a:lnTo>
                    <a:cubicBezTo>
                      <a:pt x="5442" y="1867"/>
                      <a:pt x="5431" y="1877"/>
                      <a:pt x="5426" y="1877"/>
                    </a:cubicBezTo>
                    <a:cubicBezTo>
                      <a:pt x="5071" y="2146"/>
                      <a:pt x="2770" y="4754"/>
                      <a:pt x="1399" y="6313"/>
                    </a:cubicBezTo>
                    <a:cubicBezTo>
                      <a:pt x="979" y="6797"/>
                      <a:pt x="630" y="7189"/>
                      <a:pt x="469" y="7372"/>
                    </a:cubicBezTo>
                    <a:cubicBezTo>
                      <a:pt x="406" y="7189"/>
                      <a:pt x="351" y="7006"/>
                      <a:pt x="305" y="6820"/>
                    </a:cubicBezTo>
                    <a:lnTo>
                      <a:pt x="305" y="6820"/>
                    </a:lnTo>
                    <a:cubicBezTo>
                      <a:pt x="309" y="6825"/>
                      <a:pt x="313" y="6830"/>
                      <a:pt x="318" y="6834"/>
                    </a:cubicBezTo>
                    <a:cubicBezTo>
                      <a:pt x="334" y="6850"/>
                      <a:pt x="350" y="6856"/>
                      <a:pt x="367" y="6856"/>
                    </a:cubicBezTo>
                    <a:cubicBezTo>
                      <a:pt x="388" y="6856"/>
                      <a:pt x="404" y="6850"/>
                      <a:pt x="420" y="6829"/>
                    </a:cubicBezTo>
                    <a:cubicBezTo>
                      <a:pt x="2135" y="4926"/>
                      <a:pt x="3818" y="2958"/>
                      <a:pt x="5447" y="979"/>
                    </a:cubicBezTo>
                    <a:close/>
                    <a:moveTo>
                      <a:pt x="5458" y="2044"/>
                    </a:moveTo>
                    <a:lnTo>
                      <a:pt x="5458" y="2490"/>
                    </a:lnTo>
                    <a:cubicBezTo>
                      <a:pt x="5442" y="2490"/>
                      <a:pt x="5415" y="2496"/>
                      <a:pt x="5399" y="2506"/>
                    </a:cubicBezTo>
                    <a:cubicBezTo>
                      <a:pt x="5211" y="2732"/>
                      <a:pt x="4592" y="3469"/>
                      <a:pt x="3883" y="4329"/>
                    </a:cubicBezTo>
                    <a:cubicBezTo>
                      <a:pt x="2689" y="5759"/>
                      <a:pt x="1238" y="7517"/>
                      <a:pt x="775" y="8033"/>
                    </a:cubicBezTo>
                    <a:cubicBezTo>
                      <a:pt x="678" y="7872"/>
                      <a:pt x="603" y="7694"/>
                      <a:pt x="533" y="7517"/>
                    </a:cubicBezTo>
                    <a:cubicBezTo>
                      <a:pt x="668" y="7366"/>
                      <a:pt x="1044" y="6936"/>
                      <a:pt x="1522" y="6399"/>
                    </a:cubicBezTo>
                    <a:cubicBezTo>
                      <a:pt x="2824" y="4920"/>
                      <a:pt x="4958" y="2501"/>
                      <a:pt x="5458" y="2044"/>
                    </a:cubicBezTo>
                    <a:close/>
                    <a:moveTo>
                      <a:pt x="5458" y="2657"/>
                    </a:moveTo>
                    <a:lnTo>
                      <a:pt x="5458" y="3436"/>
                    </a:lnTo>
                    <a:cubicBezTo>
                      <a:pt x="5001" y="3840"/>
                      <a:pt x="3996" y="5028"/>
                      <a:pt x="3022" y="6178"/>
                    </a:cubicBezTo>
                    <a:cubicBezTo>
                      <a:pt x="2216" y="7130"/>
                      <a:pt x="1447" y="8033"/>
                      <a:pt x="1022" y="8458"/>
                    </a:cubicBezTo>
                    <a:cubicBezTo>
                      <a:pt x="963" y="8366"/>
                      <a:pt x="904" y="8275"/>
                      <a:pt x="850" y="8173"/>
                    </a:cubicBezTo>
                    <a:cubicBezTo>
                      <a:pt x="1270" y="7705"/>
                      <a:pt x="2770" y="5893"/>
                      <a:pt x="3990" y="4426"/>
                    </a:cubicBezTo>
                    <a:cubicBezTo>
                      <a:pt x="4651" y="3625"/>
                      <a:pt x="5232" y="2926"/>
                      <a:pt x="5458" y="2657"/>
                    </a:cubicBezTo>
                    <a:close/>
                    <a:moveTo>
                      <a:pt x="5453" y="3635"/>
                    </a:moveTo>
                    <a:lnTo>
                      <a:pt x="5453" y="4243"/>
                    </a:lnTo>
                    <a:cubicBezTo>
                      <a:pt x="5446" y="4240"/>
                      <a:pt x="5439" y="4239"/>
                      <a:pt x="5432" y="4239"/>
                    </a:cubicBezTo>
                    <a:cubicBezTo>
                      <a:pt x="5413" y="4239"/>
                      <a:pt x="5396" y="4250"/>
                      <a:pt x="5388" y="4270"/>
                    </a:cubicBezTo>
                    <a:cubicBezTo>
                      <a:pt x="4700" y="5098"/>
                      <a:pt x="4028" y="5888"/>
                      <a:pt x="3377" y="6651"/>
                    </a:cubicBezTo>
                    <a:cubicBezTo>
                      <a:pt x="2737" y="7404"/>
                      <a:pt x="2087" y="8178"/>
                      <a:pt x="1415" y="8985"/>
                    </a:cubicBezTo>
                    <a:cubicBezTo>
                      <a:pt x="1307" y="8861"/>
                      <a:pt x="1205" y="8727"/>
                      <a:pt x="1103" y="8582"/>
                    </a:cubicBezTo>
                    <a:cubicBezTo>
                      <a:pt x="1528" y="8157"/>
                      <a:pt x="2302" y="7248"/>
                      <a:pt x="3130" y="6275"/>
                    </a:cubicBezTo>
                    <a:cubicBezTo>
                      <a:pt x="4033" y="5211"/>
                      <a:pt x="4969" y="4108"/>
                      <a:pt x="5453" y="3635"/>
                    </a:cubicBezTo>
                    <a:close/>
                    <a:moveTo>
                      <a:pt x="5458" y="4410"/>
                    </a:moveTo>
                    <a:lnTo>
                      <a:pt x="5458" y="4915"/>
                    </a:lnTo>
                    <a:cubicBezTo>
                      <a:pt x="5442" y="4915"/>
                      <a:pt x="5420" y="4926"/>
                      <a:pt x="5404" y="4942"/>
                    </a:cubicBezTo>
                    <a:cubicBezTo>
                      <a:pt x="4560" y="6157"/>
                      <a:pt x="3485" y="7479"/>
                      <a:pt x="2442" y="8759"/>
                    </a:cubicBezTo>
                    <a:cubicBezTo>
                      <a:pt x="2248" y="9001"/>
                      <a:pt x="2060" y="9227"/>
                      <a:pt x="1872" y="9463"/>
                    </a:cubicBezTo>
                    <a:cubicBezTo>
                      <a:pt x="1743" y="9350"/>
                      <a:pt x="1630" y="9227"/>
                      <a:pt x="1517" y="9103"/>
                    </a:cubicBezTo>
                    <a:cubicBezTo>
                      <a:pt x="2189" y="8286"/>
                      <a:pt x="2850" y="7506"/>
                      <a:pt x="3490" y="6748"/>
                    </a:cubicBezTo>
                    <a:cubicBezTo>
                      <a:pt x="4130" y="5996"/>
                      <a:pt x="4786" y="5216"/>
                      <a:pt x="5458" y="4410"/>
                    </a:cubicBezTo>
                    <a:close/>
                    <a:moveTo>
                      <a:pt x="5453" y="5108"/>
                    </a:moveTo>
                    <a:lnTo>
                      <a:pt x="5453" y="5512"/>
                    </a:lnTo>
                    <a:cubicBezTo>
                      <a:pt x="5453" y="5555"/>
                      <a:pt x="5485" y="5587"/>
                      <a:pt x="5528" y="5587"/>
                    </a:cubicBezTo>
                    <a:lnTo>
                      <a:pt x="6350" y="5587"/>
                    </a:lnTo>
                    <a:lnTo>
                      <a:pt x="3168" y="10356"/>
                    </a:lnTo>
                    <a:cubicBezTo>
                      <a:pt x="3039" y="10297"/>
                      <a:pt x="2915" y="10221"/>
                      <a:pt x="2786" y="10151"/>
                    </a:cubicBezTo>
                    <a:cubicBezTo>
                      <a:pt x="3383" y="9431"/>
                      <a:pt x="3877" y="8673"/>
                      <a:pt x="4361" y="7936"/>
                    </a:cubicBezTo>
                    <a:cubicBezTo>
                      <a:pt x="4845" y="7205"/>
                      <a:pt x="5350" y="6442"/>
                      <a:pt x="5942" y="5727"/>
                    </a:cubicBezTo>
                    <a:cubicBezTo>
                      <a:pt x="5969" y="5694"/>
                      <a:pt x="5963" y="5651"/>
                      <a:pt x="5936" y="5625"/>
                    </a:cubicBezTo>
                    <a:cubicBezTo>
                      <a:pt x="5922" y="5613"/>
                      <a:pt x="5906" y="5607"/>
                      <a:pt x="5891" y="5607"/>
                    </a:cubicBezTo>
                    <a:cubicBezTo>
                      <a:pt x="5870" y="5607"/>
                      <a:pt x="5849" y="5617"/>
                      <a:pt x="5834" y="5635"/>
                    </a:cubicBezTo>
                    <a:cubicBezTo>
                      <a:pt x="5237" y="6350"/>
                      <a:pt x="4732" y="7119"/>
                      <a:pt x="4243" y="7856"/>
                    </a:cubicBezTo>
                    <a:cubicBezTo>
                      <a:pt x="3759" y="8598"/>
                      <a:pt x="3254" y="9356"/>
                      <a:pt x="2657" y="10076"/>
                    </a:cubicBezTo>
                    <a:cubicBezTo>
                      <a:pt x="2587" y="10033"/>
                      <a:pt x="2522" y="9985"/>
                      <a:pt x="2453" y="9942"/>
                    </a:cubicBezTo>
                    <a:cubicBezTo>
                      <a:pt x="2748" y="9539"/>
                      <a:pt x="4533" y="7130"/>
                      <a:pt x="5501" y="5829"/>
                    </a:cubicBezTo>
                    <a:cubicBezTo>
                      <a:pt x="5528" y="5797"/>
                      <a:pt x="5517" y="5754"/>
                      <a:pt x="5485" y="5727"/>
                    </a:cubicBezTo>
                    <a:cubicBezTo>
                      <a:pt x="5471" y="5715"/>
                      <a:pt x="5455" y="5710"/>
                      <a:pt x="5439" y="5710"/>
                    </a:cubicBezTo>
                    <a:cubicBezTo>
                      <a:pt x="5418" y="5710"/>
                      <a:pt x="5398" y="5719"/>
                      <a:pt x="5383" y="5737"/>
                    </a:cubicBezTo>
                    <a:lnTo>
                      <a:pt x="3840" y="7823"/>
                    </a:lnTo>
                    <a:cubicBezTo>
                      <a:pt x="3447" y="8350"/>
                      <a:pt x="3065" y="8866"/>
                      <a:pt x="2775" y="9264"/>
                    </a:cubicBezTo>
                    <a:cubicBezTo>
                      <a:pt x="2630" y="9458"/>
                      <a:pt x="2517" y="9619"/>
                      <a:pt x="2426" y="9737"/>
                    </a:cubicBezTo>
                    <a:cubicBezTo>
                      <a:pt x="2393" y="9786"/>
                      <a:pt x="2361" y="9829"/>
                      <a:pt x="2340" y="9861"/>
                    </a:cubicBezTo>
                    <a:cubicBezTo>
                      <a:pt x="2211" y="9764"/>
                      <a:pt x="2087" y="9668"/>
                      <a:pt x="1969" y="9560"/>
                    </a:cubicBezTo>
                    <a:cubicBezTo>
                      <a:pt x="2157" y="9329"/>
                      <a:pt x="2345" y="9087"/>
                      <a:pt x="2549" y="8845"/>
                    </a:cubicBezTo>
                    <a:cubicBezTo>
                      <a:pt x="3565" y="7598"/>
                      <a:pt x="4614" y="6307"/>
                      <a:pt x="5453" y="5108"/>
                    </a:cubicBezTo>
                    <a:close/>
                    <a:moveTo>
                      <a:pt x="6893" y="5598"/>
                    </a:moveTo>
                    <a:cubicBezTo>
                      <a:pt x="6313" y="6323"/>
                      <a:pt x="5807" y="7119"/>
                      <a:pt x="5323" y="7883"/>
                    </a:cubicBezTo>
                    <a:lnTo>
                      <a:pt x="3630" y="10560"/>
                    </a:lnTo>
                    <a:cubicBezTo>
                      <a:pt x="3522" y="10517"/>
                      <a:pt x="3410" y="10474"/>
                      <a:pt x="3302" y="10426"/>
                    </a:cubicBezTo>
                    <a:lnTo>
                      <a:pt x="6517" y="5614"/>
                    </a:lnTo>
                    <a:cubicBezTo>
                      <a:pt x="6517" y="5608"/>
                      <a:pt x="6522" y="5608"/>
                      <a:pt x="6522" y="5598"/>
                    </a:cubicBezTo>
                    <a:close/>
                    <a:moveTo>
                      <a:pt x="7469" y="5598"/>
                    </a:moveTo>
                    <a:cubicBezTo>
                      <a:pt x="6909" y="6565"/>
                      <a:pt x="6366" y="7388"/>
                      <a:pt x="5797" y="8254"/>
                    </a:cubicBezTo>
                    <a:cubicBezTo>
                      <a:pt x="5291" y="9012"/>
                      <a:pt x="4770" y="9807"/>
                      <a:pt x="4232" y="10705"/>
                    </a:cubicBezTo>
                    <a:cubicBezTo>
                      <a:pt x="4216" y="10716"/>
                      <a:pt x="4216" y="10727"/>
                      <a:pt x="4216" y="10743"/>
                    </a:cubicBezTo>
                    <a:cubicBezTo>
                      <a:pt x="4060" y="10700"/>
                      <a:pt x="3915" y="10662"/>
                      <a:pt x="3770" y="10608"/>
                    </a:cubicBezTo>
                    <a:lnTo>
                      <a:pt x="5453" y="7958"/>
                    </a:lnTo>
                    <a:cubicBezTo>
                      <a:pt x="5942" y="7184"/>
                      <a:pt x="6453" y="6377"/>
                      <a:pt x="7039" y="5651"/>
                    </a:cubicBezTo>
                    <a:cubicBezTo>
                      <a:pt x="7055" y="5641"/>
                      <a:pt x="7060" y="5619"/>
                      <a:pt x="7055" y="5598"/>
                    </a:cubicBezTo>
                    <a:close/>
                    <a:moveTo>
                      <a:pt x="8060" y="5592"/>
                    </a:moveTo>
                    <a:cubicBezTo>
                      <a:pt x="7259" y="7039"/>
                      <a:pt x="6345" y="8442"/>
                      <a:pt x="5350" y="9764"/>
                    </a:cubicBezTo>
                    <a:lnTo>
                      <a:pt x="5323" y="9802"/>
                    </a:lnTo>
                    <a:cubicBezTo>
                      <a:pt x="5098" y="10108"/>
                      <a:pt x="4856" y="10426"/>
                      <a:pt x="4743" y="10797"/>
                    </a:cubicBezTo>
                    <a:cubicBezTo>
                      <a:pt x="4732" y="10813"/>
                      <a:pt x="4743" y="10829"/>
                      <a:pt x="4743" y="10840"/>
                    </a:cubicBezTo>
                    <a:cubicBezTo>
                      <a:pt x="4608" y="10829"/>
                      <a:pt x="4479" y="10802"/>
                      <a:pt x="4350" y="10775"/>
                    </a:cubicBezTo>
                    <a:cubicBezTo>
                      <a:pt x="4888" y="9872"/>
                      <a:pt x="5404" y="9087"/>
                      <a:pt x="5910" y="8329"/>
                    </a:cubicBezTo>
                    <a:cubicBezTo>
                      <a:pt x="6490" y="7453"/>
                      <a:pt x="7033" y="6635"/>
                      <a:pt x="7603" y="5646"/>
                    </a:cubicBezTo>
                    <a:cubicBezTo>
                      <a:pt x="7608" y="5625"/>
                      <a:pt x="7619" y="5614"/>
                      <a:pt x="7608" y="5592"/>
                    </a:cubicBezTo>
                    <a:close/>
                    <a:moveTo>
                      <a:pt x="10909" y="5582"/>
                    </a:moveTo>
                    <a:cubicBezTo>
                      <a:pt x="10883" y="7130"/>
                      <a:pt x="10216" y="8517"/>
                      <a:pt x="9162" y="9485"/>
                    </a:cubicBezTo>
                    <a:cubicBezTo>
                      <a:pt x="9651" y="8512"/>
                      <a:pt x="10173" y="7533"/>
                      <a:pt x="10711" y="6582"/>
                    </a:cubicBezTo>
                    <a:cubicBezTo>
                      <a:pt x="10727" y="6549"/>
                      <a:pt x="10716" y="6501"/>
                      <a:pt x="10684" y="6479"/>
                    </a:cubicBezTo>
                    <a:cubicBezTo>
                      <a:pt x="10672" y="6473"/>
                      <a:pt x="10660" y="6470"/>
                      <a:pt x="10647" y="6470"/>
                    </a:cubicBezTo>
                    <a:cubicBezTo>
                      <a:pt x="10621" y="6470"/>
                      <a:pt x="10596" y="6484"/>
                      <a:pt x="10582" y="6506"/>
                    </a:cubicBezTo>
                    <a:cubicBezTo>
                      <a:pt x="10001" y="7522"/>
                      <a:pt x="9452" y="8565"/>
                      <a:pt x="8936" y="9614"/>
                    </a:cubicBezTo>
                    <a:cubicBezTo>
                      <a:pt x="8920" y="9630"/>
                      <a:pt x="8926" y="9657"/>
                      <a:pt x="8936" y="9678"/>
                    </a:cubicBezTo>
                    <a:cubicBezTo>
                      <a:pt x="8383" y="10130"/>
                      <a:pt x="7737" y="10479"/>
                      <a:pt x="7039" y="10678"/>
                    </a:cubicBezTo>
                    <a:cubicBezTo>
                      <a:pt x="8092" y="9065"/>
                      <a:pt x="9098" y="7393"/>
                      <a:pt x="10022" y="5700"/>
                    </a:cubicBezTo>
                    <a:cubicBezTo>
                      <a:pt x="10044" y="5668"/>
                      <a:pt x="10028" y="5619"/>
                      <a:pt x="9995" y="5608"/>
                    </a:cubicBezTo>
                    <a:cubicBezTo>
                      <a:pt x="9984" y="5601"/>
                      <a:pt x="9971" y="5597"/>
                      <a:pt x="9959" y="5597"/>
                    </a:cubicBezTo>
                    <a:cubicBezTo>
                      <a:pt x="9934" y="5597"/>
                      <a:pt x="9911" y="5611"/>
                      <a:pt x="9904" y="5635"/>
                    </a:cubicBezTo>
                    <a:cubicBezTo>
                      <a:pt x="8952" y="7366"/>
                      <a:pt x="7920" y="9087"/>
                      <a:pt x="6840" y="10732"/>
                    </a:cubicBezTo>
                    <a:cubicBezTo>
                      <a:pt x="6420" y="10840"/>
                      <a:pt x="5985" y="10893"/>
                      <a:pt x="5533" y="10893"/>
                    </a:cubicBezTo>
                    <a:cubicBezTo>
                      <a:pt x="5910" y="10297"/>
                      <a:pt x="8216" y="6646"/>
                      <a:pt x="8754" y="5721"/>
                    </a:cubicBezTo>
                    <a:cubicBezTo>
                      <a:pt x="8775" y="5689"/>
                      <a:pt x="8759" y="5641"/>
                      <a:pt x="8727" y="5619"/>
                    </a:cubicBezTo>
                    <a:cubicBezTo>
                      <a:pt x="8717" y="5612"/>
                      <a:pt x="8705" y="5609"/>
                      <a:pt x="8693" y="5609"/>
                    </a:cubicBezTo>
                    <a:cubicBezTo>
                      <a:pt x="8667" y="5609"/>
                      <a:pt x="8639" y="5624"/>
                      <a:pt x="8625" y="5646"/>
                    </a:cubicBezTo>
                    <a:cubicBezTo>
                      <a:pt x="8060" y="6619"/>
                      <a:pt x="5506" y="10662"/>
                      <a:pt x="5366" y="10888"/>
                    </a:cubicBezTo>
                    <a:cubicBezTo>
                      <a:pt x="5200" y="10883"/>
                      <a:pt x="5028" y="10866"/>
                      <a:pt x="4861" y="10850"/>
                    </a:cubicBezTo>
                    <a:cubicBezTo>
                      <a:pt x="4867" y="10840"/>
                      <a:pt x="4867" y="10834"/>
                      <a:pt x="4877" y="10829"/>
                    </a:cubicBezTo>
                    <a:cubicBezTo>
                      <a:pt x="4990" y="10479"/>
                      <a:pt x="5216" y="10168"/>
                      <a:pt x="5442" y="9872"/>
                    </a:cubicBezTo>
                    <a:lnTo>
                      <a:pt x="5469" y="9840"/>
                    </a:lnTo>
                    <a:cubicBezTo>
                      <a:pt x="6469" y="8512"/>
                      <a:pt x="7383" y="7098"/>
                      <a:pt x="8189" y="5641"/>
                    </a:cubicBezTo>
                    <a:cubicBezTo>
                      <a:pt x="8200" y="5619"/>
                      <a:pt x="8200" y="5598"/>
                      <a:pt x="8194" y="5582"/>
                    </a:cubicBezTo>
                    <a:close/>
                    <a:moveTo>
                      <a:pt x="5528" y="1"/>
                    </a:moveTo>
                    <a:cubicBezTo>
                      <a:pt x="2485" y="1"/>
                      <a:pt x="1" y="2479"/>
                      <a:pt x="1" y="5528"/>
                    </a:cubicBezTo>
                    <a:cubicBezTo>
                      <a:pt x="1" y="6479"/>
                      <a:pt x="243" y="7372"/>
                      <a:pt x="673" y="8157"/>
                    </a:cubicBezTo>
                    <a:cubicBezTo>
                      <a:pt x="662" y="8189"/>
                      <a:pt x="662" y="8221"/>
                      <a:pt x="689" y="8248"/>
                    </a:cubicBezTo>
                    <a:cubicBezTo>
                      <a:pt x="700" y="8259"/>
                      <a:pt x="721" y="8270"/>
                      <a:pt x="738" y="8270"/>
                    </a:cubicBezTo>
                    <a:cubicBezTo>
                      <a:pt x="797" y="8377"/>
                      <a:pt x="861" y="8474"/>
                      <a:pt x="931" y="8576"/>
                    </a:cubicBezTo>
                    <a:cubicBezTo>
                      <a:pt x="926" y="8603"/>
                      <a:pt x="926" y="8630"/>
                      <a:pt x="942" y="8651"/>
                    </a:cubicBezTo>
                    <a:cubicBezTo>
                      <a:pt x="958" y="8662"/>
                      <a:pt x="979" y="8673"/>
                      <a:pt x="990" y="8673"/>
                    </a:cubicBezTo>
                    <a:cubicBezTo>
                      <a:pt x="1345" y="9189"/>
                      <a:pt x="1791" y="9641"/>
                      <a:pt x="2302" y="10001"/>
                    </a:cubicBezTo>
                    <a:lnTo>
                      <a:pt x="2324" y="10022"/>
                    </a:lnTo>
                    <a:cubicBezTo>
                      <a:pt x="2329" y="10028"/>
                      <a:pt x="2334" y="10033"/>
                      <a:pt x="2350" y="10033"/>
                    </a:cubicBezTo>
                    <a:cubicBezTo>
                      <a:pt x="2436" y="10098"/>
                      <a:pt x="2522" y="10157"/>
                      <a:pt x="2608" y="10211"/>
                    </a:cubicBezTo>
                    <a:cubicBezTo>
                      <a:pt x="2619" y="10221"/>
                      <a:pt x="2625" y="10232"/>
                      <a:pt x="2630" y="10237"/>
                    </a:cubicBezTo>
                    <a:cubicBezTo>
                      <a:pt x="2646" y="10248"/>
                      <a:pt x="2657" y="10259"/>
                      <a:pt x="2678" y="10259"/>
                    </a:cubicBezTo>
                    <a:lnTo>
                      <a:pt x="2684" y="10259"/>
                    </a:lnTo>
                    <a:cubicBezTo>
                      <a:pt x="2818" y="10340"/>
                      <a:pt x="2953" y="10409"/>
                      <a:pt x="3092" y="10485"/>
                    </a:cubicBezTo>
                    <a:lnTo>
                      <a:pt x="3060" y="10538"/>
                    </a:lnTo>
                    <a:cubicBezTo>
                      <a:pt x="3039" y="10571"/>
                      <a:pt x="3049" y="10619"/>
                      <a:pt x="3082" y="10641"/>
                    </a:cubicBezTo>
                    <a:cubicBezTo>
                      <a:pt x="3092" y="10646"/>
                      <a:pt x="3108" y="10651"/>
                      <a:pt x="3119" y="10651"/>
                    </a:cubicBezTo>
                    <a:cubicBezTo>
                      <a:pt x="3141" y="10651"/>
                      <a:pt x="3168" y="10641"/>
                      <a:pt x="3184" y="10619"/>
                    </a:cubicBezTo>
                    <a:lnTo>
                      <a:pt x="3227" y="10544"/>
                    </a:lnTo>
                    <a:cubicBezTo>
                      <a:pt x="3334" y="10592"/>
                      <a:pt x="3442" y="10641"/>
                      <a:pt x="3560" y="10689"/>
                    </a:cubicBezTo>
                    <a:lnTo>
                      <a:pt x="3496" y="10780"/>
                    </a:lnTo>
                    <a:cubicBezTo>
                      <a:pt x="3479" y="10813"/>
                      <a:pt x="3485" y="10861"/>
                      <a:pt x="3517" y="10883"/>
                    </a:cubicBezTo>
                    <a:cubicBezTo>
                      <a:pt x="3533" y="10888"/>
                      <a:pt x="3544" y="10893"/>
                      <a:pt x="3560" y="10893"/>
                    </a:cubicBezTo>
                    <a:cubicBezTo>
                      <a:pt x="3587" y="10893"/>
                      <a:pt x="3603" y="10883"/>
                      <a:pt x="3619" y="10861"/>
                    </a:cubicBezTo>
                    <a:lnTo>
                      <a:pt x="3694" y="10743"/>
                    </a:lnTo>
                    <a:cubicBezTo>
                      <a:pt x="4270" y="10942"/>
                      <a:pt x="4888" y="11055"/>
                      <a:pt x="5533" y="11055"/>
                    </a:cubicBezTo>
                    <a:cubicBezTo>
                      <a:pt x="5953" y="11055"/>
                      <a:pt x="6361" y="11012"/>
                      <a:pt x="6759" y="10920"/>
                    </a:cubicBezTo>
                    <a:cubicBezTo>
                      <a:pt x="6764" y="10942"/>
                      <a:pt x="6770" y="10958"/>
                      <a:pt x="6791" y="10969"/>
                    </a:cubicBezTo>
                    <a:cubicBezTo>
                      <a:pt x="6802" y="10974"/>
                      <a:pt x="6818" y="10979"/>
                      <a:pt x="6829" y="10979"/>
                    </a:cubicBezTo>
                    <a:cubicBezTo>
                      <a:pt x="6850" y="10979"/>
                      <a:pt x="6877" y="10969"/>
                      <a:pt x="6893" y="10947"/>
                    </a:cubicBezTo>
                    <a:cubicBezTo>
                      <a:pt x="6904" y="10926"/>
                      <a:pt x="6920" y="10904"/>
                      <a:pt x="6936" y="10883"/>
                    </a:cubicBezTo>
                    <a:cubicBezTo>
                      <a:pt x="9313" y="10264"/>
                      <a:pt x="11065" y="8098"/>
                      <a:pt x="11065" y="5539"/>
                    </a:cubicBezTo>
                    <a:cubicBezTo>
                      <a:pt x="11049" y="2474"/>
                      <a:pt x="8571" y="1"/>
                      <a:pt x="5528" y="1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105;p3"/>
              <p:cNvSpPr/>
              <p:nvPr/>
            </p:nvSpPr>
            <p:spPr>
              <a:xfrm>
                <a:off x="1334200" y="4920600"/>
                <a:ext cx="82025" cy="129625"/>
              </a:xfrm>
              <a:custGeom>
                <a:avLst/>
                <a:gdLst/>
                <a:ahLst/>
                <a:cxnLst/>
                <a:rect l="l" t="t" r="r" b="b"/>
                <a:pathLst>
                  <a:path w="3281" h="5185" extrusionOk="0">
                    <a:moveTo>
                      <a:pt x="3199" y="0"/>
                    </a:moveTo>
                    <a:cubicBezTo>
                      <a:pt x="3173" y="0"/>
                      <a:pt x="3146" y="12"/>
                      <a:pt x="3135" y="34"/>
                    </a:cubicBezTo>
                    <a:cubicBezTo>
                      <a:pt x="2103" y="1776"/>
                      <a:pt x="44" y="5034"/>
                      <a:pt x="22" y="5072"/>
                    </a:cubicBezTo>
                    <a:cubicBezTo>
                      <a:pt x="1" y="5104"/>
                      <a:pt x="17" y="5142"/>
                      <a:pt x="49" y="5169"/>
                    </a:cubicBezTo>
                    <a:cubicBezTo>
                      <a:pt x="60" y="5179"/>
                      <a:pt x="76" y="5185"/>
                      <a:pt x="87" y="5185"/>
                    </a:cubicBezTo>
                    <a:cubicBezTo>
                      <a:pt x="114" y="5185"/>
                      <a:pt x="135" y="5169"/>
                      <a:pt x="151" y="5153"/>
                    </a:cubicBezTo>
                    <a:cubicBezTo>
                      <a:pt x="167" y="5115"/>
                      <a:pt x="2232" y="1857"/>
                      <a:pt x="3259" y="110"/>
                    </a:cubicBezTo>
                    <a:cubicBezTo>
                      <a:pt x="3280" y="77"/>
                      <a:pt x="3269" y="29"/>
                      <a:pt x="3232" y="7"/>
                    </a:cubicBezTo>
                    <a:cubicBezTo>
                      <a:pt x="3222" y="2"/>
                      <a:pt x="3210" y="0"/>
                      <a:pt x="3199" y="0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106;p3"/>
              <p:cNvSpPr/>
              <p:nvPr/>
            </p:nvSpPr>
            <p:spPr>
              <a:xfrm>
                <a:off x="1378950" y="4919725"/>
                <a:ext cx="67500" cy="116000"/>
              </a:xfrm>
              <a:custGeom>
                <a:avLst/>
                <a:gdLst/>
                <a:ahLst/>
                <a:cxnLst/>
                <a:rect l="l" t="t" r="r" b="b"/>
                <a:pathLst>
                  <a:path w="2700" h="4640" extrusionOk="0">
                    <a:moveTo>
                      <a:pt x="2618" y="0"/>
                    </a:moveTo>
                    <a:cubicBezTo>
                      <a:pt x="2592" y="0"/>
                      <a:pt x="2566" y="15"/>
                      <a:pt x="2555" y="37"/>
                    </a:cubicBezTo>
                    <a:lnTo>
                      <a:pt x="12" y="4532"/>
                    </a:lnTo>
                    <a:cubicBezTo>
                      <a:pt x="1" y="4575"/>
                      <a:pt x="12" y="4612"/>
                      <a:pt x="44" y="4634"/>
                    </a:cubicBezTo>
                    <a:cubicBezTo>
                      <a:pt x="60" y="4639"/>
                      <a:pt x="65" y="4639"/>
                      <a:pt x="82" y="4639"/>
                    </a:cubicBezTo>
                    <a:cubicBezTo>
                      <a:pt x="109" y="4639"/>
                      <a:pt x="125" y="4628"/>
                      <a:pt x="141" y="4607"/>
                    </a:cubicBezTo>
                    <a:lnTo>
                      <a:pt x="2678" y="112"/>
                    </a:lnTo>
                    <a:cubicBezTo>
                      <a:pt x="2700" y="80"/>
                      <a:pt x="2689" y="32"/>
                      <a:pt x="2651" y="10"/>
                    </a:cubicBezTo>
                    <a:cubicBezTo>
                      <a:pt x="2641" y="3"/>
                      <a:pt x="2630" y="0"/>
                      <a:pt x="2618" y="0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107;p3"/>
              <p:cNvSpPr/>
              <p:nvPr/>
            </p:nvSpPr>
            <p:spPr>
              <a:xfrm>
                <a:off x="1455175" y="4991600"/>
                <a:ext cx="42900" cy="67500"/>
              </a:xfrm>
              <a:custGeom>
                <a:avLst/>
                <a:gdLst/>
                <a:ahLst/>
                <a:cxnLst/>
                <a:rect l="l" t="t" r="r" b="b"/>
                <a:pathLst>
                  <a:path w="1716" h="2700" extrusionOk="0">
                    <a:moveTo>
                      <a:pt x="599" y="1"/>
                    </a:moveTo>
                    <a:cubicBezTo>
                      <a:pt x="422" y="1"/>
                      <a:pt x="246" y="10"/>
                      <a:pt x="70" y="28"/>
                    </a:cubicBezTo>
                    <a:cubicBezTo>
                      <a:pt x="27" y="33"/>
                      <a:pt x="0" y="65"/>
                      <a:pt x="0" y="108"/>
                    </a:cubicBezTo>
                    <a:cubicBezTo>
                      <a:pt x="6" y="146"/>
                      <a:pt x="43" y="173"/>
                      <a:pt x="81" y="173"/>
                    </a:cubicBezTo>
                    <a:cubicBezTo>
                      <a:pt x="252" y="156"/>
                      <a:pt x="422" y="148"/>
                      <a:pt x="591" y="148"/>
                    </a:cubicBezTo>
                    <a:cubicBezTo>
                      <a:pt x="918" y="148"/>
                      <a:pt x="1241" y="179"/>
                      <a:pt x="1559" y="243"/>
                    </a:cubicBezTo>
                    <a:cubicBezTo>
                      <a:pt x="1457" y="1033"/>
                      <a:pt x="1312" y="1834"/>
                      <a:pt x="1119" y="2614"/>
                    </a:cubicBezTo>
                    <a:cubicBezTo>
                      <a:pt x="1108" y="2651"/>
                      <a:pt x="1129" y="2694"/>
                      <a:pt x="1172" y="2700"/>
                    </a:cubicBezTo>
                    <a:lnTo>
                      <a:pt x="1189" y="2700"/>
                    </a:lnTo>
                    <a:cubicBezTo>
                      <a:pt x="1221" y="2700"/>
                      <a:pt x="1248" y="2678"/>
                      <a:pt x="1258" y="2646"/>
                    </a:cubicBezTo>
                    <a:cubicBezTo>
                      <a:pt x="1457" y="1839"/>
                      <a:pt x="1613" y="1011"/>
                      <a:pt x="1715" y="194"/>
                    </a:cubicBezTo>
                    <a:cubicBezTo>
                      <a:pt x="1715" y="146"/>
                      <a:pt x="1694" y="114"/>
                      <a:pt x="1656" y="108"/>
                    </a:cubicBezTo>
                    <a:cubicBezTo>
                      <a:pt x="1305" y="37"/>
                      <a:pt x="951" y="1"/>
                      <a:pt x="599" y="1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108;p3"/>
              <p:cNvSpPr/>
              <p:nvPr/>
            </p:nvSpPr>
            <p:spPr>
              <a:xfrm>
                <a:off x="1517675" y="4986100"/>
                <a:ext cx="46125" cy="64125"/>
              </a:xfrm>
              <a:custGeom>
                <a:avLst/>
                <a:gdLst/>
                <a:ahLst/>
                <a:cxnLst/>
                <a:rect l="l" t="t" r="r" b="b"/>
                <a:pathLst>
                  <a:path w="1845" h="2565" extrusionOk="0">
                    <a:moveTo>
                      <a:pt x="1414" y="0"/>
                    </a:moveTo>
                    <a:cubicBezTo>
                      <a:pt x="1405" y="0"/>
                      <a:pt x="1396" y="2"/>
                      <a:pt x="1387" y="6"/>
                    </a:cubicBezTo>
                    <a:cubicBezTo>
                      <a:pt x="1224" y="59"/>
                      <a:pt x="658" y="72"/>
                      <a:pt x="300" y="72"/>
                    </a:cubicBezTo>
                    <a:cubicBezTo>
                      <a:pt x="222" y="72"/>
                      <a:pt x="154" y="71"/>
                      <a:pt x="102" y="70"/>
                    </a:cubicBezTo>
                    <a:cubicBezTo>
                      <a:pt x="81" y="70"/>
                      <a:pt x="59" y="76"/>
                      <a:pt x="49" y="92"/>
                    </a:cubicBezTo>
                    <a:cubicBezTo>
                      <a:pt x="33" y="102"/>
                      <a:pt x="27" y="124"/>
                      <a:pt x="27" y="145"/>
                    </a:cubicBezTo>
                    <a:lnTo>
                      <a:pt x="135" y="1188"/>
                    </a:lnTo>
                    <a:cubicBezTo>
                      <a:pt x="135" y="1205"/>
                      <a:pt x="151" y="1226"/>
                      <a:pt x="167" y="1242"/>
                    </a:cubicBezTo>
                    <a:cubicBezTo>
                      <a:pt x="188" y="1253"/>
                      <a:pt x="210" y="1253"/>
                      <a:pt x="231" y="1253"/>
                    </a:cubicBezTo>
                    <a:cubicBezTo>
                      <a:pt x="504" y="1181"/>
                      <a:pt x="979" y="1070"/>
                      <a:pt x="1118" y="1070"/>
                    </a:cubicBezTo>
                    <a:cubicBezTo>
                      <a:pt x="1124" y="1070"/>
                      <a:pt x="1130" y="1070"/>
                      <a:pt x="1135" y="1070"/>
                    </a:cubicBezTo>
                    <a:cubicBezTo>
                      <a:pt x="1447" y="1108"/>
                      <a:pt x="1699" y="1430"/>
                      <a:pt x="1667" y="1758"/>
                    </a:cubicBezTo>
                    <a:cubicBezTo>
                      <a:pt x="1635" y="2076"/>
                      <a:pt x="1366" y="2355"/>
                      <a:pt x="1027" y="2409"/>
                    </a:cubicBezTo>
                    <a:cubicBezTo>
                      <a:pt x="982" y="2417"/>
                      <a:pt x="935" y="2421"/>
                      <a:pt x="888" y="2421"/>
                    </a:cubicBezTo>
                    <a:cubicBezTo>
                      <a:pt x="616" y="2421"/>
                      <a:pt x="332" y="2290"/>
                      <a:pt x="135" y="2065"/>
                    </a:cubicBezTo>
                    <a:cubicBezTo>
                      <a:pt x="120" y="2050"/>
                      <a:pt x="99" y="2042"/>
                      <a:pt x="78" y="2042"/>
                    </a:cubicBezTo>
                    <a:cubicBezTo>
                      <a:pt x="61" y="2042"/>
                      <a:pt x="45" y="2047"/>
                      <a:pt x="33" y="2059"/>
                    </a:cubicBezTo>
                    <a:cubicBezTo>
                      <a:pt x="6" y="2086"/>
                      <a:pt x="0" y="2135"/>
                      <a:pt x="27" y="2162"/>
                    </a:cubicBezTo>
                    <a:cubicBezTo>
                      <a:pt x="248" y="2414"/>
                      <a:pt x="570" y="2565"/>
                      <a:pt x="887" y="2565"/>
                    </a:cubicBezTo>
                    <a:cubicBezTo>
                      <a:pt x="941" y="2565"/>
                      <a:pt x="1000" y="2559"/>
                      <a:pt x="1054" y="2549"/>
                    </a:cubicBezTo>
                    <a:cubicBezTo>
                      <a:pt x="1452" y="2484"/>
                      <a:pt x="1774" y="2145"/>
                      <a:pt x="1807" y="1769"/>
                    </a:cubicBezTo>
                    <a:cubicBezTo>
                      <a:pt x="1844" y="1366"/>
                      <a:pt x="1527" y="973"/>
                      <a:pt x="1145" y="930"/>
                    </a:cubicBezTo>
                    <a:cubicBezTo>
                      <a:pt x="1139" y="930"/>
                      <a:pt x="1132" y="930"/>
                      <a:pt x="1124" y="930"/>
                    </a:cubicBezTo>
                    <a:cubicBezTo>
                      <a:pt x="947" y="930"/>
                      <a:pt x="465" y="1046"/>
                      <a:pt x="264" y="1097"/>
                    </a:cubicBezTo>
                    <a:lnTo>
                      <a:pt x="178" y="221"/>
                    </a:lnTo>
                    <a:cubicBezTo>
                      <a:pt x="430" y="221"/>
                      <a:pt x="1210" y="221"/>
                      <a:pt x="1430" y="145"/>
                    </a:cubicBezTo>
                    <a:cubicBezTo>
                      <a:pt x="1473" y="129"/>
                      <a:pt x="1495" y="92"/>
                      <a:pt x="1479" y="49"/>
                    </a:cubicBezTo>
                    <a:cubicBezTo>
                      <a:pt x="1471" y="20"/>
                      <a:pt x="1443" y="0"/>
                      <a:pt x="1414" y="0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109;p3"/>
              <p:cNvSpPr/>
              <p:nvPr/>
            </p:nvSpPr>
            <p:spPr>
              <a:xfrm>
                <a:off x="1593475" y="4977675"/>
                <a:ext cx="32825" cy="60050"/>
              </a:xfrm>
              <a:custGeom>
                <a:avLst/>
                <a:gdLst/>
                <a:ahLst/>
                <a:cxnLst/>
                <a:rect l="l" t="t" r="r" b="b"/>
                <a:pathLst>
                  <a:path w="1313" h="2402" extrusionOk="0">
                    <a:moveTo>
                      <a:pt x="1230" y="1"/>
                    </a:moveTo>
                    <a:cubicBezTo>
                      <a:pt x="1206" y="1"/>
                      <a:pt x="1181" y="10"/>
                      <a:pt x="1167" y="31"/>
                    </a:cubicBezTo>
                    <a:cubicBezTo>
                      <a:pt x="710" y="746"/>
                      <a:pt x="323" y="1509"/>
                      <a:pt x="11" y="2305"/>
                    </a:cubicBezTo>
                    <a:cubicBezTo>
                      <a:pt x="1" y="2343"/>
                      <a:pt x="22" y="2386"/>
                      <a:pt x="54" y="2396"/>
                    </a:cubicBezTo>
                    <a:cubicBezTo>
                      <a:pt x="60" y="2402"/>
                      <a:pt x="76" y="2402"/>
                      <a:pt x="81" y="2402"/>
                    </a:cubicBezTo>
                    <a:cubicBezTo>
                      <a:pt x="108" y="2402"/>
                      <a:pt x="135" y="2386"/>
                      <a:pt x="146" y="2359"/>
                    </a:cubicBezTo>
                    <a:cubicBezTo>
                      <a:pt x="452" y="1568"/>
                      <a:pt x="834" y="816"/>
                      <a:pt x="1291" y="112"/>
                    </a:cubicBezTo>
                    <a:cubicBezTo>
                      <a:pt x="1312" y="79"/>
                      <a:pt x="1302" y="31"/>
                      <a:pt x="1269" y="9"/>
                    </a:cubicBezTo>
                    <a:cubicBezTo>
                      <a:pt x="1258" y="4"/>
                      <a:pt x="1244" y="1"/>
                      <a:pt x="1230" y="1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110;p3"/>
              <p:cNvSpPr/>
              <p:nvPr/>
            </p:nvSpPr>
            <p:spPr>
              <a:xfrm>
                <a:off x="1583125" y="4991200"/>
                <a:ext cx="14275" cy="1415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66" extrusionOk="0">
                    <a:moveTo>
                      <a:pt x="286" y="151"/>
                    </a:moveTo>
                    <a:cubicBezTo>
                      <a:pt x="361" y="151"/>
                      <a:pt x="420" y="210"/>
                      <a:pt x="420" y="286"/>
                    </a:cubicBezTo>
                    <a:cubicBezTo>
                      <a:pt x="420" y="355"/>
                      <a:pt x="361" y="420"/>
                      <a:pt x="286" y="420"/>
                    </a:cubicBezTo>
                    <a:cubicBezTo>
                      <a:pt x="210" y="420"/>
                      <a:pt x="151" y="355"/>
                      <a:pt x="151" y="286"/>
                    </a:cubicBezTo>
                    <a:cubicBezTo>
                      <a:pt x="151" y="210"/>
                      <a:pt x="210" y="151"/>
                      <a:pt x="286" y="151"/>
                    </a:cubicBezTo>
                    <a:close/>
                    <a:moveTo>
                      <a:pt x="286" y="1"/>
                    </a:moveTo>
                    <a:cubicBezTo>
                      <a:pt x="130" y="1"/>
                      <a:pt x="1" y="130"/>
                      <a:pt x="1" y="286"/>
                    </a:cubicBezTo>
                    <a:cubicBezTo>
                      <a:pt x="1" y="436"/>
                      <a:pt x="130" y="565"/>
                      <a:pt x="286" y="565"/>
                    </a:cubicBezTo>
                    <a:cubicBezTo>
                      <a:pt x="441" y="560"/>
                      <a:pt x="570" y="436"/>
                      <a:pt x="570" y="286"/>
                    </a:cubicBezTo>
                    <a:cubicBezTo>
                      <a:pt x="570" y="130"/>
                      <a:pt x="441" y="1"/>
                      <a:pt x="286" y="1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111;p3"/>
              <p:cNvSpPr/>
              <p:nvPr/>
            </p:nvSpPr>
            <p:spPr>
              <a:xfrm>
                <a:off x="1617125" y="5011375"/>
                <a:ext cx="14150" cy="14125"/>
              </a:xfrm>
              <a:custGeom>
                <a:avLst/>
                <a:gdLst/>
                <a:ahLst/>
                <a:cxnLst/>
                <a:rect l="l" t="t" r="r" b="b"/>
                <a:pathLst>
                  <a:path w="566" h="565" extrusionOk="0">
                    <a:moveTo>
                      <a:pt x="286" y="140"/>
                    </a:moveTo>
                    <a:cubicBezTo>
                      <a:pt x="356" y="140"/>
                      <a:pt x="420" y="204"/>
                      <a:pt x="420" y="274"/>
                    </a:cubicBezTo>
                    <a:cubicBezTo>
                      <a:pt x="420" y="350"/>
                      <a:pt x="356" y="409"/>
                      <a:pt x="286" y="409"/>
                    </a:cubicBezTo>
                    <a:cubicBezTo>
                      <a:pt x="210" y="409"/>
                      <a:pt x="151" y="350"/>
                      <a:pt x="151" y="274"/>
                    </a:cubicBezTo>
                    <a:cubicBezTo>
                      <a:pt x="151" y="204"/>
                      <a:pt x="210" y="140"/>
                      <a:pt x="286" y="140"/>
                    </a:cubicBezTo>
                    <a:close/>
                    <a:moveTo>
                      <a:pt x="286" y="0"/>
                    </a:moveTo>
                    <a:cubicBezTo>
                      <a:pt x="130" y="0"/>
                      <a:pt x="1" y="129"/>
                      <a:pt x="1" y="285"/>
                    </a:cubicBezTo>
                    <a:cubicBezTo>
                      <a:pt x="1" y="436"/>
                      <a:pt x="130" y="565"/>
                      <a:pt x="286" y="565"/>
                    </a:cubicBezTo>
                    <a:cubicBezTo>
                      <a:pt x="436" y="565"/>
                      <a:pt x="565" y="436"/>
                      <a:pt x="565" y="285"/>
                    </a:cubicBezTo>
                    <a:cubicBezTo>
                      <a:pt x="565" y="129"/>
                      <a:pt x="436" y="0"/>
                      <a:pt x="286" y="0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2" name="Google Shape;112;p3"/>
            <p:cNvGrpSpPr/>
            <p:nvPr/>
          </p:nvGrpSpPr>
          <p:grpSpPr>
            <a:xfrm>
              <a:off x="2071236" y="193796"/>
              <a:ext cx="512405" cy="448853"/>
              <a:chOff x="4509650" y="2333825"/>
              <a:chExt cx="217425" cy="190450"/>
            </a:xfrm>
          </p:grpSpPr>
          <p:sp>
            <p:nvSpPr>
              <p:cNvPr id="113" name="Google Shape;113;p3"/>
              <p:cNvSpPr/>
              <p:nvPr/>
            </p:nvSpPr>
            <p:spPr>
              <a:xfrm>
                <a:off x="4529600" y="2362300"/>
                <a:ext cx="170050" cy="161975"/>
              </a:xfrm>
              <a:custGeom>
                <a:avLst/>
                <a:gdLst/>
                <a:ahLst/>
                <a:cxnLst/>
                <a:rect l="l" t="t" r="r" b="b"/>
                <a:pathLst>
                  <a:path w="6802" h="6479" extrusionOk="0">
                    <a:moveTo>
                      <a:pt x="3635" y="206"/>
                    </a:moveTo>
                    <a:cubicBezTo>
                      <a:pt x="4017" y="211"/>
                      <a:pt x="4388" y="297"/>
                      <a:pt x="4737" y="529"/>
                    </a:cubicBezTo>
                    <a:cubicBezTo>
                      <a:pt x="5275" y="862"/>
                      <a:pt x="5759" y="1281"/>
                      <a:pt x="6033" y="1857"/>
                    </a:cubicBezTo>
                    <a:cubicBezTo>
                      <a:pt x="6243" y="2281"/>
                      <a:pt x="6329" y="2754"/>
                      <a:pt x="6312" y="3217"/>
                    </a:cubicBezTo>
                    <a:cubicBezTo>
                      <a:pt x="5296" y="2324"/>
                      <a:pt x="4409" y="1314"/>
                      <a:pt x="3635" y="206"/>
                    </a:cubicBezTo>
                    <a:close/>
                    <a:moveTo>
                      <a:pt x="3259" y="233"/>
                    </a:moveTo>
                    <a:cubicBezTo>
                      <a:pt x="2769" y="797"/>
                      <a:pt x="2323" y="1416"/>
                      <a:pt x="1856" y="1991"/>
                    </a:cubicBezTo>
                    <a:cubicBezTo>
                      <a:pt x="1399" y="2550"/>
                      <a:pt x="936" y="3093"/>
                      <a:pt x="458" y="3636"/>
                    </a:cubicBezTo>
                    <a:cubicBezTo>
                      <a:pt x="436" y="3459"/>
                      <a:pt x="431" y="3281"/>
                      <a:pt x="442" y="3109"/>
                    </a:cubicBezTo>
                    <a:cubicBezTo>
                      <a:pt x="533" y="1679"/>
                      <a:pt x="1662" y="459"/>
                      <a:pt x="3097" y="292"/>
                    </a:cubicBezTo>
                    <a:cubicBezTo>
                      <a:pt x="3130" y="287"/>
                      <a:pt x="3146" y="265"/>
                      <a:pt x="3151" y="244"/>
                    </a:cubicBezTo>
                    <a:cubicBezTo>
                      <a:pt x="3183" y="238"/>
                      <a:pt x="3221" y="238"/>
                      <a:pt x="3259" y="233"/>
                    </a:cubicBezTo>
                    <a:close/>
                    <a:moveTo>
                      <a:pt x="3431" y="211"/>
                    </a:moveTo>
                    <a:cubicBezTo>
                      <a:pt x="4167" y="1373"/>
                      <a:pt x="5065" y="2421"/>
                      <a:pt x="6103" y="3330"/>
                    </a:cubicBezTo>
                    <a:cubicBezTo>
                      <a:pt x="4312" y="3620"/>
                      <a:pt x="2490" y="3459"/>
                      <a:pt x="700" y="3701"/>
                    </a:cubicBezTo>
                    <a:cubicBezTo>
                      <a:pt x="1657" y="2609"/>
                      <a:pt x="2667" y="1475"/>
                      <a:pt x="3420" y="238"/>
                    </a:cubicBezTo>
                    <a:cubicBezTo>
                      <a:pt x="3415" y="233"/>
                      <a:pt x="3420" y="222"/>
                      <a:pt x="3420" y="211"/>
                    </a:cubicBezTo>
                    <a:close/>
                    <a:moveTo>
                      <a:pt x="6286" y="3523"/>
                    </a:moveTo>
                    <a:lnTo>
                      <a:pt x="6286" y="3523"/>
                    </a:lnTo>
                    <a:cubicBezTo>
                      <a:pt x="6205" y="4115"/>
                      <a:pt x="5952" y="4679"/>
                      <a:pt x="5549" y="5125"/>
                    </a:cubicBezTo>
                    <a:cubicBezTo>
                      <a:pt x="4913" y="5830"/>
                      <a:pt x="3951" y="6229"/>
                      <a:pt x="2997" y="6229"/>
                    </a:cubicBezTo>
                    <a:cubicBezTo>
                      <a:pt x="2758" y="6229"/>
                      <a:pt x="2519" y="6204"/>
                      <a:pt x="2286" y="6152"/>
                    </a:cubicBezTo>
                    <a:cubicBezTo>
                      <a:pt x="1286" y="5932"/>
                      <a:pt x="683" y="4943"/>
                      <a:pt x="495" y="3948"/>
                    </a:cubicBezTo>
                    <a:cubicBezTo>
                      <a:pt x="2404" y="3604"/>
                      <a:pt x="4366" y="3851"/>
                      <a:pt x="6286" y="3523"/>
                    </a:cubicBezTo>
                    <a:close/>
                    <a:moveTo>
                      <a:pt x="3690" y="0"/>
                    </a:moveTo>
                    <a:cubicBezTo>
                      <a:pt x="3361" y="0"/>
                      <a:pt x="3022" y="77"/>
                      <a:pt x="2657" y="228"/>
                    </a:cubicBezTo>
                    <a:cubicBezTo>
                      <a:pt x="2646" y="228"/>
                      <a:pt x="2646" y="233"/>
                      <a:pt x="2640" y="233"/>
                    </a:cubicBezTo>
                    <a:cubicBezTo>
                      <a:pt x="1538" y="475"/>
                      <a:pt x="640" y="1340"/>
                      <a:pt x="334" y="2459"/>
                    </a:cubicBezTo>
                    <a:cubicBezTo>
                      <a:pt x="1" y="3695"/>
                      <a:pt x="431" y="5432"/>
                      <a:pt x="1587" y="6131"/>
                    </a:cubicBezTo>
                    <a:cubicBezTo>
                      <a:pt x="1988" y="6373"/>
                      <a:pt x="2461" y="6478"/>
                      <a:pt x="2947" y="6478"/>
                    </a:cubicBezTo>
                    <a:cubicBezTo>
                      <a:pt x="3808" y="6478"/>
                      <a:pt x="4710" y="6148"/>
                      <a:pt x="5329" y="5663"/>
                    </a:cubicBezTo>
                    <a:cubicBezTo>
                      <a:pt x="6372" y="4840"/>
                      <a:pt x="6802" y="3416"/>
                      <a:pt x="6398" y="2152"/>
                    </a:cubicBezTo>
                    <a:cubicBezTo>
                      <a:pt x="6162" y="1432"/>
                      <a:pt x="5678" y="905"/>
                      <a:pt x="5076" y="480"/>
                    </a:cubicBezTo>
                    <a:cubicBezTo>
                      <a:pt x="4608" y="157"/>
                      <a:pt x="4160" y="0"/>
                      <a:pt x="3690" y="0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114;p3"/>
              <p:cNvSpPr/>
              <p:nvPr/>
            </p:nvSpPr>
            <p:spPr>
              <a:xfrm>
                <a:off x="4509650" y="2445150"/>
                <a:ext cx="20650" cy="33800"/>
              </a:xfrm>
              <a:custGeom>
                <a:avLst/>
                <a:gdLst/>
                <a:ahLst/>
                <a:cxnLst/>
                <a:rect l="l" t="t" r="r" b="b"/>
                <a:pathLst>
                  <a:path w="826" h="1352" extrusionOk="0">
                    <a:moveTo>
                      <a:pt x="58" y="0"/>
                    </a:moveTo>
                    <a:cubicBezTo>
                      <a:pt x="35" y="0"/>
                      <a:pt x="13" y="16"/>
                      <a:pt x="19" y="43"/>
                    </a:cubicBezTo>
                    <a:cubicBezTo>
                      <a:pt x="41" y="311"/>
                      <a:pt x="46" y="596"/>
                      <a:pt x="14" y="865"/>
                    </a:cubicBezTo>
                    <a:cubicBezTo>
                      <a:pt x="1" y="938"/>
                      <a:pt x="49" y="996"/>
                      <a:pt x="112" y="996"/>
                    </a:cubicBezTo>
                    <a:cubicBezTo>
                      <a:pt x="129" y="996"/>
                      <a:pt x="146" y="992"/>
                      <a:pt x="164" y="983"/>
                    </a:cubicBezTo>
                    <a:cubicBezTo>
                      <a:pt x="245" y="951"/>
                      <a:pt x="363" y="844"/>
                      <a:pt x="449" y="838"/>
                    </a:cubicBezTo>
                    <a:cubicBezTo>
                      <a:pt x="621" y="903"/>
                      <a:pt x="643" y="989"/>
                      <a:pt x="514" y="1086"/>
                    </a:cubicBezTo>
                    <a:cubicBezTo>
                      <a:pt x="475" y="1102"/>
                      <a:pt x="437" y="1110"/>
                      <a:pt x="399" y="1110"/>
                    </a:cubicBezTo>
                    <a:cubicBezTo>
                      <a:pt x="349" y="1110"/>
                      <a:pt x="300" y="1095"/>
                      <a:pt x="250" y="1064"/>
                    </a:cubicBezTo>
                    <a:cubicBezTo>
                      <a:pt x="235" y="1057"/>
                      <a:pt x="219" y="1054"/>
                      <a:pt x="204" y="1054"/>
                    </a:cubicBezTo>
                    <a:cubicBezTo>
                      <a:pt x="116" y="1054"/>
                      <a:pt x="38" y="1159"/>
                      <a:pt x="116" y="1241"/>
                    </a:cubicBezTo>
                    <a:cubicBezTo>
                      <a:pt x="198" y="1317"/>
                      <a:pt x="297" y="1351"/>
                      <a:pt x="394" y="1351"/>
                    </a:cubicBezTo>
                    <a:cubicBezTo>
                      <a:pt x="606" y="1351"/>
                      <a:pt x="811" y="1188"/>
                      <a:pt x="826" y="940"/>
                    </a:cubicBezTo>
                    <a:cubicBezTo>
                      <a:pt x="826" y="790"/>
                      <a:pt x="745" y="650"/>
                      <a:pt x="589" y="612"/>
                    </a:cubicBezTo>
                    <a:cubicBezTo>
                      <a:pt x="565" y="607"/>
                      <a:pt x="541" y="604"/>
                      <a:pt x="517" y="604"/>
                    </a:cubicBezTo>
                    <a:cubicBezTo>
                      <a:pt x="405" y="604"/>
                      <a:pt x="299" y="661"/>
                      <a:pt x="197" y="715"/>
                    </a:cubicBezTo>
                    <a:cubicBezTo>
                      <a:pt x="170" y="489"/>
                      <a:pt x="143" y="258"/>
                      <a:pt x="100" y="32"/>
                    </a:cubicBezTo>
                    <a:cubicBezTo>
                      <a:pt x="95" y="10"/>
                      <a:pt x="76" y="0"/>
                      <a:pt x="58" y="0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115;p3"/>
              <p:cNvSpPr/>
              <p:nvPr/>
            </p:nvSpPr>
            <p:spPr>
              <a:xfrm>
                <a:off x="4605950" y="2333825"/>
                <a:ext cx="27500" cy="24300"/>
              </a:xfrm>
              <a:custGeom>
                <a:avLst/>
                <a:gdLst/>
                <a:ahLst/>
                <a:cxnLst/>
                <a:rect l="l" t="t" r="r" b="b"/>
                <a:pathLst>
                  <a:path w="1100" h="972" extrusionOk="0">
                    <a:moveTo>
                      <a:pt x="424" y="1"/>
                    </a:moveTo>
                    <a:cubicBezTo>
                      <a:pt x="404" y="1"/>
                      <a:pt x="382" y="3"/>
                      <a:pt x="361" y="6"/>
                    </a:cubicBezTo>
                    <a:cubicBezTo>
                      <a:pt x="156" y="44"/>
                      <a:pt x="0" y="243"/>
                      <a:pt x="27" y="447"/>
                    </a:cubicBezTo>
                    <a:cubicBezTo>
                      <a:pt x="60" y="626"/>
                      <a:pt x="209" y="768"/>
                      <a:pt x="386" y="768"/>
                    </a:cubicBezTo>
                    <a:cubicBezTo>
                      <a:pt x="411" y="768"/>
                      <a:pt x="437" y="765"/>
                      <a:pt x="463" y="759"/>
                    </a:cubicBezTo>
                    <a:cubicBezTo>
                      <a:pt x="581" y="732"/>
                      <a:pt x="662" y="662"/>
                      <a:pt x="732" y="576"/>
                    </a:cubicBezTo>
                    <a:cubicBezTo>
                      <a:pt x="758" y="754"/>
                      <a:pt x="828" y="915"/>
                      <a:pt x="1000" y="969"/>
                    </a:cubicBezTo>
                    <a:cubicBezTo>
                      <a:pt x="1007" y="970"/>
                      <a:pt x="1013" y="971"/>
                      <a:pt x="1019" y="971"/>
                    </a:cubicBezTo>
                    <a:cubicBezTo>
                      <a:pt x="1068" y="971"/>
                      <a:pt x="1100" y="915"/>
                      <a:pt x="1076" y="867"/>
                    </a:cubicBezTo>
                    <a:cubicBezTo>
                      <a:pt x="1017" y="759"/>
                      <a:pt x="952" y="678"/>
                      <a:pt x="925" y="555"/>
                    </a:cubicBezTo>
                    <a:cubicBezTo>
                      <a:pt x="898" y="436"/>
                      <a:pt x="904" y="307"/>
                      <a:pt x="909" y="178"/>
                    </a:cubicBezTo>
                    <a:cubicBezTo>
                      <a:pt x="912" y="117"/>
                      <a:pt x="864" y="86"/>
                      <a:pt x="814" y="86"/>
                    </a:cubicBezTo>
                    <a:cubicBezTo>
                      <a:pt x="773" y="86"/>
                      <a:pt x="730" y="107"/>
                      <a:pt x="715" y="152"/>
                    </a:cubicBezTo>
                    <a:cubicBezTo>
                      <a:pt x="668" y="306"/>
                      <a:pt x="588" y="571"/>
                      <a:pt x="383" y="571"/>
                    </a:cubicBezTo>
                    <a:cubicBezTo>
                      <a:pt x="381" y="571"/>
                      <a:pt x="379" y="571"/>
                      <a:pt x="377" y="571"/>
                    </a:cubicBezTo>
                    <a:cubicBezTo>
                      <a:pt x="237" y="565"/>
                      <a:pt x="172" y="404"/>
                      <a:pt x="232" y="286"/>
                    </a:cubicBezTo>
                    <a:cubicBezTo>
                      <a:pt x="258" y="248"/>
                      <a:pt x="291" y="216"/>
                      <a:pt x="334" y="189"/>
                    </a:cubicBezTo>
                    <a:cubicBezTo>
                      <a:pt x="361" y="171"/>
                      <a:pt x="389" y="161"/>
                      <a:pt x="418" y="161"/>
                    </a:cubicBezTo>
                    <a:cubicBezTo>
                      <a:pt x="456" y="161"/>
                      <a:pt x="493" y="179"/>
                      <a:pt x="527" y="216"/>
                    </a:cubicBezTo>
                    <a:cubicBezTo>
                      <a:pt x="524" y="263"/>
                      <a:pt x="559" y="295"/>
                      <a:pt x="589" y="295"/>
                    </a:cubicBezTo>
                    <a:cubicBezTo>
                      <a:pt x="604" y="295"/>
                      <a:pt x="617" y="287"/>
                      <a:pt x="624" y="270"/>
                    </a:cubicBezTo>
                    <a:cubicBezTo>
                      <a:pt x="700" y="104"/>
                      <a:pt x="579" y="1"/>
                      <a:pt x="424" y="1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6;p3"/>
              <p:cNvSpPr/>
              <p:nvPr/>
            </p:nvSpPr>
            <p:spPr>
              <a:xfrm>
                <a:off x="4700975" y="2435000"/>
                <a:ext cx="26100" cy="23025"/>
              </a:xfrm>
              <a:custGeom>
                <a:avLst/>
                <a:gdLst/>
                <a:ahLst/>
                <a:cxnLst/>
                <a:rect l="l" t="t" r="r" b="b"/>
                <a:pathLst>
                  <a:path w="1044" h="921" extrusionOk="0">
                    <a:moveTo>
                      <a:pt x="480" y="1"/>
                    </a:moveTo>
                    <a:cubicBezTo>
                      <a:pt x="385" y="1"/>
                      <a:pt x="289" y="31"/>
                      <a:pt x="205" y="94"/>
                    </a:cubicBezTo>
                    <a:cubicBezTo>
                      <a:pt x="65" y="201"/>
                      <a:pt x="0" y="389"/>
                      <a:pt x="60" y="556"/>
                    </a:cubicBezTo>
                    <a:cubicBezTo>
                      <a:pt x="119" y="739"/>
                      <a:pt x="307" y="857"/>
                      <a:pt x="490" y="900"/>
                    </a:cubicBezTo>
                    <a:cubicBezTo>
                      <a:pt x="543" y="912"/>
                      <a:pt x="606" y="920"/>
                      <a:pt x="671" y="920"/>
                    </a:cubicBezTo>
                    <a:cubicBezTo>
                      <a:pt x="810" y="920"/>
                      <a:pt x="956" y="883"/>
                      <a:pt x="1022" y="766"/>
                    </a:cubicBezTo>
                    <a:cubicBezTo>
                      <a:pt x="1043" y="723"/>
                      <a:pt x="1027" y="664"/>
                      <a:pt x="979" y="658"/>
                    </a:cubicBezTo>
                    <a:cubicBezTo>
                      <a:pt x="940" y="650"/>
                      <a:pt x="902" y="648"/>
                      <a:pt x="864" y="648"/>
                    </a:cubicBezTo>
                    <a:cubicBezTo>
                      <a:pt x="784" y="648"/>
                      <a:pt x="706" y="660"/>
                      <a:pt x="630" y="660"/>
                    </a:cubicBezTo>
                    <a:cubicBezTo>
                      <a:pt x="545" y="660"/>
                      <a:pt x="462" y="645"/>
                      <a:pt x="377" y="583"/>
                    </a:cubicBezTo>
                    <a:cubicBezTo>
                      <a:pt x="275" y="508"/>
                      <a:pt x="237" y="400"/>
                      <a:pt x="323" y="303"/>
                    </a:cubicBezTo>
                    <a:cubicBezTo>
                      <a:pt x="376" y="235"/>
                      <a:pt x="452" y="213"/>
                      <a:pt x="531" y="213"/>
                    </a:cubicBezTo>
                    <a:cubicBezTo>
                      <a:pt x="590" y="213"/>
                      <a:pt x="650" y="225"/>
                      <a:pt x="705" y="239"/>
                    </a:cubicBezTo>
                    <a:cubicBezTo>
                      <a:pt x="714" y="241"/>
                      <a:pt x="722" y="243"/>
                      <a:pt x="730" y="243"/>
                    </a:cubicBezTo>
                    <a:cubicBezTo>
                      <a:pt x="808" y="243"/>
                      <a:pt x="837" y="133"/>
                      <a:pt x="764" y="94"/>
                    </a:cubicBezTo>
                    <a:cubicBezTo>
                      <a:pt x="679" y="33"/>
                      <a:pt x="580" y="1"/>
                      <a:pt x="480" y="1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7" name="Google Shape;117;p3"/>
            <p:cNvGrpSpPr/>
            <p:nvPr/>
          </p:nvGrpSpPr>
          <p:grpSpPr>
            <a:xfrm rot="5981195">
              <a:off x="5430618" y="132302"/>
              <a:ext cx="627223" cy="614658"/>
              <a:chOff x="2669400" y="1610725"/>
              <a:chExt cx="167225" cy="163875"/>
            </a:xfrm>
          </p:grpSpPr>
          <p:sp>
            <p:nvSpPr>
              <p:cNvPr id="118" name="Google Shape;118;p3"/>
              <p:cNvSpPr/>
              <p:nvPr/>
            </p:nvSpPr>
            <p:spPr>
              <a:xfrm>
                <a:off x="2669400" y="1610725"/>
                <a:ext cx="167225" cy="163875"/>
              </a:xfrm>
              <a:custGeom>
                <a:avLst/>
                <a:gdLst/>
                <a:ahLst/>
                <a:cxnLst/>
                <a:rect l="l" t="t" r="r" b="b"/>
                <a:pathLst>
                  <a:path w="6689" h="6555" extrusionOk="0">
                    <a:moveTo>
                      <a:pt x="6452" y="242"/>
                    </a:moveTo>
                    <a:cubicBezTo>
                      <a:pt x="6409" y="377"/>
                      <a:pt x="6372" y="506"/>
                      <a:pt x="6339" y="630"/>
                    </a:cubicBezTo>
                    <a:lnTo>
                      <a:pt x="6313" y="678"/>
                    </a:lnTo>
                    <a:lnTo>
                      <a:pt x="6339" y="699"/>
                    </a:lnTo>
                    <a:lnTo>
                      <a:pt x="6313" y="705"/>
                    </a:lnTo>
                    <a:cubicBezTo>
                      <a:pt x="6313" y="705"/>
                      <a:pt x="6313" y="710"/>
                      <a:pt x="6318" y="721"/>
                    </a:cubicBezTo>
                    <a:cubicBezTo>
                      <a:pt x="6313" y="737"/>
                      <a:pt x="6302" y="753"/>
                      <a:pt x="6302" y="775"/>
                    </a:cubicBezTo>
                    <a:cubicBezTo>
                      <a:pt x="6286" y="764"/>
                      <a:pt x="6270" y="759"/>
                      <a:pt x="6248" y="753"/>
                    </a:cubicBezTo>
                    <a:cubicBezTo>
                      <a:pt x="6189" y="730"/>
                      <a:pt x="6122" y="708"/>
                      <a:pt x="6045" y="708"/>
                    </a:cubicBezTo>
                    <a:cubicBezTo>
                      <a:pt x="6030" y="708"/>
                      <a:pt x="6016" y="709"/>
                      <a:pt x="6001" y="710"/>
                    </a:cubicBezTo>
                    <a:lnTo>
                      <a:pt x="5963" y="721"/>
                    </a:lnTo>
                    <a:lnTo>
                      <a:pt x="5979" y="759"/>
                    </a:lnTo>
                    <a:cubicBezTo>
                      <a:pt x="5979" y="764"/>
                      <a:pt x="5985" y="775"/>
                      <a:pt x="5985" y="780"/>
                    </a:cubicBezTo>
                    <a:cubicBezTo>
                      <a:pt x="5995" y="802"/>
                      <a:pt x="6001" y="818"/>
                      <a:pt x="6022" y="834"/>
                    </a:cubicBezTo>
                    <a:cubicBezTo>
                      <a:pt x="6054" y="861"/>
                      <a:pt x="6092" y="882"/>
                      <a:pt x="6130" y="893"/>
                    </a:cubicBezTo>
                    <a:cubicBezTo>
                      <a:pt x="6162" y="909"/>
                      <a:pt x="6189" y="920"/>
                      <a:pt x="6221" y="936"/>
                    </a:cubicBezTo>
                    <a:lnTo>
                      <a:pt x="6243" y="941"/>
                    </a:lnTo>
                    <a:cubicBezTo>
                      <a:pt x="6227" y="995"/>
                      <a:pt x="6210" y="1049"/>
                      <a:pt x="6189" y="1097"/>
                    </a:cubicBezTo>
                    <a:cubicBezTo>
                      <a:pt x="6184" y="1113"/>
                      <a:pt x="6167" y="1140"/>
                      <a:pt x="6162" y="1162"/>
                    </a:cubicBezTo>
                    <a:cubicBezTo>
                      <a:pt x="6135" y="1162"/>
                      <a:pt x="6114" y="1156"/>
                      <a:pt x="6081" y="1146"/>
                    </a:cubicBezTo>
                    <a:cubicBezTo>
                      <a:pt x="6054" y="1139"/>
                      <a:pt x="6022" y="1130"/>
                      <a:pt x="5988" y="1130"/>
                    </a:cubicBezTo>
                    <a:cubicBezTo>
                      <a:pt x="5969" y="1130"/>
                      <a:pt x="5950" y="1133"/>
                      <a:pt x="5931" y="1140"/>
                    </a:cubicBezTo>
                    <a:lnTo>
                      <a:pt x="5850" y="1167"/>
                    </a:lnTo>
                    <a:lnTo>
                      <a:pt x="6108" y="1280"/>
                    </a:lnTo>
                    <a:cubicBezTo>
                      <a:pt x="6103" y="1334"/>
                      <a:pt x="6081" y="1382"/>
                      <a:pt x="6060" y="1431"/>
                    </a:cubicBezTo>
                    <a:cubicBezTo>
                      <a:pt x="6054" y="1452"/>
                      <a:pt x="6049" y="1463"/>
                      <a:pt x="6038" y="1484"/>
                    </a:cubicBezTo>
                    <a:lnTo>
                      <a:pt x="5759" y="1436"/>
                    </a:lnTo>
                    <a:lnTo>
                      <a:pt x="5807" y="1506"/>
                    </a:lnTo>
                    <a:cubicBezTo>
                      <a:pt x="5813" y="1517"/>
                      <a:pt x="5818" y="1522"/>
                      <a:pt x="5823" y="1533"/>
                    </a:cubicBezTo>
                    <a:cubicBezTo>
                      <a:pt x="5839" y="1549"/>
                      <a:pt x="5845" y="1565"/>
                      <a:pt x="5861" y="1576"/>
                    </a:cubicBezTo>
                    <a:lnTo>
                      <a:pt x="5958" y="1640"/>
                    </a:lnTo>
                    <a:lnTo>
                      <a:pt x="5979" y="1651"/>
                    </a:lnTo>
                    <a:cubicBezTo>
                      <a:pt x="5968" y="1705"/>
                      <a:pt x="5952" y="1753"/>
                      <a:pt x="5925" y="1807"/>
                    </a:cubicBezTo>
                    <a:cubicBezTo>
                      <a:pt x="5888" y="1807"/>
                      <a:pt x="5850" y="1802"/>
                      <a:pt x="5813" y="1785"/>
                    </a:cubicBezTo>
                    <a:cubicBezTo>
                      <a:pt x="5770" y="1775"/>
                      <a:pt x="5727" y="1769"/>
                      <a:pt x="5678" y="1769"/>
                    </a:cubicBezTo>
                    <a:lnTo>
                      <a:pt x="5603" y="1769"/>
                    </a:lnTo>
                    <a:lnTo>
                      <a:pt x="5651" y="1818"/>
                    </a:lnTo>
                    <a:cubicBezTo>
                      <a:pt x="5700" y="1871"/>
                      <a:pt x="5759" y="1893"/>
                      <a:pt x="5813" y="1914"/>
                    </a:cubicBezTo>
                    <a:cubicBezTo>
                      <a:pt x="5839" y="1920"/>
                      <a:pt x="5861" y="1925"/>
                      <a:pt x="5877" y="1941"/>
                    </a:cubicBezTo>
                    <a:cubicBezTo>
                      <a:pt x="5861" y="2027"/>
                      <a:pt x="5834" y="2103"/>
                      <a:pt x="5796" y="2178"/>
                    </a:cubicBezTo>
                    <a:cubicBezTo>
                      <a:pt x="5780" y="2178"/>
                      <a:pt x="5759" y="2162"/>
                      <a:pt x="5732" y="2156"/>
                    </a:cubicBezTo>
                    <a:cubicBezTo>
                      <a:pt x="5700" y="2141"/>
                      <a:pt x="5669" y="2131"/>
                      <a:pt x="5629" y="2131"/>
                    </a:cubicBezTo>
                    <a:cubicBezTo>
                      <a:pt x="5614" y="2131"/>
                      <a:pt x="5599" y="2132"/>
                      <a:pt x="5581" y="2135"/>
                    </a:cubicBezTo>
                    <a:lnTo>
                      <a:pt x="5544" y="2151"/>
                    </a:lnTo>
                    <a:lnTo>
                      <a:pt x="5565" y="2189"/>
                    </a:lnTo>
                    <a:cubicBezTo>
                      <a:pt x="5597" y="2242"/>
                      <a:pt x="5646" y="2269"/>
                      <a:pt x="5700" y="2296"/>
                    </a:cubicBezTo>
                    <a:cubicBezTo>
                      <a:pt x="5716" y="2307"/>
                      <a:pt x="5732" y="2318"/>
                      <a:pt x="5753" y="2323"/>
                    </a:cubicBezTo>
                    <a:cubicBezTo>
                      <a:pt x="5727" y="2404"/>
                      <a:pt x="5705" y="2479"/>
                      <a:pt x="5662" y="2554"/>
                    </a:cubicBezTo>
                    <a:cubicBezTo>
                      <a:pt x="5651" y="2549"/>
                      <a:pt x="5630" y="2533"/>
                      <a:pt x="5619" y="2527"/>
                    </a:cubicBezTo>
                    <a:cubicBezTo>
                      <a:pt x="5565" y="2495"/>
                      <a:pt x="5501" y="2457"/>
                      <a:pt x="5420" y="2457"/>
                    </a:cubicBezTo>
                    <a:lnTo>
                      <a:pt x="5377" y="2457"/>
                    </a:lnTo>
                    <a:lnTo>
                      <a:pt x="5393" y="2506"/>
                    </a:lnTo>
                    <a:cubicBezTo>
                      <a:pt x="5415" y="2560"/>
                      <a:pt x="5447" y="2587"/>
                      <a:pt x="5485" y="2608"/>
                    </a:cubicBezTo>
                    <a:lnTo>
                      <a:pt x="5501" y="2630"/>
                    </a:lnTo>
                    <a:cubicBezTo>
                      <a:pt x="5528" y="2646"/>
                      <a:pt x="5554" y="2667"/>
                      <a:pt x="5581" y="2694"/>
                    </a:cubicBezTo>
                    <a:lnTo>
                      <a:pt x="5603" y="2710"/>
                    </a:lnTo>
                    <a:cubicBezTo>
                      <a:pt x="5597" y="2775"/>
                      <a:pt x="5571" y="2828"/>
                      <a:pt x="5538" y="2898"/>
                    </a:cubicBezTo>
                    <a:cubicBezTo>
                      <a:pt x="5501" y="2888"/>
                      <a:pt x="5474" y="2877"/>
                      <a:pt x="5442" y="2871"/>
                    </a:cubicBezTo>
                    <a:cubicBezTo>
                      <a:pt x="5404" y="2855"/>
                      <a:pt x="5356" y="2834"/>
                      <a:pt x="5307" y="2834"/>
                    </a:cubicBezTo>
                    <a:lnTo>
                      <a:pt x="5286" y="2834"/>
                    </a:lnTo>
                    <a:lnTo>
                      <a:pt x="5275" y="2855"/>
                    </a:lnTo>
                    <a:cubicBezTo>
                      <a:pt x="5253" y="2898"/>
                      <a:pt x="5259" y="2931"/>
                      <a:pt x="5307" y="2957"/>
                    </a:cubicBezTo>
                    <a:cubicBezTo>
                      <a:pt x="5356" y="2984"/>
                      <a:pt x="5393" y="3011"/>
                      <a:pt x="5442" y="3038"/>
                    </a:cubicBezTo>
                    <a:lnTo>
                      <a:pt x="5474" y="3060"/>
                    </a:lnTo>
                    <a:cubicBezTo>
                      <a:pt x="5463" y="3113"/>
                      <a:pt x="5436" y="3156"/>
                      <a:pt x="5415" y="3210"/>
                    </a:cubicBezTo>
                    <a:cubicBezTo>
                      <a:pt x="5409" y="3226"/>
                      <a:pt x="5404" y="3237"/>
                      <a:pt x="5404" y="3248"/>
                    </a:cubicBezTo>
                    <a:cubicBezTo>
                      <a:pt x="5377" y="3237"/>
                      <a:pt x="5356" y="3232"/>
                      <a:pt x="5329" y="3226"/>
                    </a:cubicBezTo>
                    <a:cubicBezTo>
                      <a:pt x="5287" y="3212"/>
                      <a:pt x="5253" y="3198"/>
                      <a:pt x="5203" y="3198"/>
                    </a:cubicBezTo>
                    <a:cubicBezTo>
                      <a:pt x="5195" y="3198"/>
                      <a:pt x="5187" y="3199"/>
                      <a:pt x="5178" y="3199"/>
                    </a:cubicBezTo>
                    <a:lnTo>
                      <a:pt x="5135" y="3205"/>
                    </a:lnTo>
                    <a:lnTo>
                      <a:pt x="5151" y="3248"/>
                    </a:lnTo>
                    <a:cubicBezTo>
                      <a:pt x="5178" y="3312"/>
                      <a:pt x="5232" y="3339"/>
                      <a:pt x="5280" y="3361"/>
                    </a:cubicBezTo>
                    <a:cubicBezTo>
                      <a:pt x="5302" y="3366"/>
                      <a:pt x="5323" y="3382"/>
                      <a:pt x="5334" y="3393"/>
                    </a:cubicBezTo>
                    <a:cubicBezTo>
                      <a:pt x="5307" y="3490"/>
                      <a:pt x="5270" y="3581"/>
                      <a:pt x="5227" y="3667"/>
                    </a:cubicBezTo>
                    <a:lnTo>
                      <a:pt x="5017" y="3533"/>
                    </a:lnTo>
                    <a:lnTo>
                      <a:pt x="5033" y="3608"/>
                    </a:lnTo>
                    <a:cubicBezTo>
                      <a:pt x="5044" y="3683"/>
                      <a:pt x="5054" y="3689"/>
                      <a:pt x="5167" y="3812"/>
                    </a:cubicBezTo>
                    <a:cubicBezTo>
                      <a:pt x="5162" y="3850"/>
                      <a:pt x="5141" y="3882"/>
                      <a:pt x="5124" y="3925"/>
                    </a:cubicBezTo>
                    <a:cubicBezTo>
                      <a:pt x="5119" y="3931"/>
                      <a:pt x="5119" y="3947"/>
                      <a:pt x="5114" y="3952"/>
                    </a:cubicBezTo>
                    <a:cubicBezTo>
                      <a:pt x="5098" y="3952"/>
                      <a:pt x="5087" y="3947"/>
                      <a:pt x="5071" y="3931"/>
                    </a:cubicBezTo>
                    <a:cubicBezTo>
                      <a:pt x="5060" y="3925"/>
                      <a:pt x="5054" y="3920"/>
                      <a:pt x="5038" y="3909"/>
                    </a:cubicBezTo>
                    <a:cubicBezTo>
                      <a:pt x="5033" y="3904"/>
                      <a:pt x="5028" y="3904"/>
                      <a:pt x="5017" y="3898"/>
                    </a:cubicBezTo>
                    <a:cubicBezTo>
                      <a:pt x="4990" y="3882"/>
                      <a:pt x="4958" y="3866"/>
                      <a:pt x="4909" y="3866"/>
                    </a:cubicBezTo>
                    <a:lnTo>
                      <a:pt x="4866" y="3871"/>
                    </a:lnTo>
                    <a:lnTo>
                      <a:pt x="4882" y="3909"/>
                    </a:lnTo>
                    <a:cubicBezTo>
                      <a:pt x="4909" y="3974"/>
                      <a:pt x="4958" y="4011"/>
                      <a:pt x="5001" y="4038"/>
                    </a:cubicBezTo>
                    <a:cubicBezTo>
                      <a:pt x="5017" y="4060"/>
                      <a:pt x="5044" y="4070"/>
                      <a:pt x="5060" y="4092"/>
                    </a:cubicBezTo>
                    <a:cubicBezTo>
                      <a:pt x="5038" y="4167"/>
                      <a:pt x="5006" y="4242"/>
                      <a:pt x="4974" y="4312"/>
                    </a:cubicBezTo>
                    <a:lnTo>
                      <a:pt x="4694" y="4178"/>
                    </a:lnTo>
                    <a:lnTo>
                      <a:pt x="4737" y="4269"/>
                    </a:lnTo>
                    <a:cubicBezTo>
                      <a:pt x="4770" y="4334"/>
                      <a:pt x="4818" y="4377"/>
                      <a:pt x="4866" y="4409"/>
                    </a:cubicBezTo>
                    <a:cubicBezTo>
                      <a:pt x="4882" y="4420"/>
                      <a:pt x="4904" y="4441"/>
                      <a:pt x="4920" y="4457"/>
                    </a:cubicBezTo>
                    <a:lnTo>
                      <a:pt x="4850" y="4619"/>
                    </a:lnTo>
                    <a:lnTo>
                      <a:pt x="4587" y="4484"/>
                    </a:lnTo>
                    <a:lnTo>
                      <a:pt x="4608" y="4554"/>
                    </a:lnTo>
                    <a:cubicBezTo>
                      <a:pt x="4630" y="4619"/>
                      <a:pt x="4662" y="4651"/>
                      <a:pt x="4689" y="4678"/>
                    </a:cubicBezTo>
                    <a:lnTo>
                      <a:pt x="4705" y="4689"/>
                    </a:lnTo>
                    <a:cubicBezTo>
                      <a:pt x="4721" y="4710"/>
                      <a:pt x="4743" y="4726"/>
                      <a:pt x="4770" y="4742"/>
                    </a:cubicBezTo>
                    <a:lnTo>
                      <a:pt x="4791" y="4759"/>
                    </a:lnTo>
                    <a:cubicBezTo>
                      <a:pt x="4775" y="4823"/>
                      <a:pt x="4748" y="4893"/>
                      <a:pt x="4716" y="4957"/>
                    </a:cubicBezTo>
                    <a:cubicBezTo>
                      <a:pt x="4710" y="4974"/>
                      <a:pt x="4710" y="4979"/>
                      <a:pt x="4705" y="4995"/>
                    </a:cubicBezTo>
                    <a:cubicBezTo>
                      <a:pt x="4689" y="4984"/>
                      <a:pt x="4667" y="4979"/>
                      <a:pt x="4657" y="4968"/>
                    </a:cubicBezTo>
                    <a:cubicBezTo>
                      <a:pt x="4624" y="4947"/>
                      <a:pt x="4581" y="4925"/>
                      <a:pt x="4533" y="4920"/>
                    </a:cubicBezTo>
                    <a:lnTo>
                      <a:pt x="4479" y="4914"/>
                    </a:lnTo>
                    <a:lnTo>
                      <a:pt x="4479" y="4914"/>
                    </a:lnTo>
                    <a:lnTo>
                      <a:pt x="4501" y="4957"/>
                    </a:lnTo>
                    <a:cubicBezTo>
                      <a:pt x="4528" y="5022"/>
                      <a:pt x="4571" y="5054"/>
                      <a:pt x="4608" y="5087"/>
                    </a:cubicBezTo>
                    <a:cubicBezTo>
                      <a:pt x="4630" y="5103"/>
                      <a:pt x="4641" y="5113"/>
                      <a:pt x="4657" y="5130"/>
                    </a:cubicBezTo>
                    <a:lnTo>
                      <a:pt x="4608" y="5264"/>
                    </a:lnTo>
                    <a:cubicBezTo>
                      <a:pt x="4598" y="5253"/>
                      <a:pt x="4581" y="5253"/>
                      <a:pt x="4571" y="5248"/>
                    </a:cubicBezTo>
                    <a:cubicBezTo>
                      <a:pt x="4528" y="5226"/>
                      <a:pt x="4495" y="5216"/>
                      <a:pt x="4447" y="5189"/>
                    </a:cubicBezTo>
                    <a:lnTo>
                      <a:pt x="4302" y="5113"/>
                    </a:lnTo>
                    <a:lnTo>
                      <a:pt x="4334" y="5194"/>
                    </a:lnTo>
                    <a:cubicBezTo>
                      <a:pt x="4361" y="5264"/>
                      <a:pt x="4399" y="5291"/>
                      <a:pt x="4425" y="5318"/>
                    </a:cubicBezTo>
                    <a:cubicBezTo>
                      <a:pt x="4436" y="5323"/>
                      <a:pt x="4442" y="5323"/>
                      <a:pt x="4447" y="5328"/>
                    </a:cubicBezTo>
                    <a:cubicBezTo>
                      <a:pt x="4474" y="5350"/>
                      <a:pt x="4501" y="5377"/>
                      <a:pt x="4528" y="5398"/>
                    </a:cubicBezTo>
                    <a:lnTo>
                      <a:pt x="4549" y="5409"/>
                    </a:lnTo>
                    <a:lnTo>
                      <a:pt x="4544" y="5425"/>
                    </a:lnTo>
                    <a:cubicBezTo>
                      <a:pt x="4538" y="5452"/>
                      <a:pt x="4528" y="5468"/>
                      <a:pt x="4522" y="5490"/>
                    </a:cubicBezTo>
                    <a:cubicBezTo>
                      <a:pt x="4517" y="5511"/>
                      <a:pt x="4501" y="5533"/>
                      <a:pt x="4495" y="5549"/>
                    </a:cubicBezTo>
                    <a:lnTo>
                      <a:pt x="4495" y="5560"/>
                    </a:lnTo>
                    <a:cubicBezTo>
                      <a:pt x="4479" y="5549"/>
                      <a:pt x="4463" y="5543"/>
                      <a:pt x="4447" y="5538"/>
                    </a:cubicBezTo>
                    <a:cubicBezTo>
                      <a:pt x="4403" y="5518"/>
                      <a:pt x="4354" y="5494"/>
                      <a:pt x="4297" y="5494"/>
                    </a:cubicBezTo>
                    <a:cubicBezTo>
                      <a:pt x="4292" y="5494"/>
                      <a:pt x="4286" y="5495"/>
                      <a:pt x="4280" y="5495"/>
                    </a:cubicBezTo>
                    <a:lnTo>
                      <a:pt x="4227" y="5506"/>
                    </a:lnTo>
                    <a:lnTo>
                      <a:pt x="4259" y="5549"/>
                    </a:lnTo>
                    <a:cubicBezTo>
                      <a:pt x="4291" y="5597"/>
                      <a:pt x="4339" y="5630"/>
                      <a:pt x="4382" y="5656"/>
                    </a:cubicBezTo>
                    <a:cubicBezTo>
                      <a:pt x="4409" y="5678"/>
                      <a:pt x="4425" y="5694"/>
                      <a:pt x="4447" y="5710"/>
                    </a:cubicBezTo>
                    <a:lnTo>
                      <a:pt x="4253" y="6318"/>
                    </a:lnTo>
                    <a:cubicBezTo>
                      <a:pt x="4227" y="6302"/>
                      <a:pt x="4200" y="6285"/>
                      <a:pt x="4167" y="6264"/>
                    </a:cubicBezTo>
                    <a:cubicBezTo>
                      <a:pt x="4141" y="6242"/>
                      <a:pt x="4114" y="6221"/>
                      <a:pt x="4087" y="6210"/>
                    </a:cubicBezTo>
                    <a:cubicBezTo>
                      <a:pt x="4038" y="6183"/>
                      <a:pt x="3990" y="6156"/>
                      <a:pt x="3952" y="6130"/>
                    </a:cubicBezTo>
                    <a:cubicBezTo>
                      <a:pt x="3936" y="6124"/>
                      <a:pt x="3925" y="6108"/>
                      <a:pt x="3904" y="6103"/>
                    </a:cubicBezTo>
                    <a:cubicBezTo>
                      <a:pt x="3904" y="6097"/>
                      <a:pt x="3904" y="6086"/>
                      <a:pt x="3915" y="6076"/>
                    </a:cubicBezTo>
                    <a:cubicBezTo>
                      <a:pt x="3931" y="6054"/>
                      <a:pt x="3942" y="6033"/>
                      <a:pt x="3936" y="6000"/>
                    </a:cubicBezTo>
                    <a:lnTo>
                      <a:pt x="3931" y="5974"/>
                    </a:lnTo>
                    <a:lnTo>
                      <a:pt x="3904" y="5974"/>
                    </a:lnTo>
                    <a:cubicBezTo>
                      <a:pt x="3899" y="5974"/>
                      <a:pt x="3877" y="5974"/>
                      <a:pt x="3861" y="5979"/>
                    </a:cubicBezTo>
                    <a:cubicBezTo>
                      <a:pt x="3845" y="5995"/>
                      <a:pt x="3823" y="6017"/>
                      <a:pt x="3796" y="6033"/>
                    </a:cubicBezTo>
                    <a:lnTo>
                      <a:pt x="3791" y="6043"/>
                    </a:lnTo>
                    <a:lnTo>
                      <a:pt x="3587" y="5920"/>
                    </a:lnTo>
                    <a:cubicBezTo>
                      <a:pt x="3592" y="5898"/>
                      <a:pt x="3608" y="5888"/>
                      <a:pt x="3619" y="5871"/>
                    </a:cubicBezTo>
                    <a:cubicBezTo>
                      <a:pt x="3641" y="5845"/>
                      <a:pt x="3662" y="5818"/>
                      <a:pt x="3667" y="5785"/>
                    </a:cubicBezTo>
                    <a:lnTo>
                      <a:pt x="3684" y="5737"/>
                    </a:lnTo>
                    <a:lnTo>
                      <a:pt x="3630" y="5748"/>
                    </a:lnTo>
                    <a:cubicBezTo>
                      <a:pt x="3576" y="5759"/>
                      <a:pt x="3549" y="5785"/>
                      <a:pt x="3522" y="5818"/>
                    </a:cubicBezTo>
                    <a:lnTo>
                      <a:pt x="3479" y="5861"/>
                    </a:lnTo>
                    <a:cubicBezTo>
                      <a:pt x="3447" y="5845"/>
                      <a:pt x="3415" y="5828"/>
                      <a:pt x="3382" y="5802"/>
                    </a:cubicBezTo>
                    <a:cubicBezTo>
                      <a:pt x="3372" y="5791"/>
                      <a:pt x="3361" y="5785"/>
                      <a:pt x="3356" y="5780"/>
                    </a:cubicBezTo>
                    <a:cubicBezTo>
                      <a:pt x="3356" y="5775"/>
                      <a:pt x="3356" y="5764"/>
                      <a:pt x="3366" y="5753"/>
                    </a:cubicBezTo>
                    <a:cubicBezTo>
                      <a:pt x="3382" y="5732"/>
                      <a:pt x="3393" y="5705"/>
                      <a:pt x="3382" y="5667"/>
                    </a:cubicBezTo>
                    <a:lnTo>
                      <a:pt x="3372" y="5640"/>
                    </a:lnTo>
                    <a:lnTo>
                      <a:pt x="3345" y="5640"/>
                    </a:lnTo>
                    <a:cubicBezTo>
                      <a:pt x="3313" y="5646"/>
                      <a:pt x="3291" y="5667"/>
                      <a:pt x="3275" y="5678"/>
                    </a:cubicBezTo>
                    <a:cubicBezTo>
                      <a:pt x="3264" y="5683"/>
                      <a:pt x="3253" y="5699"/>
                      <a:pt x="3248" y="5699"/>
                    </a:cubicBezTo>
                    <a:cubicBezTo>
                      <a:pt x="3184" y="5678"/>
                      <a:pt x="3130" y="5646"/>
                      <a:pt x="3065" y="5597"/>
                    </a:cubicBezTo>
                    <a:lnTo>
                      <a:pt x="3124" y="5479"/>
                    </a:lnTo>
                    <a:lnTo>
                      <a:pt x="3114" y="5457"/>
                    </a:lnTo>
                    <a:cubicBezTo>
                      <a:pt x="3098" y="5436"/>
                      <a:pt x="3076" y="5436"/>
                      <a:pt x="3065" y="5436"/>
                    </a:cubicBezTo>
                    <a:cubicBezTo>
                      <a:pt x="3038" y="5436"/>
                      <a:pt x="3022" y="5457"/>
                      <a:pt x="3012" y="5463"/>
                    </a:cubicBezTo>
                    <a:cubicBezTo>
                      <a:pt x="2990" y="5484"/>
                      <a:pt x="2979" y="5506"/>
                      <a:pt x="2958" y="5522"/>
                    </a:cubicBezTo>
                    <a:lnTo>
                      <a:pt x="2952" y="5533"/>
                    </a:lnTo>
                    <a:lnTo>
                      <a:pt x="2931" y="5522"/>
                    </a:lnTo>
                    <a:cubicBezTo>
                      <a:pt x="2904" y="5511"/>
                      <a:pt x="2882" y="5495"/>
                      <a:pt x="2856" y="5490"/>
                    </a:cubicBezTo>
                    <a:lnTo>
                      <a:pt x="2796" y="5452"/>
                    </a:lnTo>
                    <a:lnTo>
                      <a:pt x="2791" y="5441"/>
                    </a:lnTo>
                    <a:lnTo>
                      <a:pt x="2872" y="5275"/>
                    </a:lnTo>
                    <a:lnTo>
                      <a:pt x="2872" y="5275"/>
                    </a:lnTo>
                    <a:lnTo>
                      <a:pt x="2807" y="5291"/>
                    </a:lnTo>
                    <a:cubicBezTo>
                      <a:pt x="2764" y="5296"/>
                      <a:pt x="2727" y="5328"/>
                      <a:pt x="2710" y="5350"/>
                    </a:cubicBezTo>
                    <a:cubicBezTo>
                      <a:pt x="2694" y="5361"/>
                      <a:pt x="2689" y="5371"/>
                      <a:pt x="2673" y="5377"/>
                    </a:cubicBezTo>
                    <a:cubicBezTo>
                      <a:pt x="2614" y="5355"/>
                      <a:pt x="2560" y="5323"/>
                      <a:pt x="2506" y="5291"/>
                    </a:cubicBezTo>
                    <a:cubicBezTo>
                      <a:pt x="2495" y="5275"/>
                      <a:pt x="2474" y="5269"/>
                      <a:pt x="2458" y="5253"/>
                    </a:cubicBezTo>
                    <a:cubicBezTo>
                      <a:pt x="2474" y="5242"/>
                      <a:pt x="2479" y="5221"/>
                      <a:pt x="2495" y="5210"/>
                    </a:cubicBezTo>
                    <a:cubicBezTo>
                      <a:pt x="2528" y="5162"/>
                      <a:pt x="2560" y="5113"/>
                      <a:pt x="2576" y="5060"/>
                    </a:cubicBezTo>
                    <a:lnTo>
                      <a:pt x="2592" y="5000"/>
                    </a:lnTo>
                    <a:lnTo>
                      <a:pt x="2533" y="5022"/>
                    </a:lnTo>
                    <a:cubicBezTo>
                      <a:pt x="2458" y="5049"/>
                      <a:pt x="2458" y="5049"/>
                      <a:pt x="2404" y="5103"/>
                    </a:cubicBezTo>
                    <a:cubicBezTo>
                      <a:pt x="2388" y="5119"/>
                      <a:pt x="2366" y="5140"/>
                      <a:pt x="2345" y="5167"/>
                    </a:cubicBezTo>
                    <a:lnTo>
                      <a:pt x="2334" y="5189"/>
                    </a:lnTo>
                    <a:lnTo>
                      <a:pt x="2291" y="5167"/>
                    </a:lnTo>
                    <a:cubicBezTo>
                      <a:pt x="2253" y="5146"/>
                      <a:pt x="2210" y="5119"/>
                      <a:pt x="2173" y="5103"/>
                    </a:cubicBezTo>
                    <a:lnTo>
                      <a:pt x="2135" y="5081"/>
                    </a:lnTo>
                    <a:cubicBezTo>
                      <a:pt x="2146" y="5054"/>
                      <a:pt x="2162" y="5027"/>
                      <a:pt x="2178" y="5000"/>
                    </a:cubicBezTo>
                    <a:cubicBezTo>
                      <a:pt x="2205" y="4957"/>
                      <a:pt x="2232" y="4914"/>
                      <a:pt x="2237" y="4850"/>
                    </a:cubicBezTo>
                    <a:lnTo>
                      <a:pt x="2253" y="4780"/>
                    </a:lnTo>
                    <a:lnTo>
                      <a:pt x="2189" y="4818"/>
                    </a:lnTo>
                    <a:cubicBezTo>
                      <a:pt x="2135" y="4850"/>
                      <a:pt x="2098" y="4898"/>
                      <a:pt x="2065" y="4947"/>
                    </a:cubicBezTo>
                    <a:cubicBezTo>
                      <a:pt x="2049" y="4968"/>
                      <a:pt x="2028" y="4984"/>
                      <a:pt x="2017" y="5006"/>
                    </a:cubicBezTo>
                    <a:cubicBezTo>
                      <a:pt x="1931" y="4968"/>
                      <a:pt x="1839" y="4920"/>
                      <a:pt x="1759" y="4866"/>
                    </a:cubicBezTo>
                    <a:cubicBezTo>
                      <a:pt x="1770" y="4845"/>
                      <a:pt x="1780" y="4834"/>
                      <a:pt x="1796" y="4812"/>
                    </a:cubicBezTo>
                    <a:cubicBezTo>
                      <a:pt x="1823" y="4769"/>
                      <a:pt x="1850" y="4732"/>
                      <a:pt x="1861" y="4673"/>
                    </a:cubicBezTo>
                    <a:lnTo>
                      <a:pt x="1877" y="4608"/>
                    </a:lnTo>
                    <a:lnTo>
                      <a:pt x="1813" y="4630"/>
                    </a:lnTo>
                    <a:cubicBezTo>
                      <a:pt x="1743" y="4656"/>
                      <a:pt x="1700" y="4705"/>
                      <a:pt x="1651" y="4753"/>
                    </a:cubicBezTo>
                    <a:lnTo>
                      <a:pt x="1619" y="4785"/>
                    </a:lnTo>
                    <a:cubicBezTo>
                      <a:pt x="1571" y="4769"/>
                      <a:pt x="1533" y="4742"/>
                      <a:pt x="1485" y="4716"/>
                    </a:cubicBezTo>
                    <a:cubicBezTo>
                      <a:pt x="1479" y="4710"/>
                      <a:pt x="1463" y="4705"/>
                      <a:pt x="1458" y="4705"/>
                    </a:cubicBezTo>
                    <a:cubicBezTo>
                      <a:pt x="1469" y="4678"/>
                      <a:pt x="1485" y="4651"/>
                      <a:pt x="1512" y="4624"/>
                    </a:cubicBezTo>
                    <a:cubicBezTo>
                      <a:pt x="1533" y="4597"/>
                      <a:pt x="1560" y="4565"/>
                      <a:pt x="1571" y="4522"/>
                    </a:cubicBezTo>
                    <a:lnTo>
                      <a:pt x="1592" y="4463"/>
                    </a:lnTo>
                    <a:lnTo>
                      <a:pt x="1533" y="4484"/>
                    </a:lnTo>
                    <a:cubicBezTo>
                      <a:pt x="1463" y="4500"/>
                      <a:pt x="1458" y="4500"/>
                      <a:pt x="1409" y="4549"/>
                    </a:cubicBezTo>
                    <a:cubicBezTo>
                      <a:pt x="1388" y="4570"/>
                      <a:pt x="1361" y="4592"/>
                      <a:pt x="1345" y="4619"/>
                    </a:cubicBezTo>
                    <a:lnTo>
                      <a:pt x="1323" y="4635"/>
                    </a:lnTo>
                    <a:cubicBezTo>
                      <a:pt x="1270" y="4619"/>
                      <a:pt x="1221" y="4592"/>
                      <a:pt x="1167" y="4565"/>
                    </a:cubicBezTo>
                    <a:cubicBezTo>
                      <a:pt x="1141" y="4549"/>
                      <a:pt x="1114" y="4538"/>
                      <a:pt x="1087" y="4517"/>
                    </a:cubicBezTo>
                    <a:cubicBezTo>
                      <a:pt x="1092" y="4500"/>
                      <a:pt x="1108" y="4495"/>
                      <a:pt x="1114" y="4484"/>
                    </a:cubicBezTo>
                    <a:cubicBezTo>
                      <a:pt x="1167" y="4420"/>
                      <a:pt x="1221" y="4366"/>
                      <a:pt x="1248" y="4302"/>
                    </a:cubicBezTo>
                    <a:lnTo>
                      <a:pt x="1253" y="4280"/>
                    </a:lnTo>
                    <a:lnTo>
                      <a:pt x="1243" y="4269"/>
                    </a:lnTo>
                    <a:cubicBezTo>
                      <a:pt x="1227" y="4248"/>
                      <a:pt x="1216" y="4242"/>
                      <a:pt x="1194" y="4242"/>
                    </a:cubicBezTo>
                    <a:cubicBezTo>
                      <a:pt x="1167" y="4242"/>
                      <a:pt x="1157" y="4253"/>
                      <a:pt x="1141" y="4259"/>
                    </a:cubicBezTo>
                    <a:lnTo>
                      <a:pt x="979" y="4404"/>
                    </a:lnTo>
                    <a:lnTo>
                      <a:pt x="942" y="4441"/>
                    </a:lnTo>
                    <a:cubicBezTo>
                      <a:pt x="915" y="4436"/>
                      <a:pt x="888" y="4414"/>
                      <a:pt x="850" y="4404"/>
                    </a:cubicBezTo>
                    <a:cubicBezTo>
                      <a:pt x="839" y="4393"/>
                      <a:pt x="818" y="4382"/>
                      <a:pt x="796" y="4377"/>
                    </a:cubicBezTo>
                    <a:cubicBezTo>
                      <a:pt x="807" y="4361"/>
                      <a:pt x="813" y="4350"/>
                      <a:pt x="829" y="4339"/>
                    </a:cubicBezTo>
                    <a:cubicBezTo>
                      <a:pt x="866" y="4285"/>
                      <a:pt x="909" y="4242"/>
                      <a:pt x="947" y="4189"/>
                    </a:cubicBezTo>
                    <a:lnTo>
                      <a:pt x="1001" y="4113"/>
                    </a:lnTo>
                    <a:lnTo>
                      <a:pt x="985" y="4092"/>
                    </a:lnTo>
                    <a:cubicBezTo>
                      <a:pt x="974" y="4070"/>
                      <a:pt x="958" y="4060"/>
                      <a:pt x="942" y="4060"/>
                    </a:cubicBezTo>
                    <a:cubicBezTo>
                      <a:pt x="938" y="4059"/>
                      <a:pt x="934" y="4059"/>
                      <a:pt x="931" y="4059"/>
                    </a:cubicBezTo>
                    <a:cubicBezTo>
                      <a:pt x="909" y="4059"/>
                      <a:pt x="893" y="4072"/>
                      <a:pt x="888" y="4081"/>
                    </a:cubicBezTo>
                    <a:cubicBezTo>
                      <a:pt x="839" y="4119"/>
                      <a:pt x="791" y="4167"/>
                      <a:pt x="743" y="4205"/>
                    </a:cubicBezTo>
                    <a:cubicBezTo>
                      <a:pt x="727" y="4226"/>
                      <a:pt x="705" y="4253"/>
                      <a:pt x="678" y="4275"/>
                    </a:cubicBezTo>
                    <a:lnTo>
                      <a:pt x="657" y="4296"/>
                    </a:lnTo>
                    <a:cubicBezTo>
                      <a:pt x="619" y="4285"/>
                      <a:pt x="587" y="4269"/>
                      <a:pt x="544" y="4242"/>
                    </a:cubicBezTo>
                    <a:cubicBezTo>
                      <a:pt x="522" y="4226"/>
                      <a:pt x="495" y="4216"/>
                      <a:pt x="474" y="4205"/>
                    </a:cubicBezTo>
                    <a:cubicBezTo>
                      <a:pt x="431" y="4189"/>
                      <a:pt x="382" y="4162"/>
                      <a:pt x="334" y="4140"/>
                    </a:cubicBezTo>
                    <a:cubicBezTo>
                      <a:pt x="329" y="4135"/>
                      <a:pt x="323" y="4135"/>
                      <a:pt x="307" y="4124"/>
                    </a:cubicBezTo>
                    <a:lnTo>
                      <a:pt x="377" y="4087"/>
                    </a:lnTo>
                    <a:lnTo>
                      <a:pt x="1565" y="3318"/>
                    </a:lnTo>
                    <a:cubicBezTo>
                      <a:pt x="1748" y="3199"/>
                      <a:pt x="1936" y="3087"/>
                      <a:pt x="2119" y="2963"/>
                    </a:cubicBezTo>
                    <a:cubicBezTo>
                      <a:pt x="2619" y="2635"/>
                      <a:pt x="3151" y="2296"/>
                      <a:pt x="3667" y="1974"/>
                    </a:cubicBezTo>
                    <a:cubicBezTo>
                      <a:pt x="3925" y="1812"/>
                      <a:pt x="4194" y="1651"/>
                      <a:pt x="4447" y="1501"/>
                    </a:cubicBezTo>
                    <a:cubicBezTo>
                      <a:pt x="4624" y="1393"/>
                      <a:pt x="4802" y="1291"/>
                      <a:pt x="4979" y="1183"/>
                    </a:cubicBezTo>
                    <a:cubicBezTo>
                      <a:pt x="5377" y="941"/>
                      <a:pt x="5780" y="683"/>
                      <a:pt x="6119" y="468"/>
                    </a:cubicBezTo>
                    <a:cubicBezTo>
                      <a:pt x="6194" y="425"/>
                      <a:pt x="6264" y="377"/>
                      <a:pt x="6329" y="328"/>
                    </a:cubicBezTo>
                    <a:cubicBezTo>
                      <a:pt x="6361" y="302"/>
                      <a:pt x="6399" y="280"/>
                      <a:pt x="6431" y="253"/>
                    </a:cubicBezTo>
                    <a:cubicBezTo>
                      <a:pt x="6436" y="248"/>
                      <a:pt x="6442" y="248"/>
                      <a:pt x="6452" y="242"/>
                    </a:cubicBezTo>
                    <a:close/>
                    <a:moveTo>
                      <a:pt x="6592" y="1"/>
                    </a:moveTo>
                    <a:cubicBezTo>
                      <a:pt x="6538" y="1"/>
                      <a:pt x="6501" y="22"/>
                      <a:pt x="6458" y="38"/>
                    </a:cubicBezTo>
                    <a:lnTo>
                      <a:pt x="6399" y="76"/>
                    </a:lnTo>
                    <a:cubicBezTo>
                      <a:pt x="6286" y="135"/>
                      <a:pt x="6162" y="194"/>
                      <a:pt x="6049" y="264"/>
                    </a:cubicBezTo>
                    <a:cubicBezTo>
                      <a:pt x="5270" y="710"/>
                      <a:pt x="4495" y="1194"/>
                      <a:pt x="3743" y="1656"/>
                    </a:cubicBezTo>
                    <a:lnTo>
                      <a:pt x="3468" y="1834"/>
                    </a:lnTo>
                    <a:cubicBezTo>
                      <a:pt x="3200" y="2001"/>
                      <a:pt x="2925" y="2178"/>
                      <a:pt x="2657" y="2345"/>
                    </a:cubicBezTo>
                    <a:cubicBezTo>
                      <a:pt x="2452" y="2474"/>
                      <a:pt x="2259" y="2597"/>
                      <a:pt x="2055" y="2721"/>
                    </a:cubicBezTo>
                    <a:cubicBezTo>
                      <a:pt x="1447" y="3113"/>
                      <a:pt x="786" y="3533"/>
                      <a:pt x="167" y="4011"/>
                    </a:cubicBezTo>
                    <a:lnTo>
                      <a:pt x="162" y="4017"/>
                    </a:lnTo>
                    <a:cubicBezTo>
                      <a:pt x="134" y="4040"/>
                      <a:pt x="114" y="4055"/>
                      <a:pt x="88" y="4055"/>
                    </a:cubicBezTo>
                    <a:cubicBezTo>
                      <a:pt x="84" y="4055"/>
                      <a:pt x="80" y="4055"/>
                      <a:pt x="76" y="4054"/>
                    </a:cubicBezTo>
                    <a:cubicBezTo>
                      <a:pt x="70" y="4052"/>
                      <a:pt x="65" y="4051"/>
                      <a:pt x="60" y="4051"/>
                    </a:cubicBezTo>
                    <a:cubicBezTo>
                      <a:pt x="40" y="4051"/>
                      <a:pt x="24" y="4065"/>
                      <a:pt x="12" y="4087"/>
                    </a:cubicBezTo>
                    <a:cubicBezTo>
                      <a:pt x="1" y="4113"/>
                      <a:pt x="6" y="4146"/>
                      <a:pt x="28" y="4167"/>
                    </a:cubicBezTo>
                    <a:cubicBezTo>
                      <a:pt x="49" y="4189"/>
                      <a:pt x="81" y="4216"/>
                      <a:pt x="114" y="4232"/>
                    </a:cubicBezTo>
                    <a:cubicBezTo>
                      <a:pt x="200" y="4285"/>
                      <a:pt x="291" y="4334"/>
                      <a:pt x="377" y="4388"/>
                    </a:cubicBezTo>
                    <a:cubicBezTo>
                      <a:pt x="598" y="4522"/>
                      <a:pt x="834" y="4662"/>
                      <a:pt x="1060" y="4791"/>
                    </a:cubicBezTo>
                    <a:cubicBezTo>
                      <a:pt x="1420" y="4995"/>
                      <a:pt x="1786" y="5189"/>
                      <a:pt x="2146" y="5382"/>
                    </a:cubicBezTo>
                    <a:cubicBezTo>
                      <a:pt x="2334" y="5484"/>
                      <a:pt x="2522" y="5586"/>
                      <a:pt x="2700" y="5683"/>
                    </a:cubicBezTo>
                    <a:lnTo>
                      <a:pt x="2780" y="5732"/>
                    </a:lnTo>
                    <a:cubicBezTo>
                      <a:pt x="2915" y="5807"/>
                      <a:pt x="3060" y="5882"/>
                      <a:pt x="3184" y="5963"/>
                    </a:cubicBezTo>
                    <a:cubicBezTo>
                      <a:pt x="3237" y="5995"/>
                      <a:pt x="3302" y="6027"/>
                      <a:pt x="3361" y="6054"/>
                    </a:cubicBezTo>
                    <a:cubicBezTo>
                      <a:pt x="3468" y="6113"/>
                      <a:pt x="3581" y="6167"/>
                      <a:pt x="3678" y="6259"/>
                    </a:cubicBezTo>
                    <a:lnTo>
                      <a:pt x="3689" y="6264"/>
                    </a:lnTo>
                    <a:cubicBezTo>
                      <a:pt x="3775" y="6291"/>
                      <a:pt x="3850" y="6339"/>
                      <a:pt x="3931" y="6393"/>
                    </a:cubicBezTo>
                    <a:cubicBezTo>
                      <a:pt x="3979" y="6420"/>
                      <a:pt x="4017" y="6447"/>
                      <a:pt x="4065" y="6474"/>
                    </a:cubicBezTo>
                    <a:cubicBezTo>
                      <a:pt x="4081" y="6479"/>
                      <a:pt x="4087" y="6484"/>
                      <a:pt x="4098" y="6490"/>
                    </a:cubicBezTo>
                    <a:cubicBezTo>
                      <a:pt x="4146" y="6517"/>
                      <a:pt x="4194" y="6543"/>
                      <a:pt x="4253" y="6554"/>
                    </a:cubicBezTo>
                    <a:lnTo>
                      <a:pt x="4275" y="6554"/>
                    </a:lnTo>
                    <a:lnTo>
                      <a:pt x="4286" y="6533"/>
                    </a:lnTo>
                    <a:cubicBezTo>
                      <a:pt x="4382" y="6382"/>
                      <a:pt x="4463" y="6221"/>
                      <a:pt x="4528" y="6033"/>
                    </a:cubicBezTo>
                    <a:cubicBezTo>
                      <a:pt x="4646" y="5737"/>
                      <a:pt x="4759" y="5441"/>
                      <a:pt x="4877" y="5146"/>
                    </a:cubicBezTo>
                    <a:cubicBezTo>
                      <a:pt x="5141" y="4484"/>
                      <a:pt x="5409" y="3791"/>
                      <a:pt x="5673" y="3103"/>
                    </a:cubicBezTo>
                    <a:cubicBezTo>
                      <a:pt x="5888" y="2538"/>
                      <a:pt x="6097" y="1968"/>
                      <a:pt x="6302" y="1409"/>
                    </a:cubicBezTo>
                    <a:cubicBezTo>
                      <a:pt x="6372" y="1232"/>
                      <a:pt x="6436" y="1044"/>
                      <a:pt x="6506" y="861"/>
                    </a:cubicBezTo>
                    <a:cubicBezTo>
                      <a:pt x="6571" y="678"/>
                      <a:pt x="6619" y="495"/>
                      <a:pt x="6662" y="307"/>
                    </a:cubicBezTo>
                    <a:cubicBezTo>
                      <a:pt x="6678" y="216"/>
                      <a:pt x="6689" y="108"/>
                      <a:pt x="6614" y="1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119;p3"/>
              <p:cNvSpPr/>
              <p:nvPr/>
            </p:nvSpPr>
            <p:spPr>
              <a:xfrm>
                <a:off x="2697900" y="1634775"/>
                <a:ext cx="116025" cy="119650"/>
              </a:xfrm>
              <a:custGeom>
                <a:avLst/>
                <a:gdLst/>
                <a:ahLst/>
                <a:cxnLst/>
                <a:rect l="l" t="t" r="r" b="b"/>
                <a:pathLst>
                  <a:path w="4641" h="4786" extrusionOk="0">
                    <a:moveTo>
                      <a:pt x="4355" y="404"/>
                    </a:moveTo>
                    <a:lnTo>
                      <a:pt x="4355" y="404"/>
                    </a:lnTo>
                    <a:cubicBezTo>
                      <a:pt x="4183" y="807"/>
                      <a:pt x="4027" y="1221"/>
                      <a:pt x="3882" y="1625"/>
                    </a:cubicBezTo>
                    <a:cubicBezTo>
                      <a:pt x="3845" y="1721"/>
                      <a:pt x="3812" y="1813"/>
                      <a:pt x="3780" y="1899"/>
                    </a:cubicBezTo>
                    <a:cubicBezTo>
                      <a:pt x="3710" y="2087"/>
                      <a:pt x="3646" y="2275"/>
                      <a:pt x="3587" y="2458"/>
                    </a:cubicBezTo>
                    <a:cubicBezTo>
                      <a:pt x="3533" y="2614"/>
                      <a:pt x="3479" y="2770"/>
                      <a:pt x="3425" y="2931"/>
                    </a:cubicBezTo>
                    <a:cubicBezTo>
                      <a:pt x="3302" y="3264"/>
                      <a:pt x="3173" y="3603"/>
                      <a:pt x="3054" y="3931"/>
                    </a:cubicBezTo>
                    <a:cubicBezTo>
                      <a:pt x="3001" y="4087"/>
                      <a:pt x="2941" y="4232"/>
                      <a:pt x="2888" y="4388"/>
                    </a:cubicBezTo>
                    <a:cubicBezTo>
                      <a:pt x="2866" y="4436"/>
                      <a:pt x="2850" y="4479"/>
                      <a:pt x="2834" y="4528"/>
                    </a:cubicBezTo>
                    <a:lnTo>
                      <a:pt x="2818" y="4571"/>
                    </a:lnTo>
                    <a:lnTo>
                      <a:pt x="2812" y="4560"/>
                    </a:lnTo>
                    <a:cubicBezTo>
                      <a:pt x="2307" y="4221"/>
                      <a:pt x="1769" y="3899"/>
                      <a:pt x="1302" y="3614"/>
                    </a:cubicBezTo>
                    <a:cubicBezTo>
                      <a:pt x="1049" y="3469"/>
                      <a:pt x="807" y="3334"/>
                      <a:pt x="549" y="3184"/>
                    </a:cubicBezTo>
                    <a:cubicBezTo>
                      <a:pt x="447" y="3130"/>
                      <a:pt x="345" y="3071"/>
                      <a:pt x="242" y="3017"/>
                    </a:cubicBezTo>
                    <a:cubicBezTo>
                      <a:pt x="1140" y="2409"/>
                      <a:pt x="2060" y="1840"/>
                      <a:pt x="2958" y="1280"/>
                    </a:cubicBezTo>
                    <a:cubicBezTo>
                      <a:pt x="3409" y="1001"/>
                      <a:pt x="3888" y="705"/>
                      <a:pt x="4355" y="404"/>
                    </a:cubicBezTo>
                    <a:close/>
                    <a:moveTo>
                      <a:pt x="4640" y="1"/>
                    </a:moveTo>
                    <a:lnTo>
                      <a:pt x="4484" y="98"/>
                    </a:lnTo>
                    <a:cubicBezTo>
                      <a:pt x="4431" y="162"/>
                      <a:pt x="4366" y="200"/>
                      <a:pt x="4302" y="243"/>
                    </a:cubicBezTo>
                    <a:cubicBezTo>
                      <a:pt x="4259" y="275"/>
                      <a:pt x="4210" y="302"/>
                      <a:pt x="4167" y="334"/>
                    </a:cubicBezTo>
                    <a:cubicBezTo>
                      <a:pt x="4087" y="388"/>
                      <a:pt x="4017" y="442"/>
                      <a:pt x="3936" y="496"/>
                    </a:cubicBezTo>
                    <a:cubicBezTo>
                      <a:pt x="3656" y="673"/>
                      <a:pt x="3382" y="845"/>
                      <a:pt x="3108" y="1012"/>
                    </a:cubicBezTo>
                    <a:lnTo>
                      <a:pt x="2522" y="1377"/>
                    </a:lnTo>
                    <a:lnTo>
                      <a:pt x="2285" y="1522"/>
                    </a:lnTo>
                    <a:cubicBezTo>
                      <a:pt x="1791" y="1834"/>
                      <a:pt x="1275" y="2157"/>
                      <a:pt x="769" y="2479"/>
                    </a:cubicBezTo>
                    <a:cubicBezTo>
                      <a:pt x="608" y="2582"/>
                      <a:pt x="452" y="2689"/>
                      <a:pt x="307" y="2797"/>
                    </a:cubicBezTo>
                    <a:lnTo>
                      <a:pt x="156" y="2893"/>
                    </a:lnTo>
                    <a:cubicBezTo>
                      <a:pt x="108" y="2931"/>
                      <a:pt x="54" y="2963"/>
                      <a:pt x="22" y="3017"/>
                    </a:cubicBezTo>
                    <a:lnTo>
                      <a:pt x="1" y="3038"/>
                    </a:lnTo>
                    <a:lnTo>
                      <a:pt x="22" y="3055"/>
                    </a:lnTo>
                    <a:cubicBezTo>
                      <a:pt x="124" y="3157"/>
                      <a:pt x="242" y="3227"/>
                      <a:pt x="361" y="3297"/>
                    </a:cubicBezTo>
                    <a:cubicBezTo>
                      <a:pt x="565" y="3420"/>
                      <a:pt x="775" y="3549"/>
                      <a:pt x="984" y="3668"/>
                    </a:cubicBezTo>
                    <a:cubicBezTo>
                      <a:pt x="1345" y="3883"/>
                      <a:pt x="1716" y="4098"/>
                      <a:pt x="2076" y="4313"/>
                    </a:cubicBezTo>
                    <a:cubicBezTo>
                      <a:pt x="2221" y="4393"/>
                      <a:pt x="2361" y="4490"/>
                      <a:pt x="2495" y="4576"/>
                    </a:cubicBezTo>
                    <a:cubicBezTo>
                      <a:pt x="2544" y="4608"/>
                      <a:pt x="2597" y="4635"/>
                      <a:pt x="2646" y="4668"/>
                    </a:cubicBezTo>
                    <a:cubicBezTo>
                      <a:pt x="2673" y="4684"/>
                      <a:pt x="2689" y="4705"/>
                      <a:pt x="2716" y="4716"/>
                    </a:cubicBezTo>
                    <a:cubicBezTo>
                      <a:pt x="2742" y="4737"/>
                      <a:pt x="2769" y="4759"/>
                      <a:pt x="2796" y="4770"/>
                    </a:cubicBezTo>
                    <a:cubicBezTo>
                      <a:pt x="2812" y="4775"/>
                      <a:pt x="2823" y="4786"/>
                      <a:pt x="2839" y="4786"/>
                    </a:cubicBezTo>
                    <a:cubicBezTo>
                      <a:pt x="2866" y="4786"/>
                      <a:pt x="2882" y="4770"/>
                      <a:pt x="2904" y="4748"/>
                    </a:cubicBezTo>
                    <a:cubicBezTo>
                      <a:pt x="2909" y="4737"/>
                      <a:pt x="2920" y="4721"/>
                      <a:pt x="2920" y="4716"/>
                    </a:cubicBezTo>
                    <a:lnTo>
                      <a:pt x="2920" y="4711"/>
                    </a:lnTo>
                    <a:cubicBezTo>
                      <a:pt x="3119" y="4211"/>
                      <a:pt x="3328" y="3662"/>
                      <a:pt x="3565" y="2969"/>
                    </a:cubicBezTo>
                    <a:lnTo>
                      <a:pt x="3608" y="2840"/>
                    </a:lnTo>
                    <a:cubicBezTo>
                      <a:pt x="3742" y="2447"/>
                      <a:pt x="3888" y="2044"/>
                      <a:pt x="4049" y="1646"/>
                    </a:cubicBezTo>
                    <a:cubicBezTo>
                      <a:pt x="4216" y="1243"/>
                      <a:pt x="4382" y="818"/>
                      <a:pt x="4533" y="447"/>
                    </a:cubicBezTo>
                    <a:cubicBezTo>
                      <a:pt x="4565" y="366"/>
                      <a:pt x="4592" y="286"/>
                      <a:pt x="4624" y="178"/>
                    </a:cubicBezTo>
                    <a:cubicBezTo>
                      <a:pt x="4630" y="162"/>
                      <a:pt x="4630" y="135"/>
                      <a:pt x="4630" y="108"/>
                    </a:cubicBezTo>
                    <a:lnTo>
                      <a:pt x="4630" y="65"/>
                    </a:lnTo>
                    <a:lnTo>
                      <a:pt x="4640" y="1"/>
                    </a:ln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0" name="Google Shape;120;p3"/>
            <p:cNvSpPr/>
            <p:nvPr/>
          </p:nvSpPr>
          <p:spPr>
            <a:xfrm>
              <a:off x="251625" y="228682"/>
              <a:ext cx="711427" cy="522584"/>
            </a:xfrm>
            <a:custGeom>
              <a:avLst/>
              <a:gdLst/>
              <a:ahLst/>
              <a:cxnLst/>
              <a:rect l="l" t="t" r="r" b="b"/>
              <a:pathLst>
                <a:path w="5915" h="4345" extrusionOk="0">
                  <a:moveTo>
                    <a:pt x="1619" y="1302"/>
                  </a:moveTo>
                  <a:cubicBezTo>
                    <a:pt x="1904" y="1372"/>
                    <a:pt x="2189" y="1415"/>
                    <a:pt x="2495" y="1452"/>
                  </a:cubicBezTo>
                  <a:cubicBezTo>
                    <a:pt x="2640" y="1474"/>
                    <a:pt x="2796" y="1495"/>
                    <a:pt x="2952" y="1522"/>
                  </a:cubicBezTo>
                  <a:cubicBezTo>
                    <a:pt x="2936" y="1549"/>
                    <a:pt x="2920" y="1576"/>
                    <a:pt x="2915" y="1597"/>
                  </a:cubicBezTo>
                  <a:cubicBezTo>
                    <a:pt x="2855" y="1732"/>
                    <a:pt x="2786" y="1872"/>
                    <a:pt x="2764" y="2033"/>
                  </a:cubicBezTo>
                  <a:cubicBezTo>
                    <a:pt x="2748" y="2087"/>
                    <a:pt x="2748" y="2146"/>
                    <a:pt x="2748" y="2199"/>
                  </a:cubicBezTo>
                  <a:cubicBezTo>
                    <a:pt x="2748" y="2226"/>
                    <a:pt x="2775" y="2259"/>
                    <a:pt x="2796" y="2269"/>
                  </a:cubicBezTo>
                  <a:cubicBezTo>
                    <a:pt x="2807" y="2272"/>
                    <a:pt x="2815" y="2273"/>
                    <a:pt x="2823" y="2273"/>
                  </a:cubicBezTo>
                  <a:cubicBezTo>
                    <a:pt x="2831" y="2273"/>
                    <a:pt x="2839" y="2272"/>
                    <a:pt x="2850" y="2269"/>
                  </a:cubicBezTo>
                  <a:cubicBezTo>
                    <a:pt x="2866" y="2259"/>
                    <a:pt x="2882" y="2242"/>
                    <a:pt x="2888" y="2221"/>
                  </a:cubicBezTo>
                  <a:cubicBezTo>
                    <a:pt x="2893" y="2199"/>
                    <a:pt x="2904" y="2189"/>
                    <a:pt x="2909" y="2167"/>
                  </a:cubicBezTo>
                  <a:cubicBezTo>
                    <a:pt x="2920" y="2140"/>
                    <a:pt x="2931" y="2113"/>
                    <a:pt x="2941" y="2087"/>
                  </a:cubicBezTo>
                  <a:lnTo>
                    <a:pt x="2963" y="2033"/>
                  </a:lnTo>
                  <a:lnTo>
                    <a:pt x="3103" y="1689"/>
                  </a:lnTo>
                  <a:cubicBezTo>
                    <a:pt x="3119" y="1656"/>
                    <a:pt x="3135" y="1624"/>
                    <a:pt x="3157" y="1587"/>
                  </a:cubicBezTo>
                  <a:cubicBezTo>
                    <a:pt x="3162" y="1576"/>
                    <a:pt x="3173" y="1570"/>
                    <a:pt x="3178" y="1554"/>
                  </a:cubicBezTo>
                  <a:lnTo>
                    <a:pt x="3226" y="1560"/>
                  </a:lnTo>
                  <a:lnTo>
                    <a:pt x="3366" y="1581"/>
                  </a:lnTo>
                  <a:lnTo>
                    <a:pt x="3511" y="1603"/>
                  </a:lnTo>
                  <a:cubicBezTo>
                    <a:pt x="4140" y="1689"/>
                    <a:pt x="4769" y="1785"/>
                    <a:pt x="5393" y="1877"/>
                  </a:cubicBezTo>
                  <a:cubicBezTo>
                    <a:pt x="5517" y="1898"/>
                    <a:pt x="5619" y="1909"/>
                    <a:pt x="5705" y="1931"/>
                  </a:cubicBezTo>
                  <a:cubicBezTo>
                    <a:pt x="5705" y="1936"/>
                    <a:pt x="5700" y="1936"/>
                    <a:pt x="5700" y="1947"/>
                  </a:cubicBezTo>
                  <a:lnTo>
                    <a:pt x="5689" y="1952"/>
                  </a:lnTo>
                  <a:cubicBezTo>
                    <a:pt x="5678" y="1974"/>
                    <a:pt x="5662" y="1984"/>
                    <a:pt x="5651" y="2001"/>
                  </a:cubicBezTo>
                  <a:cubicBezTo>
                    <a:pt x="5458" y="2221"/>
                    <a:pt x="5275" y="2447"/>
                    <a:pt x="5108" y="2673"/>
                  </a:cubicBezTo>
                  <a:cubicBezTo>
                    <a:pt x="5103" y="2678"/>
                    <a:pt x="5103" y="2683"/>
                    <a:pt x="5092" y="2689"/>
                  </a:cubicBezTo>
                  <a:cubicBezTo>
                    <a:pt x="5070" y="2716"/>
                    <a:pt x="5065" y="2732"/>
                    <a:pt x="5038" y="2732"/>
                  </a:cubicBezTo>
                  <a:cubicBezTo>
                    <a:pt x="5011" y="2732"/>
                    <a:pt x="4990" y="2759"/>
                    <a:pt x="4979" y="2780"/>
                  </a:cubicBezTo>
                  <a:lnTo>
                    <a:pt x="4936" y="2839"/>
                  </a:lnTo>
                  <a:cubicBezTo>
                    <a:pt x="4920" y="2871"/>
                    <a:pt x="4898" y="2898"/>
                    <a:pt x="4872" y="2931"/>
                  </a:cubicBezTo>
                  <a:cubicBezTo>
                    <a:pt x="4839" y="2974"/>
                    <a:pt x="4796" y="3011"/>
                    <a:pt x="4759" y="3060"/>
                  </a:cubicBezTo>
                  <a:cubicBezTo>
                    <a:pt x="4705" y="3113"/>
                    <a:pt x="4640" y="3135"/>
                    <a:pt x="4554" y="3135"/>
                  </a:cubicBezTo>
                  <a:cubicBezTo>
                    <a:pt x="4436" y="3130"/>
                    <a:pt x="4307" y="3108"/>
                    <a:pt x="4194" y="3087"/>
                  </a:cubicBezTo>
                  <a:cubicBezTo>
                    <a:pt x="4146" y="3081"/>
                    <a:pt x="4092" y="3076"/>
                    <a:pt x="4044" y="3060"/>
                  </a:cubicBezTo>
                  <a:cubicBezTo>
                    <a:pt x="3694" y="3006"/>
                    <a:pt x="3345" y="2958"/>
                    <a:pt x="2995" y="2904"/>
                  </a:cubicBezTo>
                  <a:cubicBezTo>
                    <a:pt x="2807" y="2877"/>
                    <a:pt x="2619" y="2845"/>
                    <a:pt x="2436" y="2818"/>
                  </a:cubicBezTo>
                  <a:lnTo>
                    <a:pt x="2269" y="2791"/>
                  </a:lnTo>
                  <a:cubicBezTo>
                    <a:pt x="2151" y="2769"/>
                    <a:pt x="2033" y="2753"/>
                    <a:pt x="1915" y="2737"/>
                  </a:cubicBezTo>
                  <a:cubicBezTo>
                    <a:pt x="1657" y="2699"/>
                    <a:pt x="1398" y="2656"/>
                    <a:pt x="1140" y="2619"/>
                  </a:cubicBezTo>
                  <a:cubicBezTo>
                    <a:pt x="947" y="2592"/>
                    <a:pt x="753" y="2565"/>
                    <a:pt x="565" y="2538"/>
                  </a:cubicBezTo>
                  <a:lnTo>
                    <a:pt x="264" y="2495"/>
                  </a:lnTo>
                  <a:cubicBezTo>
                    <a:pt x="243" y="2495"/>
                    <a:pt x="216" y="2490"/>
                    <a:pt x="194" y="2484"/>
                  </a:cubicBezTo>
                  <a:cubicBezTo>
                    <a:pt x="630" y="2140"/>
                    <a:pt x="1130" y="1732"/>
                    <a:pt x="1619" y="1302"/>
                  </a:cubicBezTo>
                  <a:close/>
                  <a:moveTo>
                    <a:pt x="1565" y="2915"/>
                  </a:moveTo>
                  <a:cubicBezTo>
                    <a:pt x="2350" y="3049"/>
                    <a:pt x="3205" y="3183"/>
                    <a:pt x="4167" y="3318"/>
                  </a:cubicBezTo>
                  <a:cubicBezTo>
                    <a:pt x="4173" y="3318"/>
                    <a:pt x="4173" y="3318"/>
                    <a:pt x="4178" y="3323"/>
                  </a:cubicBezTo>
                  <a:cubicBezTo>
                    <a:pt x="4178" y="3388"/>
                    <a:pt x="4173" y="3452"/>
                    <a:pt x="4167" y="3517"/>
                  </a:cubicBezTo>
                  <a:cubicBezTo>
                    <a:pt x="4162" y="3587"/>
                    <a:pt x="4146" y="3651"/>
                    <a:pt x="4146" y="3721"/>
                  </a:cubicBezTo>
                  <a:lnTo>
                    <a:pt x="4060" y="3764"/>
                  </a:lnTo>
                  <a:lnTo>
                    <a:pt x="4060" y="3710"/>
                  </a:lnTo>
                  <a:lnTo>
                    <a:pt x="4060" y="3673"/>
                  </a:lnTo>
                  <a:lnTo>
                    <a:pt x="4060" y="3624"/>
                  </a:lnTo>
                  <a:lnTo>
                    <a:pt x="4060" y="3544"/>
                  </a:lnTo>
                  <a:cubicBezTo>
                    <a:pt x="4087" y="3533"/>
                    <a:pt x="4087" y="3506"/>
                    <a:pt x="4081" y="3468"/>
                  </a:cubicBezTo>
                  <a:lnTo>
                    <a:pt x="4065" y="3371"/>
                  </a:lnTo>
                  <a:lnTo>
                    <a:pt x="4017" y="3409"/>
                  </a:lnTo>
                  <a:lnTo>
                    <a:pt x="4011" y="3415"/>
                  </a:lnTo>
                  <a:cubicBezTo>
                    <a:pt x="4006" y="3425"/>
                    <a:pt x="3990" y="3431"/>
                    <a:pt x="3990" y="3441"/>
                  </a:cubicBezTo>
                  <a:cubicBezTo>
                    <a:pt x="3979" y="3522"/>
                    <a:pt x="3963" y="3613"/>
                    <a:pt x="3958" y="3694"/>
                  </a:cubicBezTo>
                  <a:cubicBezTo>
                    <a:pt x="3958" y="3710"/>
                    <a:pt x="3952" y="3726"/>
                    <a:pt x="3952" y="3748"/>
                  </a:cubicBezTo>
                  <a:cubicBezTo>
                    <a:pt x="3947" y="3780"/>
                    <a:pt x="3947" y="3807"/>
                    <a:pt x="3936" y="3839"/>
                  </a:cubicBezTo>
                  <a:cubicBezTo>
                    <a:pt x="3936" y="3855"/>
                    <a:pt x="3931" y="3866"/>
                    <a:pt x="3909" y="3866"/>
                  </a:cubicBezTo>
                  <a:cubicBezTo>
                    <a:pt x="3904" y="3845"/>
                    <a:pt x="3904" y="3818"/>
                    <a:pt x="3904" y="3791"/>
                  </a:cubicBezTo>
                  <a:lnTo>
                    <a:pt x="3904" y="3716"/>
                  </a:lnTo>
                  <a:cubicBezTo>
                    <a:pt x="3904" y="3705"/>
                    <a:pt x="3898" y="3683"/>
                    <a:pt x="3898" y="3673"/>
                  </a:cubicBezTo>
                  <a:cubicBezTo>
                    <a:pt x="3893" y="3624"/>
                    <a:pt x="3893" y="3576"/>
                    <a:pt x="3872" y="3511"/>
                  </a:cubicBezTo>
                  <a:lnTo>
                    <a:pt x="3829" y="3404"/>
                  </a:lnTo>
                  <a:lnTo>
                    <a:pt x="3802" y="3517"/>
                  </a:lnTo>
                  <a:cubicBezTo>
                    <a:pt x="3775" y="3624"/>
                    <a:pt x="3769" y="3726"/>
                    <a:pt x="3769" y="3828"/>
                  </a:cubicBezTo>
                  <a:cubicBezTo>
                    <a:pt x="3769" y="3861"/>
                    <a:pt x="3769" y="3893"/>
                    <a:pt x="3764" y="3925"/>
                  </a:cubicBezTo>
                  <a:lnTo>
                    <a:pt x="3759" y="3925"/>
                  </a:lnTo>
                  <a:cubicBezTo>
                    <a:pt x="3743" y="3936"/>
                    <a:pt x="3721" y="3941"/>
                    <a:pt x="3710" y="3947"/>
                  </a:cubicBezTo>
                  <a:cubicBezTo>
                    <a:pt x="3705" y="3952"/>
                    <a:pt x="3689" y="3952"/>
                    <a:pt x="3678" y="3952"/>
                  </a:cubicBezTo>
                  <a:cubicBezTo>
                    <a:pt x="3667" y="3914"/>
                    <a:pt x="3678" y="3871"/>
                    <a:pt x="3678" y="3834"/>
                  </a:cubicBezTo>
                  <a:cubicBezTo>
                    <a:pt x="3683" y="3785"/>
                    <a:pt x="3683" y="3737"/>
                    <a:pt x="3678" y="3683"/>
                  </a:cubicBezTo>
                  <a:lnTo>
                    <a:pt x="3662" y="3592"/>
                  </a:lnTo>
                  <a:lnTo>
                    <a:pt x="3608" y="3673"/>
                  </a:lnTo>
                  <a:cubicBezTo>
                    <a:pt x="3560" y="3737"/>
                    <a:pt x="3554" y="3812"/>
                    <a:pt x="3544" y="3882"/>
                  </a:cubicBezTo>
                  <a:cubicBezTo>
                    <a:pt x="3533" y="3920"/>
                    <a:pt x="3527" y="3963"/>
                    <a:pt x="3517" y="3995"/>
                  </a:cubicBezTo>
                  <a:cubicBezTo>
                    <a:pt x="3415" y="4033"/>
                    <a:pt x="3307" y="4054"/>
                    <a:pt x="3200" y="4070"/>
                  </a:cubicBezTo>
                  <a:lnTo>
                    <a:pt x="3146" y="4076"/>
                  </a:lnTo>
                  <a:cubicBezTo>
                    <a:pt x="3010" y="4096"/>
                    <a:pt x="2876" y="4109"/>
                    <a:pt x="2743" y="4109"/>
                  </a:cubicBezTo>
                  <a:cubicBezTo>
                    <a:pt x="2634" y="4109"/>
                    <a:pt x="2527" y="4101"/>
                    <a:pt x="2420" y="4081"/>
                  </a:cubicBezTo>
                  <a:cubicBezTo>
                    <a:pt x="2103" y="4027"/>
                    <a:pt x="1829" y="3909"/>
                    <a:pt x="1581" y="3710"/>
                  </a:cubicBezTo>
                  <a:cubicBezTo>
                    <a:pt x="1565" y="3699"/>
                    <a:pt x="1554" y="3683"/>
                    <a:pt x="1538" y="3678"/>
                  </a:cubicBezTo>
                  <a:lnTo>
                    <a:pt x="1511" y="3646"/>
                  </a:lnTo>
                  <a:cubicBezTo>
                    <a:pt x="1452" y="3576"/>
                    <a:pt x="1452" y="3576"/>
                    <a:pt x="1463" y="3479"/>
                  </a:cubicBezTo>
                  <a:lnTo>
                    <a:pt x="1463" y="3458"/>
                  </a:lnTo>
                  <a:cubicBezTo>
                    <a:pt x="1485" y="3345"/>
                    <a:pt x="1501" y="3226"/>
                    <a:pt x="1506" y="3119"/>
                  </a:cubicBezTo>
                  <a:cubicBezTo>
                    <a:pt x="1511" y="3065"/>
                    <a:pt x="1517" y="3011"/>
                    <a:pt x="1528" y="2968"/>
                  </a:cubicBezTo>
                  <a:cubicBezTo>
                    <a:pt x="1528" y="2947"/>
                    <a:pt x="1533" y="2931"/>
                    <a:pt x="1533" y="2915"/>
                  </a:cubicBezTo>
                  <a:close/>
                  <a:moveTo>
                    <a:pt x="5017" y="1"/>
                  </a:moveTo>
                  <a:lnTo>
                    <a:pt x="4979" y="11"/>
                  </a:lnTo>
                  <a:cubicBezTo>
                    <a:pt x="4904" y="22"/>
                    <a:pt x="4850" y="65"/>
                    <a:pt x="4812" y="103"/>
                  </a:cubicBezTo>
                  <a:lnTo>
                    <a:pt x="4796" y="108"/>
                  </a:lnTo>
                  <a:cubicBezTo>
                    <a:pt x="4689" y="199"/>
                    <a:pt x="4587" y="291"/>
                    <a:pt x="4479" y="388"/>
                  </a:cubicBezTo>
                  <a:cubicBezTo>
                    <a:pt x="4329" y="522"/>
                    <a:pt x="4167" y="630"/>
                    <a:pt x="3984" y="699"/>
                  </a:cubicBezTo>
                  <a:cubicBezTo>
                    <a:pt x="3845" y="764"/>
                    <a:pt x="3716" y="823"/>
                    <a:pt x="3592" y="888"/>
                  </a:cubicBezTo>
                  <a:cubicBezTo>
                    <a:pt x="3398" y="995"/>
                    <a:pt x="3253" y="1119"/>
                    <a:pt x="3130" y="1264"/>
                  </a:cubicBezTo>
                  <a:cubicBezTo>
                    <a:pt x="3119" y="1280"/>
                    <a:pt x="3108" y="1291"/>
                    <a:pt x="3097" y="1307"/>
                  </a:cubicBezTo>
                  <a:lnTo>
                    <a:pt x="3092" y="1312"/>
                  </a:lnTo>
                  <a:lnTo>
                    <a:pt x="1549" y="1092"/>
                  </a:lnTo>
                  <a:lnTo>
                    <a:pt x="1538" y="1103"/>
                  </a:lnTo>
                  <a:cubicBezTo>
                    <a:pt x="1517" y="1119"/>
                    <a:pt x="1506" y="1140"/>
                    <a:pt x="1490" y="1151"/>
                  </a:cubicBezTo>
                  <a:cubicBezTo>
                    <a:pt x="1458" y="1178"/>
                    <a:pt x="1431" y="1205"/>
                    <a:pt x="1404" y="1226"/>
                  </a:cubicBezTo>
                  <a:cubicBezTo>
                    <a:pt x="1081" y="1468"/>
                    <a:pt x="791" y="1721"/>
                    <a:pt x="447" y="2038"/>
                  </a:cubicBezTo>
                  <a:cubicBezTo>
                    <a:pt x="355" y="2124"/>
                    <a:pt x="269" y="2216"/>
                    <a:pt x="189" y="2302"/>
                  </a:cubicBezTo>
                  <a:cubicBezTo>
                    <a:pt x="162" y="2328"/>
                    <a:pt x="135" y="2355"/>
                    <a:pt x="114" y="2382"/>
                  </a:cubicBezTo>
                  <a:cubicBezTo>
                    <a:pt x="60" y="2436"/>
                    <a:pt x="28" y="2490"/>
                    <a:pt x="6" y="2544"/>
                  </a:cubicBezTo>
                  <a:lnTo>
                    <a:pt x="1" y="2554"/>
                  </a:lnTo>
                  <a:lnTo>
                    <a:pt x="11" y="2570"/>
                  </a:lnTo>
                  <a:cubicBezTo>
                    <a:pt x="33" y="2630"/>
                    <a:pt x="76" y="2635"/>
                    <a:pt x="114" y="2646"/>
                  </a:cubicBezTo>
                  <a:cubicBezTo>
                    <a:pt x="119" y="2646"/>
                    <a:pt x="130" y="2646"/>
                    <a:pt x="135" y="2651"/>
                  </a:cubicBezTo>
                  <a:cubicBezTo>
                    <a:pt x="511" y="2737"/>
                    <a:pt x="888" y="2807"/>
                    <a:pt x="1312" y="2871"/>
                  </a:cubicBezTo>
                  <a:cubicBezTo>
                    <a:pt x="1323" y="2871"/>
                    <a:pt x="1339" y="2877"/>
                    <a:pt x="1355" y="2888"/>
                  </a:cubicBezTo>
                  <a:lnTo>
                    <a:pt x="1366" y="2888"/>
                  </a:lnTo>
                  <a:lnTo>
                    <a:pt x="1366" y="2904"/>
                  </a:lnTo>
                  <a:lnTo>
                    <a:pt x="1366" y="3081"/>
                  </a:lnTo>
                  <a:cubicBezTo>
                    <a:pt x="1366" y="3242"/>
                    <a:pt x="1355" y="3404"/>
                    <a:pt x="1350" y="3565"/>
                  </a:cubicBezTo>
                  <a:cubicBezTo>
                    <a:pt x="1345" y="3683"/>
                    <a:pt x="1382" y="3785"/>
                    <a:pt x="1463" y="3866"/>
                  </a:cubicBezTo>
                  <a:cubicBezTo>
                    <a:pt x="1565" y="3974"/>
                    <a:pt x="1694" y="4070"/>
                    <a:pt x="1829" y="4135"/>
                  </a:cubicBezTo>
                  <a:cubicBezTo>
                    <a:pt x="2044" y="4242"/>
                    <a:pt x="2280" y="4312"/>
                    <a:pt x="2549" y="4328"/>
                  </a:cubicBezTo>
                  <a:cubicBezTo>
                    <a:pt x="2657" y="4345"/>
                    <a:pt x="2753" y="4345"/>
                    <a:pt x="2855" y="4345"/>
                  </a:cubicBezTo>
                  <a:cubicBezTo>
                    <a:pt x="3092" y="4345"/>
                    <a:pt x="3312" y="4318"/>
                    <a:pt x="3517" y="4259"/>
                  </a:cubicBezTo>
                  <a:cubicBezTo>
                    <a:pt x="3775" y="4183"/>
                    <a:pt x="3974" y="4097"/>
                    <a:pt x="4140" y="3979"/>
                  </a:cubicBezTo>
                  <a:cubicBezTo>
                    <a:pt x="4221" y="3925"/>
                    <a:pt x="4296" y="3861"/>
                    <a:pt x="4323" y="3748"/>
                  </a:cubicBezTo>
                  <a:cubicBezTo>
                    <a:pt x="4329" y="3710"/>
                    <a:pt x="4339" y="3678"/>
                    <a:pt x="4350" y="3646"/>
                  </a:cubicBezTo>
                  <a:cubicBezTo>
                    <a:pt x="4361" y="3613"/>
                    <a:pt x="4366" y="3570"/>
                    <a:pt x="4377" y="3538"/>
                  </a:cubicBezTo>
                  <a:cubicBezTo>
                    <a:pt x="4388" y="3490"/>
                    <a:pt x="4393" y="3441"/>
                    <a:pt x="4404" y="3388"/>
                  </a:cubicBezTo>
                  <a:cubicBezTo>
                    <a:pt x="4404" y="3377"/>
                    <a:pt x="4409" y="3361"/>
                    <a:pt x="4409" y="3350"/>
                  </a:cubicBezTo>
                  <a:lnTo>
                    <a:pt x="4474" y="3350"/>
                  </a:lnTo>
                  <a:cubicBezTo>
                    <a:pt x="4538" y="3350"/>
                    <a:pt x="4603" y="3355"/>
                    <a:pt x="4662" y="3355"/>
                  </a:cubicBezTo>
                  <a:cubicBezTo>
                    <a:pt x="4669" y="3356"/>
                    <a:pt x="4675" y="3356"/>
                    <a:pt x="4682" y="3356"/>
                  </a:cubicBezTo>
                  <a:cubicBezTo>
                    <a:pt x="4754" y="3356"/>
                    <a:pt x="4817" y="3329"/>
                    <a:pt x="4872" y="3275"/>
                  </a:cubicBezTo>
                  <a:lnTo>
                    <a:pt x="4952" y="3189"/>
                  </a:lnTo>
                  <a:cubicBezTo>
                    <a:pt x="5033" y="3103"/>
                    <a:pt x="5114" y="3011"/>
                    <a:pt x="5189" y="2925"/>
                  </a:cubicBezTo>
                  <a:cubicBezTo>
                    <a:pt x="5264" y="2845"/>
                    <a:pt x="5350" y="2742"/>
                    <a:pt x="5425" y="2651"/>
                  </a:cubicBezTo>
                  <a:cubicBezTo>
                    <a:pt x="5560" y="2484"/>
                    <a:pt x="5683" y="2323"/>
                    <a:pt x="5807" y="2167"/>
                  </a:cubicBezTo>
                  <a:cubicBezTo>
                    <a:pt x="5845" y="2113"/>
                    <a:pt x="5872" y="2060"/>
                    <a:pt x="5893" y="2006"/>
                  </a:cubicBezTo>
                  <a:cubicBezTo>
                    <a:pt x="5915" y="1936"/>
                    <a:pt x="5909" y="1877"/>
                    <a:pt x="5882" y="1823"/>
                  </a:cubicBezTo>
                  <a:cubicBezTo>
                    <a:pt x="5845" y="1769"/>
                    <a:pt x="5791" y="1737"/>
                    <a:pt x="5726" y="1721"/>
                  </a:cubicBezTo>
                  <a:lnTo>
                    <a:pt x="5667" y="1710"/>
                  </a:lnTo>
                  <a:cubicBezTo>
                    <a:pt x="5415" y="1667"/>
                    <a:pt x="5162" y="1624"/>
                    <a:pt x="4904" y="1587"/>
                  </a:cubicBezTo>
                  <a:cubicBezTo>
                    <a:pt x="4592" y="1544"/>
                    <a:pt x="4275" y="1495"/>
                    <a:pt x="3952" y="1447"/>
                  </a:cubicBezTo>
                  <a:cubicBezTo>
                    <a:pt x="3759" y="1420"/>
                    <a:pt x="3571" y="1393"/>
                    <a:pt x="3372" y="1366"/>
                  </a:cubicBezTo>
                  <a:cubicBezTo>
                    <a:pt x="3361" y="1366"/>
                    <a:pt x="3345" y="1361"/>
                    <a:pt x="3334" y="1355"/>
                  </a:cubicBezTo>
                  <a:cubicBezTo>
                    <a:pt x="3339" y="1334"/>
                    <a:pt x="3361" y="1318"/>
                    <a:pt x="3372" y="1302"/>
                  </a:cubicBezTo>
                  <a:lnTo>
                    <a:pt x="3388" y="1285"/>
                  </a:lnTo>
                  <a:cubicBezTo>
                    <a:pt x="3501" y="1167"/>
                    <a:pt x="3651" y="1065"/>
                    <a:pt x="3812" y="979"/>
                  </a:cubicBezTo>
                  <a:lnTo>
                    <a:pt x="4296" y="737"/>
                  </a:lnTo>
                  <a:lnTo>
                    <a:pt x="4495" y="635"/>
                  </a:lnTo>
                  <a:cubicBezTo>
                    <a:pt x="4647" y="675"/>
                    <a:pt x="4807" y="697"/>
                    <a:pt x="4976" y="697"/>
                  </a:cubicBezTo>
                  <a:cubicBezTo>
                    <a:pt x="5035" y="697"/>
                    <a:pt x="5095" y="694"/>
                    <a:pt x="5157" y="689"/>
                  </a:cubicBezTo>
                  <a:cubicBezTo>
                    <a:pt x="5189" y="689"/>
                    <a:pt x="5221" y="683"/>
                    <a:pt x="5253" y="667"/>
                  </a:cubicBezTo>
                  <a:cubicBezTo>
                    <a:pt x="5269" y="662"/>
                    <a:pt x="5280" y="656"/>
                    <a:pt x="5296" y="640"/>
                  </a:cubicBezTo>
                  <a:cubicBezTo>
                    <a:pt x="5302" y="635"/>
                    <a:pt x="5307" y="635"/>
                    <a:pt x="5318" y="630"/>
                  </a:cubicBezTo>
                  <a:lnTo>
                    <a:pt x="5382" y="581"/>
                  </a:lnTo>
                  <a:lnTo>
                    <a:pt x="5302" y="565"/>
                  </a:lnTo>
                  <a:lnTo>
                    <a:pt x="5140" y="549"/>
                  </a:lnTo>
                  <a:cubicBezTo>
                    <a:pt x="5060" y="538"/>
                    <a:pt x="4984" y="533"/>
                    <a:pt x="4904" y="522"/>
                  </a:cubicBezTo>
                  <a:cubicBezTo>
                    <a:pt x="4947" y="501"/>
                    <a:pt x="4984" y="479"/>
                    <a:pt x="5017" y="468"/>
                  </a:cubicBezTo>
                  <a:cubicBezTo>
                    <a:pt x="5060" y="447"/>
                    <a:pt x="5108" y="425"/>
                    <a:pt x="5151" y="415"/>
                  </a:cubicBezTo>
                  <a:lnTo>
                    <a:pt x="5205" y="393"/>
                  </a:lnTo>
                  <a:cubicBezTo>
                    <a:pt x="5323" y="345"/>
                    <a:pt x="5329" y="345"/>
                    <a:pt x="5393" y="269"/>
                  </a:cubicBezTo>
                  <a:lnTo>
                    <a:pt x="5436" y="232"/>
                  </a:lnTo>
                  <a:lnTo>
                    <a:pt x="5382" y="216"/>
                  </a:lnTo>
                  <a:cubicBezTo>
                    <a:pt x="5377" y="216"/>
                    <a:pt x="5366" y="216"/>
                    <a:pt x="5366" y="210"/>
                  </a:cubicBezTo>
                  <a:cubicBezTo>
                    <a:pt x="5355" y="205"/>
                    <a:pt x="5334" y="205"/>
                    <a:pt x="5323" y="205"/>
                  </a:cubicBezTo>
                  <a:lnTo>
                    <a:pt x="5312" y="205"/>
                  </a:lnTo>
                  <a:cubicBezTo>
                    <a:pt x="5259" y="210"/>
                    <a:pt x="5200" y="216"/>
                    <a:pt x="5146" y="232"/>
                  </a:cubicBezTo>
                  <a:cubicBezTo>
                    <a:pt x="5092" y="242"/>
                    <a:pt x="5033" y="259"/>
                    <a:pt x="4979" y="280"/>
                  </a:cubicBezTo>
                  <a:cubicBezTo>
                    <a:pt x="4936" y="291"/>
                    <a:pt x="4898" y="296"/>
                    <a:pt x="4855" y="312"/>
                  </a:cubicBezTo>
                  <a:lnTo>
                    <a:pt x="4845" y="312"/>
                  </a:lnTo>
                  <a:cubicBezTo>
                    <a:pt x="4855" y="296"/>
                    <a:pt x="4866" y="286"/>
                    <a:pt x="4877" y="269"/>
                  </a:cubicBezTo>
                  <a:cubicBezTo>
                    <a:pt x="4893" y="259"/>
                    <a:pt x="4904" y="237"/>
                    <a:pt x="4920" y="226"/>
                  </a:cubicBezTo>
                  <a:cubicBezTo>
                    <a:pt x="4925" y="216"/>
                    <a:pt x="4931" y="205"/>
                    <a:pt x="4947" y="199"/>
                  </a:cubicBezTo>
                  <a:cubicBezTo>
                    <a:pt x="4979" y="156"/>
                    <a:pt x="5017" y="119"/>
                    <a:pt x="5017" y="44"/>
                  </a:cubicBezTo>
                  <a:lnTo>
                    <a:pt x="5017" y="1"/>
                  </a:ln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3"/>
            <p:cNvSpPr/>
            <p:nvPr/>
          </p:nvSpPr>
          <p:spPr>
            <a:xfrm>
              <a:off x="3161643" y="129123"/>
              <a:ext cx="175566" cy="219455"/>
            </a:xfrm>
            <a:custGeom>
              <a:avLst/>
              <a:gdLst/>
              <a:ahLst/>
              <a:cxnLst/>
              <a:rect l="l" t="t" r="r" b="b"/>
              <a:pathLst>
                <a:path w="1173" h="1452" extrusionOk="0">
                  <a:moveTo>
                    <a:pt x="587" y="1"/>
                  </a:moveTo>
                  <a:cubicBezTo>
                    <a:pt x="567" y="1"/>
                    <a:pt x="547" y="2"/>
                    <a:pt x="528" y="5"/>
                  </a:cubicBezTo>
                  <a:cubicBezTo>
                    <a:pt x="366" y="26"/>
                    <a:pt x="232" y="107"/>
                    <a:pt x="114" y="182"/>
                  </a:cubicBezTo>
                  <a:cubicBezTo>
                    <a:pt x="81" y="204"/>
                    <a:pt x="65" y="247"/>
                    <a:pt x="87" y="285"/>
                  </a:cubicBezTo>
                  <a:cubicBezTo>
                    <a:pt x="102" y="307"/>
                    <a:pt x="127" y="319"/>
                    <a:pt x="153" y="319"/>
                  </a:cubicBezTo>
                  <a:cubicBezTo>
                    <a:pt x="165" y="319"/>
                    <a:pt x="177" y="316"/>
                    <a:pt x="189" y="311"/>
                  </a:cubicBezTo>
                  <a:cubicBezTo>
                    <a:pt x="297" y="242"/>
                    <a:pt x="420" y="166"/>
                    <a:pt x="549" y="156"/>
                  </a:cubicBezTo>
                  <a:cubicBezTo>
                    <a:pt x="564" y="153"/>
                    <a:pt x="579" y="152"/>
                    <a:pt x="594" y="152"/>
                  </a:cubicBezTo>
                  <a:cubicBezTo>
                    <a:pt x="692" y="152"/>
                    <a:pt x="798" y="196"/>
                    <a:pt x="840" y="285"/>
                  </a:cubicBezTo>
                  <a:cubicBezTo>
                    <a:pt x="888" y="381"/>
                    <a:pt x="823" y="516"/>
                    <a:pt x="732" y="586"/>
                  </a:cubicBezTo>
                  <a:cubicBezTo>
                    <a:pt x="705" y="580"/>
                    <a:pt x="678" y="580"/>
                    <a:pt x="646" y="580"/>
                  </a:cubicBezTo>
                  <a:cubicBezTo>
                    <a:pt x="624" y="579"/>
                    <a:pt x="601" y="578"/>
                    <a:pt x="579" y="578"/>
                  </a:cubicBezTo>
                  <a:cubicBezTo>
                    <a:pt x="454" y="578"/>
                    <a:pt x="335" y="603"/>
                    <a:pt x="216" y="639"/>
                  </a:cubicBezTo>
                  <a:cubicBezTo>
                    <a:pt x="178" y="650"/>
                    <a:pt x="162" y="677"/>
                    <a:pt x="168" y="715"/>
                  </a:cubicBezTo>
                  <a:cubicBezTo>
                    <a:pt x="168" y="747"/>
                    <a:pt x="194" y="774"/>
                    <a:pt x="227" y="779"/>
                  </a:cubicBezTo>
                  <a:cubicBezTo>
                    <a:pt x="289" y="791"/>
                    <a:pt x="365" y="802"/>
                    <a:pt x="447" y="802"/>
                  </a:cubicBezTo>
                  <a:cubicBezTo>
                    <a:pt x="550" y="802"/>
                    <a:pt x="662" y="785"/>
                    <a:pt x="764" y="731"/>
                  </a:cubicBezTo>
                  <a:cubicBezTo>
                    <a:pt x="840" y="747"/>
                    <a:pt x="915" y="779"/>
                    <a:pt x="947" y="849"/>
                  </a:cubicBezTo>
                  <a:cubicBezTo>
                    <a:pt x="1006" y="946"/>
                    <a:pt x="942" y="1096"/>
                    <a:pt x="850" y="1161"/>
                  </a:cubicBezTo>
                  <a:cubicBezTo>
                    <a:pt x="743" y="1242"/>
                    <a:pt x="603" y="1279"/>
                    <a:pt x="447" y="1295"/>
                  </a:cubicBezTo>
                  <a:cubicBezTo>
                    <a:pt x="396" y="1304"/>
                    <a:pt x="351" y="1308"/>
                    <a:pt x="312" y="1308"/>
                  </a:cubicBezTo>
                  <a:cubicBezTo>
                    <a:pt x="224" y="1308"/>
                    <a:pt x="167" y="1286"/>
                    <a:pt x="141" y="1242"/>
                  </a:cubicBezTo>
                  <a:cubicBezTo>
                    <a:pt x="128" y="1222"/>
                    <a:pt x="105" y="1213"/>
                    <a:pt x="82" y="1213"/>
                  </a:cubicBezTo>
                  <a:cubicBezTo>
                    <a:pt x="67" y="1213"/>
                    <a:pt x="51" y="1217"/>
                    <a:pt x="38" y="1225"/>
                  </a:cubicBezTo>
                  <a:cubicBezTo>
                    <a:pt x="6" y="1242"/>
                    <a:pt x="1" y="1290"/>
                    <a:pt x="17" y="1322"/>
                  </a:cubicBezTo>
                  <a:cubicBezTo>
                    <a:pt x="87" y="1424"/>
                    <a:pt x="205" y="1451"/>
                    <a:pt x="313" y="1451"/>
                  </a:cubicBezTo>
                  <a:cubicBezTo>
                    <a:pt x="366" y="1451"/>
                    <a:pt x="420" y="1446"/>
                    <a:pt x="469" y="1440"/>
                  </a:cubicBezTo>
                  <a:cubicBezTo>
                    <a:pt x="630" y="1414"/>
                    <a:pt x="807" y="1376"/>
                    <a:pt x="942" y="1279"/>
                  </a:cubicBezTo>
                  <a:cubicBezTo>
                    <a:pt x="1081" y="1161"/>
                    <a:pt x="1173" y="946"/>
                    <a:pt x="1076" y="774"/>
                  </a:cubicBezTo>
                  <a:cubicBezTo>
                    <a:pt x="1028" y="704"/>
                    <a:pt x="969" y="650"/>
                    <a:pt x="893" y="618"/>
                  </a:cubicBezTo>
                  <a:cubicBezTo>
                    <a:pt x="985" y="510"/>
                    <a:pt x="1033" y="349"/>
                    <a:pt x="969" y="215"/>
                  </a:cubicBezTo>
                  <a:cubicBezTo>
                    <a:pt x="898" y="69"/>
                    <a:pt x="732" y="1"/>
                    <a:pt x="587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3"/>
            <p:cNvSpPr/>
            <p:nvPr/>
          </p:nvSpPr>
          <p:spPr>
            <a:xfrm>
              <a:off x="5076121" y="751264"/>
              <a:ext cx="175565" cy="219457"/>
            </a:xfrm>
            <a:custGeom>
              <a:avLst/>
              <a:gdLst/>
              <a:ahLst/>
              <a:cxnLst/>
              <a:rect l="l" t="t" r="r" b="b"/>
              <a:pathLst>
                <a:path w="1458" h="1802" extrusionOk="0">
                  <a:moveTo>
                    <a:pt x="1027" y="1154"/>
                  </a:moveTo>
                  <a:cubicBezTo>
                    <a:pt x="1101" y="1154"/>
                    <a:pt x="1185" y="1185"/>
                    <a:pt x="1237" y="1237"/>
                  </a:cubicBezTo>
                  <a:cubicBezTo>
                    <a:pt x="1264" y="1264"/>
                    <a:pt x="1296" y="1312"/>
                    <a:pt x="1291" y="1382"/>
                  </a:cubicBezTo>
                  <a:cubicBezTo>
                    <a:pt x="1291" y="1468"/>
                    <a:pt x="1215" y="1527"/>
                    <a:pt x="1172" y="1559"/>
                  </a:cubicBezTo>
                  <a:cubicBezTo>
                    <a:pt x="1074" y="1630"/>
                    <a:pt x="951" y="1666"/>
                    <a:pt x="820" y="1666"/>
                  </a:cubicBezTo>
                  <a:cubicBezTo>
                    <a:pt x="772" y="1666"/>
                    <a:pt x="722" y="1661"/>
                    <a:pt x="672" y="1651"/>
                  </a:cubicBezTo>
                  <a:cubicBezTo>
                    <a:pt x="597" y="1635"/>
                    <a:pt x="532" y="1608"/>
                    <a:pt x="473" y="1570"/>
                  </a:cubicBezTo>
                  <a:cubicBezTo>
                    <a:pt x="479" y="1527"/>
                    <a:pt x="516" y="1468"/>
                    <a:pt x="565" y="1425"/>
                  </a:cubicBezTo>
                  <a:cubicBezTo>
                    <a:pt x="705" y="1291"/>
                    <a:pt x="839" y="1178"/>
                    <a:pt x="995" y="1156"/>
                  </a:cubicBezTo>
                  <a:cubicBezTo>
                    <a:pt x="1005" y="1155"/>
                    <a:pt x="1016" y="1154"/>
                    <a:pt x="1027" y="1154"/>
                  </a:cubicBezTo>
                  <a:close/>
                  <a:moveTo>
                    <a:pt x="896" y="0"/>
                  </a:moveTo>
                  <a:cubicBezTo>
                    <a:pt x="454" y="0"/>
                    <a:pt x="118" y="393"/>
                    <a:pt x="49" y="780"/>
                  </a:cubicBezTo>
                  <a:cubicBezTo>
                    <a:pt x="0" y="1016"/>
                    <a:pt x="32" y="1248"/>
                    <a:pt x="140" y="1425"/>
                  </a:cubicBezTo>
                  <a:cubicBezTo>
                    <a:pt x="194" y="1511"/>
                    <a:pt x="269" y="1592"/>
                    <a:pt x="355" y="1656"/>
                  </a:cubicBezTo>
                  <a:cubicBezTo>
                    <a:pt x="355" y="1662"/>
                    <a:pt x="360" y="1662"/>
                    <a:pt x="360" y="1667"/>
                  </a:cubicBezTo>
                  <a:cubicBezTo>
                    <a:pt x="377" y="1694"/>
                    <a:pt x="403" y="1705"/>
                    <a:pt x="430" y="1705"/>
                  </a:cubicBezTo>
                  <a:cubicBezTo>
                    <a:pt x="495" y="1737"/>
                    <a:pt x="570" y="1764"/>
                    <a:pt x="645" y="1785"/>
                  </a:cubicBezTo>
                  <a:cubicBezTo>
                    <a:pt x="705" y="1796"/>
                    <a:pt x="764" y="1801"/>
                    <a:pt x="828" y="1801"/>
                  </a:cubicBezTo>
                  <a:cubicBezTo>
                    <a:pt x="979" y="1801"/>
                    <a:pt x="1135" y="1753"/>
                    <a:pt x="1258" y="1667"/>
                  </a:cubicBezTo>
                  <a:cubicBezTo>
                    <a:pt x="1339" y="1613"/>
                    <a:pt x="1430" y="1522"/>
                    <a:pt x="1446" y="1387"/>
                  </a:cubicBezTo>
                  <a:cubicBezTo>
                    <a:pt x="1457" y="1291"/>
                    <a:pt x="1425" y="1199"/>
                    <a:pt x="1344" y="1129"/>
                  </a:cubicBezTo>
                  <a:cubicBezTo>
                    <a:pt x="1262" y="1057"/>
                    <a:pt x="1137" y="1015"/>
                    <a:pt x="1022" y="1015"/>
                  </a:cubicBezTo>
                  <a:cubicBezTo>
                    <a:pt x="1009" y="1015"/>
                    <a:pt x="997" y="1015"/>
                    <a:pt x="984" y="1016"/>
                  </a:cubicBezTo>
                  <a:cubicBezTo>
                    <a:pt x="769" y="1043"/>
                    <a:pt x="597" y="1205"/>
                    <a:pt x="473" y="1318"/>
                  </a:cubicBezTo>
                  <a:cubicBezTo>
                    <a:pt x="409" y="1382"/>
                    <a:pt x="371" y="1425"/>
                    <a:pt x="350" y="1473"/>
                  </a:cubicBezTo>
                  <a:cubicBezTo>
                    <a:pt x="317" y="1441"/>
                    <a:pt x="285" y="1398"/>
                    <a:pt x="264" y="1361"/>
                  </a:cubicBezTo>
                  <a:cubicBezTo>
                    <a:pt x="172" y="1210"/>
                    <a:pt x="151" y="1016"/>
                    <a:pt x="188" y="807"/>
                  </a:cubicBezTo>
                  <a:cubicBezTo>
                    <a:pt x="247" y="481"/>
                    <a:pt x="539" y="140"/>
                    <a:pt x="900" y="140"/>
                  </a:cubicBezTo>
                  <a:cubicBezTo>
                    <a:pt x="903" y="140"/>
                    <a:pt x="906" y="140"/>
                    <a:pt x="909" y="140"/>
                  </a:cubicBezTo>
                  <a:cubicBezTo>
                    <a:pt x="941" y="140"/>
                    <a:pt x="979" y="113"/>
                    <a:pt x="979" y="76"/>
                  </a:cubicBezTo>
                  <a:cubicBezTo>
                    <a:pt x="979" y="38"/>
                    <a:pt x="952" y="0"/>
                    <a:pt x="914" y="0"/>
                  </a:cubicBezTo>
                  <a:cubicBezTo>
                    <a:pt x="908" y="0"/>
                    <a:pt x="902" y="0"/>
                    <a:pt x="896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3"/>
            <p:cNvSpPr/>
            <p:nvPr/>
          </p:nvSpPr>
          <p:spPr>
            <a:xfrm>
              <a:off x="6603085" y="308488"/>
              <a:ext cx="151931" cy="219457"/>
            </a:xfrm>
            <a:custGeom>
              <a:avLst/>
              <a:gdLst/>
              <a:ahLst/>
              <a:cxnLst/>
              <a:rect l="l" t="t" r="r" b="b"/>
              <a:pathLst>
                <a:path w="1286" h="1803" extrusionOk="0">
                  <a:moveTo>
                    <a:pt x="653" y="1"/>
                  </a:moveTo>
                  <a:cubicBezTo>
                    <a:pt x="625" y="1"/>
                    <a:pt x="598" y="17"/>
                    <a:pt x="586" y="44"/>
                  </a:cubicBezTo>
                  <a:cubicBezTo>
                    <a:pt x="420" y="394"/>
                    <a:pt x="221" y="733"/>
                    <a:pt x="17" y="1055"/>
                  </a:cubicBezTo>
                  <a:cubicBezTo>
                    <a:pt x="0" y="1077"/>
                    <a:pt x="0" y="1104"/>
                    <a:pt x="17" y="1130"/>
                  </a:cubicBezTo>
                  <a:cubicBezTo>
                    <a:pt x="27" y="1152"/>
                    <a:pt x="49" y="1168"/>
                    <a:pt x="76" y="1168"/>
                  </a:cubicBezTo>
                  <a:lnTo>
                    <a:pt x="1038" y="1184"/>
                  </a:lnTo>
                  <a:cubicBezTo>
                    <a:pt x="1049" y="1319"/>
                    <a:pt x="1060" y="1453"/>
                    <a:pt x="1060" y="1587"/>
                  </a:cubicBezTo>
                  <a:cubicBezTo>
                    <a:pt x="1038" y="1587"/>
                    <a:pt x="1017" y="1593"/>
                    <a:pt x="995" y="1614"/>
                  </a:cubicBezTo>
                  <a:cubicBezTo>
                    <a:pt x="968" y="1641"/>
                    <a:pt x="979" y="1690"/>
                    <a:pt x="1006" y="1716"/>
                  </a:cubicBezTo>
                  <a:lnTo>
                    <a:pt x="1086" y="1781"/>
                  </a:lnTo>
                  <a:cubicBezTo>
                    <a:pt x="1097" y="1797"/>
                    <a:pt x="1113" y="1803"/>
                    <a:pt x="1129" y="1803"/>
                  </a:cubicBezTo>
                  <a:cubicBezTo>
                    <a:pt x="1146" y="1803"/>
                    <a:pt x="1151" y="1803"/>
                    <a:pt x="1156" y="1797"/>
                  </a:cubicBezTo>
                  <a:cubicBezTo>
                    <a:pt x="1183" y="1781"/>
                    <a:pt x="1199" y="1754"/>
                    <a:pt x="1199" y="1727"/>
                  </a:cubicBezTo>
                  <a:cubicBezTo>
                    <a:pt x="1199" y="1539"/>
                    <a:pt x="1183" y="1356"/>
                    <a:pt x="1172" y="1168"/>
                  </a:cubicBezTo>
                  <a:cubicBezTo>
                    <a:pt x="1205" y="1157"/>
                    <a:pt x="1237" y="1141"/>
                    <a:pt x="1259" y="1109"/>
                  </a:cubicBezTo>
                  <a:cubicBezTo>
                    <a:pt x="1285" y="1077"/>
                    <a:pt x="1280" y="1034"/>
                    <a:pt x="1248" y="1007"/>
                  </a:cubicBezTo>
                  <a:cubicBezTo>
                    <a:pt x="1236" y="995"/>
                    <a:pt x="1222" y="990"/>
                    <a:pt x="1206" y="990"/>
                  </a:cubicBezTo>
                  <a:cubicBezTo>
                    <a:pt x="1193" y="990"/>
                    <a:pt x="1180" y="994"/>
                    <a:pt x="1167" y="1001"/>
                  </a:cubicBezTo>
                  <a:cubicBezTo>
                    <a:pt x="1140" y="706"/>
                    <a:pt x="1092" y="410"/>
                    <a:pt x="1033" y="125"/>
                  </a:cubicBezTo>
                  <a:cubicBezTo>
                    <a:pt x="1024" y="91"/>
                    <a:pt x="998" y="67"/>
                    <a:pt x="966" y="67"/>
                  </a:cubicBezTo>
                  <a:cubicBezTo>
                    <a:pt x="958" y="67"/>
                    <a:pt x="950" y="68"/>
                    <a:pt x="941" y="71"/>
                  </a:cubicBezTo>
                  <a:cubicBezTo>
                    <a:pt x="904" y="77"/>
                    <a:pt x="877" y="114"/>
                    <a:pt x="888" y="157"/>
                  </a:cubicBezTo>
                  <a:cubicBezTo>
                    <a:pt x="952" y="448"/>
                    <a:pt x="990" y="743"/>
                    <a:pt x="1017" y="1039"/>
                  </a:cubicBezTo>
                  <a:lnTo>
                    <a:pt x="205" y="1023"/>
                  </a:lnTo>
                  <a:cubicBezTo>
                    <a:pt x="393" y="727"/>
                    <a:pt x="560" y="421"/>
                    <a:pt x="716" y="104"/>
                  </a:cubicBezTo>
                  <a:cubicBezTo>
                    <a:pt x="737" y="71"/>
                    <a:pt x="716" y="23"/>
                    <a:pt x="683" y="7"/>
                  </a:cubicBezTo>
                  <a:cubicBezTo>
                    <a:pt x="673" y="3"/>
                    <a:pt x="663" y="1"/>
                    <a:pt x="653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3"/>
            <p:cNvSpPr/>
            <p:nvPr/>
          </p:nvSpPr>
          <p:spPr>
            <a:xfrm>
              <a:off x="896860" y="1785446"/>
              <a:ext cx="129092" cy="219457"/>
            </a:xfrm>
            <a:custGeom>
              <a:avLst/>
              <a:gdLst/>
              <a:ahLst/>
              <a:cxnLst/>
              <a:rect l="l" t="t" r="r" b="b"/>
              <a:pathLst>
                <a:path w="1184" h="2024" extrusionOk="0">
                  <a:moveTo>
                    <a:pt x="662" y="174"/>
                  </a:moveTo>
                  <a:cubicBezTo>
                    <a:pt x="754" y="174"/>
                    <a:pt x="850" y="195"/>
                    <a:pt x="936" y="238"/>
                  </a:cubicBezTo>
                  <a:cubicBezTo>
                    <a:pt x="920" y="443"/>
                    <a:pt x="840" y="669"/>
                    <a:pt x="651" y="771"/>
                  </a:cubicBezTo>
                  <a:cubicBezTo>
                    <a:pt x="610" y="794"/>
                    <a:pt x="559" y="805"/>
                    <a:pt x="506" y="805"/>
                  </a:cubicBezTo>
                  <a:cubicBezTo>
                    <a:pt x="436" y="805"/>
                    <a:pt x="363" y="786"/>
                    <a:pt x="302" y="749"/>
                  </a:cubicBezTo>
                  <a:cubicBezTo>
                    <a:pt x="259" y="722"/>
                    <a:pt x="178" y="658"/>
                    <a:pt x="178" y="545"/>
                  </a:cubicBezTo>
                  <a:cubicBezTo>
                    <a:pt x="178" y="427"/>
                    <a:pt x="264" y="330"/>
                    <a:pt x="345" y="265"/>
                  </a:cubicBezTo>
                  <a:cubicBezTo>
                    <a:pt x="436" y="206"/>
                    <a:pt x="544" y="174"/>
                    <a:pt x="662" y="174"/>
                  </a:cubicBezTo>
                  <a:close/>
                  <a:moveTo>
                    <a:pt x="649" y="0"/>
                  </a:moveTo>
                  <a:cubicBezTo>
                    <a:pt x="504" y="0"/>
                    <a:pt x="361" y="41"/>
                    <a:pt x="243" y="125"/>
                  </a:cubicBezTo>
                  <a:cubicBezTo>
                    <a:pt x="87" y="233"/>
                    <a:pt x="1" y="389"/>
                    <a:pt x="1" y="545"/>
                  </a:cubicBezTo>
                  <a:cubicBezTo>
                    <a:pt x="1" y="685"/>
                    <a:pt x="76" y="814"/>
                    <a:pt x="216" y="900"/>
                  </a:cubicBezTo>
                  <a:cubicBezTo>
                    <a:pt x="304" y="955"/>
                    <a:pt x="404" y="982"/>
                    <a:pt x="502" y="982"/>
                  </a:cubicBezTo>
                  <a:cubicBezTo>
                    <a:pt x="584" y="982"/>
                    <a:pt x="664" y="963"/>
                    <a:pt x="732" y="927"/>
                  </a:cubicBezTo>
                  <a:cubicBezTo>
                    <a:pt x="824" y="878"/>
                    <a:pt x="893" y="819"/>
                    <a:pt x="947" y="744"/>
                  </a:cubicBezTo>
                  <a:lnTo>
                    <a:pt x="979" y="1943"/>
                  </a:lnTo>
                  <a:cubicBezTo>
                    <a:pt x="979" y="1986"/>
                    <a:pt x="1022" y="2023"/>
                    <a:pt x="1071" y="2023"/>
                  </a:cubicBezTo>
                  <a:cubicBezTo>
                    <a:pt x="1114" y="2023"/>
                    <a:pt x="1157" y="1980"/>
                    <a:pt x="1151" y="1932"/>
                  </a:cubicBezTo>
                  <a:lnTo>
                    <a:pt x="1103" y="330"/>
                  </a:lnTo>
                  <a:cubicBezTo>
                    <a:pt x="1125" y="319"/>
                    <a:pt x="1135" y="314"/>
                    <a:pt x="1151" y="298"/>
                  </a:cubicBezTo>
                  <a:cubicBezTo>
                    <a:pt x="1184" y="260"/>
                    <a:pt x="1178" y="206"/>
                    <a:pt x="1146" y="179"/>
                  </a:cubicBezTo>
                  <a:cubicBezTo>
                    <a:pt x="1130" y="169"/>
                    <a:pt x="1119" y="152"/>
                    <a:pt x="1098" y="147"/>
                  </a:cubicBezTo>
                  <a:cubicBezTo>
                    <a:pt x="1092" y="99"/>
                    <a:pt x="1049" y="66"/>
                    <a:pt x="1012" y="66"/>
                  </a:cubicBezTo>
                  <a:cubicBezTo>
                    <a:pt x="996" y="66"/>
                    <a:pt x="990" y="66"/>
                    <a:pt x="974" y="72"/>
                  </a:cubicBezTo>
                  <a:cubicBezTo>
                    <a:pt x="873" y="25"/>
                    <a:pt x="761" y="0"/>
                    <a:pt x="64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3"/>
            <p:cNvSpPr/>
            <p:nvPr/>
          </p:nvSpPr>
          <p:spPr>
            <a:xfrm>
              <a:off x="8527145" y="1934528"/>
              <a:ext cx="146302" cy="219458"/>
            </a:xfrm>
            <a:custGeom>
              <a:avLst/>
              <a:gdLst/>
              <a:ahLst/>
              <a:cxnLst/>
              <a:rect l="l" t="t" r="r" b="b"/>
              <a:pathLst>
                <a:path w="1732" h="2522" extrusionOk="0">
                  <a:moveTo>
                    <a:pt x="828" y="156"/>
                  </a:moveTo>
                  <a:cubicBezTo>
                    <a:pt x="973" y="156"/>
                    <a:pt x="1108" y="199"/>
                    <a:pt x="1215" y="285"/>
                  </a:cubicBezTo>
                  <a:cubicBezTo>
                    <a:pt x="1323" y="366"/>
                    <a:pt x="1393" y="479"/>
                    <a:pt x="1398" y="603"/>
                  </a:cubicBezTo>
                  <a:cubicBezTo>
                    <a:pt x="1409" y="855"/>
                    <a:pt x="1156" y="1076"/>
                    <a:pt x="834" y="1092"/>
                  </a:cubicBezTo>
                  <a:cubicBezTo>
                    <a:pt x="511" y="1092"/>
                    <a:pt x="242" y="898"/>
                    <a:pt x="237" y="640"/>
                  </a:cubicBezTo>
                  <a:cubicBezTo>
                    <a:pt x="226" y="522"/>
                    <a:pt x="280" y="398"/>
                    <a:pt x="387" y="312"/>
                  </a:cubicBezTo>
                  <a:cubicBezTo>
                    <a:pt x="495" y="215"/>
                    <a:pt x="645" y="156"/>
                    <a:pt x="801" y="156"/>
                  </a:cubicBezTo>
                  <a:close/>
                  <a:moveTo>
                    <a:pt x="882" y="1226"/>
                  </a:moveTo>
                  <a:cubicBezTo>
                    <a:pt x="1059" y="1226"/>
                    <a:pt x="1231" y="1280"/>
                    <a:pt x="1366" y="1382"/>
                  </a:cubicBezTo>
                  <a:cubicBezTo>
                    <a:pt x="1500" y="1479"/>
                    <a:pt x="1581" y="1624"/>
                    <a:pt x="1586" y="1775"/>
                  </a:cubicBezTo>
                  <a:cubicBezTo>
                    <a:pt x="1586" y="1925"/>
                    <a:pt x="1516" y="2070"/>
                    <a:pt x="1393" y="2189"/>
                  </a:cubicBezTo>
                  <a:cubicBezTo>
                    <a:pt x="1258" y="2301"/>
                    <a:pt x="1081" y="2377"/>
                    <a:pt x="887" y="2382"/>
                  </a:cubicBezTo>
                  <a:cubicBezTo>
                    <a:pt x="879" y="2382"/>
                    <a:pt x="870" y="2382"/>
                    <a:pt x="862" y="2382"/>
                  </a:cubicBezTo>
                  <a:cubicBezTo>
                    <a:pt x="476" y="2382"/>
                    <a:pt x="161" y="2144"/>
                    <a:pt x="145" y="1828"/>
                  </a:cubicBezTo>
                  <a:cubicBezTo>
                    <a:pt x="140" y="1678"/>
                    <a:pt x="210" y="1533"/>
                    <a:pt x="334" y="1420"/>
                  </a:cubicBezTo>
                  <a:cubicBezTo>
                    <a:pt x="468" y="1307"/>
                    <a:pt x="645" y="1232"/>
                    <a:pt x="839" y="1226"/>
                  </a:cubicBezTo>
                  <a:close/>
                  <a:moveTo>
                    <a:pt x="816" y="0"/>
                  </a:moveTo>
                  <a:cubicBezTo>
                    <a:pt x="808" y="0"/>
                    <a:pt x="799" y="0"/>
                    <a:pt x="791" y="0"/>
                  </a:cubicBezTo>
                  <a:cubicBezTo>
                    <a:pt x="602" y="11"/>
                    <a:pt x="425" y="76"/>
                    <a:pt x="296" y="199"/>
                  </a:cubicBezTo>
                  <a:cubicBezTo>
                    <a:pt x="162" y="318"/>
                    <a:pt x="86" y="474"/>
                    <a:pt x="92" y="640"/>
                  </a:cubicBezTo>
                  <a:cubicBezTo>
                    <a:pt x="102" y="871"/>
                    <a:pt x="264" y="1060"/>
                    <a:pt x="484" y="1156"/>
                  </a:cubicBezTo>
                  <a:cubicBezTo>
                    <a:pt x="398" y="1199"/>
                    <a:pt x="307" y="1248"/>
                    <a:pt x="242" y="1312"/>
                  </a:cubicBezTo>
                  <a:cubicBezTo>
                    <a:pt x="81" y="1452"/>
                    <a:pt x="0" y="1640"/>
                    <a:pt x="6" y="1839"/>
                  </a:cubicBezTo>
                  <a:cubicBezTo>
                    <a:pt x="22" y="2221"/>
                    <a:pt x="398" y="2522"/>
                    <a:pt x="855" y="2522"/>
                  </a:cubicBezTo>
                  <a:lnTo>
                    <a:pt x="893" y="2522"/>
                  </a:lnTo>
                  <a:cubicBezTo>
                    <a:pt x="1124" y="2517"/>
                    <a:pt x="1328" y="2431"/>
                    <a:pt x="1489" y="2296"/>
                  </a:cubicBezTo>
                  <a:cubicBezTo>
                    <a:pt x="1651" y="2151"/>
                    <a:pt x="1731" y="1963"/>
                    <a:pt x="1726" y="1769"/>
                  </a:cubicBezTo>
                  <a:cubicBezTo>
                    <a:pt x="1715" y="1570"/>
                    <a:pt x="1613" y="1393"/>
                    <a:pt x="1446" y="1258"/>
                  </a:cubicBezTo>
                  <a:cubicBezTo>
                    <a:pt x="1371" y="1205"/>
                    <a:pt x="1285" y="1156"/>
                    <a:pt x="1188" y="1124"/>
                  </a:cubicBezTo>
                  <a:cubicBezTo>
                    <a:pt x="1403" y="1011"/>
                    <a:pt x="1543" y="807"/>
                    <a:pt x="1538" y="581"/>
                  </a:cubicBezTo>
                  <a:cubicBezTo>
                    <a:pt x="1532" y="414"/>
                    <a:pt x="1452" y="264"/>
                    <a:pt x="1301" y="156"/>
                  </a:cubicBezTo>
                  <a:cubicBezTo>
                    <a:pt x="1168" y="54"/>
                    <a:pt x="995" y="0"/>
                    <a:pt x="816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3"/>
            <p:cNvSpPr/>
            <p:nvPr/>
          </p:nvSpPr>
          <p:spPr>
            <a:xfrm>
              <a:off x="8761803" y="200074"/>
              <a:ext cx="151931" cy="219457"/>
            </a:xfrm>
            <a:custGeom>
              <a:avLst/>
              <a:gdLst/>
              <a:ahLst/>
              <a:cxnLst/>
              <a:rect l="l" t="t" r="r" b="b"/>
              <a:pathLst>
                <a:path w="1501" h="2109" extrusionOk="0">
                  <a:moveTo>
                    <a:pt x="1232" y="1"/>
                  </a:moveTo>
                  <a:cubicBezTo>
                    <a:pt x="915" y="11"/>
                    <a:pt x="205" y="60"/>
                    <a:pt x="200" y="60"/>
                  </a:cubicBezTo>
                  <a:cubicBezTo>
                    <a:pt x="157" y="60"/>
                    <a:pt x="130" y="92"/>
                    <a:pt x="130" y="135"/>
                  </a:cubicBezTo>
                  <a:lnTo>
                    <a:pt x="178" y="1028"/>
                  </a:lnTo>
                  <a:cubicBezTo>
                    <a:pt x="178" y="1049"/>
                    <a:pt x="189" y="1071"/>
                    <a:pt x="210" y="1081"/>
                  </a:cubicBezTo>
                  <a:cubicBezTo>
                    <a:pt x="222" y="1090"/>
                    <a:pt x="234" y="1094"/>
                    <a:pt x="247" y="1094"/>
                  </a:cubicBezTo>
                  <a:cubicBezTo>
                    <a:pt x="257" y="1094"/>
                    <a:pt x="268" y="1092"/>
                    <a:pt x="280" y="1087"/>
                  </a:cubicBezTo>
                  <a:cubicBezTo>
                    <a:pt x="412" y="1043"/>
                    <a:pt x="705" y="959"/>
                    <a:pt x="952" y="959"/>
                  </a:cubicBezTo>
                  <a:cubicBezTo>
                    <a:pt x="1068" y="959"/>
                    <a:pt x="1174" y="978"/>
                    <a:pt x="1248" y="1028"/>
                  </a:cubicBezTo>
                  <a:cubicBezTo>
                    <a:pt x="1334" y="1087"/>
                    <a:pt x="1355" y="1216"/>
                    <a:pt x="1339" y="1318"/>
                  </a:cubicBezTo>
                  <a:cubicBezTo>
                    <a:pt x="1312" y="1576"/>
                    <a:pt x="1124" y="1829"/>
                    <a:pt x="877" y="1920"/>
                  </a:cubicBezTo>
                  <a:cubicBezTo>
                    <a:pt x="796" y="1952"/>
                    <a:pt x="708" y="1967"/>
                    <a:pt x="620" y="1967"/>
                  </a:cubicBezTo>
                  <a:cubicBezTo>
                    <a:pt x="440" y="1967"/>
                    <a:pt x="260" y="1903"/>
                    <a:pt x="130" y="1780"/>
                  </a:cubicBezTo>
                  <a:cubicBezTo>
                    <a:pt x="117" y="1767"/>
                    <a:pt x="99" y="1761"/>
                    <a:pt x="81" y="1761"/>
                  </a:cubicBezTo>
                  <a:cubicBezTo>
                    <a:pt x="61" y="1761"/>
                    <a:pt x="42" y="1769"/>
                    <a:pt x="28" y="1786"/>
                  </a:cubicBezTo>
                  <a:cubicBezTo>
                    <a:pt x="1" y="1812"/>
                    <a:pt x="1" y="1861"/>
                    <a:pt x="38" y="1888"/>
                  </a:cubicBezTo>
                  <a:cubicBezTo>
                    <a:pt x="200" y="2028"/>
                    <a:pt x="415" y="2108"/>
                    <a:pt x="630" y="2108"/>
                  </a:cubicBezTo>
                  <a:cubicBezTo>
                    <a:pt x="726" y="2108"/>
                    <a:pt x="834" y="2087"/>
                    <a:pt x="931" y="2054"/>
                  </a:cubicBezTo>
                  <a:cubicBezTo>
                    <a:pt x="1226" y="1941"/>
                    <a:pt x="1452" y="1651"/>
                    <a:pt x="1490" y="1334"/>
                  </a:cubicBezTo>
                  <a:cubicBezTo>
                    <a:pt x="1501" y="1151"/>
                    <a:pt x="1441" y="995"/>
                    <a:pt x="1329" y="915"/>
                  </a:cubicBezTo>
                  <a:cubicBezTo>
                    <a:pt x="1226" y="845"/>
                    <a:pt x="1087" y="821"/>
                    <a:pt x="941" y="821"/>
                  </a:cubicBezTo>
                  <a:cubicBezTo>
                    <a:pt x="704" y="821"/>
                    <a:pt x="451" y="885"/>
                    <a:pt x="318" y="925"/>
                  </a:cubicBezTo>
                  <a:lnTo>
                    <a:pt x="280" y="194"/>
                  </a:lnTo>
                  <a:cubicBezTo>
                    <a:pt x="468" y="178"/>
                    <a:pt x="984" y="146"/>
                    <a:pt x="1237" y="140"/>
                  </a:cubicBezTo>
                  <a:cubicBezTo>
                    <a:pt x="1280" y="140"/>
                    <a:pt x="1307" y="108"/>
                    <a:pt x="1307" y="65"/>
                  </a:cubicBezTo>
                  <a:cubicBezTo>
                    <a:pt x="1307" y="28"/>
                    <a:pt x="1275" y="1"/>
                    <a:pt x="1232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7" name="Google Shape;127;p3"/>
            <p:cNvGrpSpPr/>
            <p:nvPr/>
          </p:nvGrpSpPr>
          <p:grpSpPr>
            <a:xfrm rot="-2251402">
              <a:off x="1888245" y="772263"/>
              <a:ext cx="399335" cy="528470"/>
              <a:chOff x="2017525" y="1295000"/>
              <a:chExt cx="132550" cy="175425"/>
            </a:xfrm>
          </p:grpSpPr>
          <p:sp>
            <p:nvSpPr>
              <p:cNvPr id="128" name="Google Shape;128;p3"/>
              <p:cNvSpPr/>
              <p:nvPr/>
            </p:nvSpPr>
            <p:spPr>
              <a:xfrm>
                <a:off x="2017525" y="1295000"/>
                <a:ext cx="132550" cy="175425"/>
              </a:xfrm>
              <a:custGeom>
                <a:avLst/>
                <a:gdLst/>
                <a:ahLst/>
                <a:cxnLst/>
                <a:rect l="l" t="t" r="r" b="b"/>
                <a:pathLst>
                  <a:path w="5302" h="7017" extrusionOk="0">
                    <a:moveTo>
                      <a:pt x="1485" y="425"/>
                    </a:moveTo>
                    <a:lnTo>
                      <a:pt x="1538" y="479"/>
                    </a:lnTo>
                    <a:cubicBezTo>
                      <a:pt x="1598" y="538"/>
                      <a:pt x="1662" y="592"/>
                      <a:pt x="1727" y="646"/>
                    </a:cubicBezTo>
                    <a:cubicBezTo>
                      <a:pt x="2157" y="974"/>
                      <a:pt x="2571" y="1221"/>
                      <a:pt x="3006" y="1398"/>
                    </a:cubicBezTo>
                    <a:cubicBezTo>
                      <a:pt x="3399" y="1560"/>
                      <a:pt x="3818" y="1667"/>
                      <a:pt x="4178" y="1748"/>
                    </a:cubicBezTo>
                    <a:cubicBezTo>
                      <a:pt x="4253" y="1759"/>
                      <a:pt x="4329" y="1775"/>
                      <a:pt x="4393" y="1780"/>
                    </a:cubicBezTo>
                    <a:cubicBezTo>
                      <a:pt x="4415" y="1780"/>
                      <a:pt x="4442" y="1786"/>
                      <a:pt x="4463" y="1786"/>
                    </a:cubicBezTo>
                    <a:lnTo>
                      <a:pt x="4474" y="1786"/>
                    </a:lnTo>
                    <a:cubicBezTo>
                      <a:pt x="4463" y="1796"/>
                      <a:pt x="4458" y="1807"/>
                      <a:pt x="4447" y="1818"/>
                    </a:cubicBezTo>
                    <a:cubicBezTo>
                      <a:pt x="4436" y="1855"/>
                      <a:pt x="4415" y="1909"/>
                      <a:pt x="4399" y="1958"/>
                    </a:cubicBezTo>
                    <a:cubicBezTo>
                      <a:pt x="4356" y="2124"/>
                      <a:pt x="4307" y="2318"/>
                      <a:pt x="4259" y="2501"/>
                    </a:cubicBezTo>
                    <a:cubicBezTo>
                      <a:pt x="4200" y="2743"/>
                      <a:pt x="4140" y="2990"/>
                      <a:pt x="4087" y="3232"/>
                    </a:cubicBezTo>
                    <a:cubicBezTo>
                      <a:pt x="3985" y="3657"/>
                      <a:pt x="3877" y="4092"/>
                      <a:pt x="3770" y="4522"/>
                    </a:cubicBezTo>
                    <a:cubicBezTo>
                      <a:pt x="3684" y="4882"/>
                      <a:pt x="3587" y="5243"/>
                      <a:pt x="3495" y="5592"/>
                    </a:cubicBezTo>
                    <a:cubicBezTo>
                      <a:pt x="3436" y="5834"/>
                      <a:pt x="3366" y="6076"/>
                      <a:pt x="3307" y="6318"/>
                    </a:cubicBezTo>
                    <a:cubicBezTo>
                      <a:pt x="3280" y="6415"/>
                      <a:pt x="3259" y="6511"/>
                      <a:pt x="3248" y="6608"/>
                    </a:cubicBezTo>
                    <a:cubicBezTo>
                      <a:pt x="3237" y="6656"/>
                      <a:pt x="3227" y="6694"/>
                      <a:pt x="3221" y="6742"/>
                    </a:cubicBezTo>
                    <a:cubicBezTo>
                      <a:pt x="3210" y="6759"/>
                      <a:pt x="3210" y="6780"/>
                      <a:pt x="3205" y="6802"/>
                    </a:cubicBezTo>
                    <a:lnTo>
                      <a:pt x="3205" y="6807"/>
                    </a:lnTo>
                    <a:cubicBezTo>
                      <a:pt x="3173" y="6807"/>
                      <a:pt x="3141" y="6818"/>
                      <a:pt x="3103" y="6818"/>
                    </a:cubicBezTo>
                    <a:lnTo>
                      <a:pt x="3022" y="6823"/>
                    </a:lnTo>
                    <a:cubicBezTo>
                      <a:pt x="2943" y="6830"/>
                      <a:pt x="2864" y="6833"/>
                      <a:pt x="2785" y="6833"/>
                    </a:cubicBezTo>
                    <a:cubicBezTo>
                      <a:pt x="2549" y="6833"/>
                      <a:pt x="2314" y="6803"/>
                      <a:pt x="2076" y="6742"/>
                    </a:cubicBezTo>
                    <a:cubicBezTo>
                      <a:pt x="1700" y="6640"/>
                      <a:pt x="1323" y="6506"/>
                      <a:pt x="963" y="6372"/>
                    </a:cubicBezTo>
                    <a:lnTo>
                      <a:pt x="920" y="6355"/>
                    </a:lnTo>
                    <a:cubicBezTo>
                      <a:pt x="882" y="6345"/>
                      <a:pt x="834" y="6318"/>
                      <a:pt x="791" y="6286"/>
                    </a:cubicBezTo>
                    <a:cubicBezTo>
                      <a:pt x="619" y="6140"/>
                      <a:pt x="479" y="5968"/>
                      <a:pt x="372" y="5775"/>
                    </a:cubicBezTo>
                    <a:cubicBezTo>
                      <a:pt x="296" y="5640"/>
                      <a:pt x="270" y="5511"/>
                      <a:pt x="275" y="5377"/>
                    </a:cubicBezTo>
                    <a:cubicBezTo>
                      <a:pt x="280" y="5259"/>
                      <a:pt x="296" y="5156"/>
                      <a:pt x="318" y="5060"/>
                    </a:cubicBezTo>
                    <a:cubicBezTo>
                      <a:pt x="350" y="4893"/>
                      <a:pt x="388" y="4726"/>
                      <a:pt x="431" y="4554"/>
                    </a:cubicBezTo>
                    <a:cubicBezTo>
                      <a:pt x="463" y="4420"/>
                      <a:pt x="490" y="4286"/>
                      <a:pt x="517" y="4151"/>
                    </a:cubicBezTo>
                    <a:cubicBezTo>
                      <a:pt x="748" y="3119"/>
                      <a:pt x="1028" y="2097"/>
                      <a:pt x="1270" y="1232"/>
                    </a:cubicBezTo>
                    <a:cubicBezTo>
                      <a:pt x="1286" y="1178"/>
                      <a:pt x="1302" y="1124"/>
                      <a:pt x="1318" y="1071"/>
                    </a:cubicBezTo>
                    <a:cubicBezTo>
                      <a:pt x="1377" y="855"/>
                      <a:pt x="1447" y="640"/>
                      <a:pt x="1485" y="425"/>
                    </a:cubicBezTo>
                    <a:close/>
                    <a:moveTo>
                      <a:pt x="2487" y="0"/>
                    </a:moveTo>
                    <a:cubicBezTo>
                      <a:pt x="2126" y="0"/>
                      <a:pt x="1798" y="55"/>
                      <a:pt x="1485" y="173"/>
                    </a:cubicBezTo>
                    <a:cubicBezTo>
                      <a:pt x="1420" y="200"/>
                      <a:pt x="1372" y="248"/>
                      <a:pt x="1345" y="307"/>
                    </a:cubicBezTo>
                    <a:lnTo>
                      <a:pt x="1339" y="334"/>
                    </a:lnTo>
                    <a:cubicBezTo>
                      <a:pt x="1318" y="382"/>
                      <a:pt x="1296" y="431"/>
                      <a:pt x="1286" y="479"/>
                    </a:cubicBezTo>
                    <a:lnTo>
                      <a:pt x="1221" y="657"/>
                    </a:lnTo>
                    <a:lnTo>
                      <a:pt x="1184" y="780"/>
                    </a:lnTo>
                    <a:cubicBezTo>
                      <a:pt x="942" y="1527"/>
                      <a:pt x="727" y="2318"/>
                      <a:pt x="512" y="3210"/>
                    </a:cubicBezTo>
                    <a:cubicBezTo>
                      <a:pt x="452" y="3452"/>
                      <a:pt x="399" y="3705"/>
                      <a:pt x="345" y="3947"/>
                    </a:cubicBezTo>
                    <a:cubicBezTo>
                      <a:pt x="302" y="4113"/>
                      <a:pt x="270" y="4286"/>
                      <a:pt x="227" y="4458"/>
                    </a:cubicBezTo>
                    <a:cubicBezTo>
                      <a:pt x="200" y="4570"/>
                      <a:pt x="173" y="4683"/>
                      <a:pt x="146" y="4791"/>
                    </a:cubicBezTo>
                    <a:cubicBezTo>
                      <a:pt x="119" y="4915"/>
                      <a:pt x="87" y="5033"/>
                      <a:pt x="60" y="5162"/>
                    </a:cubicBezTo>
                    <a:cubicBezTo>
                      <a:pt x="1" y="5425"/>
                      <a:pt x="49" y="5683"/>
                      <a:pt x="210" y="5925"/>
                    </a:cubicBezTo>
                    <a:cubicBezTo>
                      <a:pt x="468" y="6329"/>
                      <a:pt x="829" y="6597"/>
                      <a:pt x="1264" y="6726"/>
                    </a:cubicBezTo>
                    <a:cubicBezTo>
                      <a:pt x="1571" y="6812"/>
                      <a:pt x="1904" y="6893"/>
                      <a:pt x="2286" y="6968"/>
                    </a:cubicBezTo>
                    <a:cubicBezTo>
                      <a:pt x="2447" y="7001"/>
                      <a:pt x="2608" y="7017"/>
                      <a:pt x="2775" y="7017"/>
                    </a:cubicBezTo>
                    <a:lnTo>
                      <a:pt x="2877" y="7017"/>
                    </a:lnTo>
                    <a:cubicBezTo>
                      <a:pt x="2952" y="7017"/>
                      <a:pt x="3017" y="7001"/>
                      <a:pt x="3087" y="6995"/>
                    </a:cubicBezTo>
                    <a:cubicBezTo>
                      <a:pt x="3119" y="6990"/>
                      <a:pt x="3151" y="6990"/>
                      <a:pt x="3184" y="6984"/>
                    </a:cubicBezTo>
                    <a:cubicBezTo>
                      <a:pt x="3302" y="6968"/>
                      <a:pt x="3372" y="6904"/>
                      <a:pt x="3409" y="6780"/>
                    </a:cubicBezTo>
                    <a:lnTo>
                      <a:pt x="3425" y="6726"/>
                    </a:lnTo>
                    <a:lnTo>
                      <a:pt x="3490" y="6527"/>
                    </a:lnTo>
                    <a:lnTo>
                      <a:pt x="3560" y="6286"/>
                    </a:lnTo>
                    <a:cubicBezTo>
                      <a:pt x="3667" y="5877"/>
                      <a:pt x="3780" y="5452"/>
                      <a:pt x="3882" y="5033"/>
                    </a:cubicBezTo>
                    <a:cubicBezTo>
                      <a:pt x="3990" y="4624"/>
                      <a:pt x="4114" y="4140"/>
                      <a:pt x="4227" y="3651"/>
                    </a:cubicBezTo>
                    <a:cubicBezTo>
                      <a:pt x="4345" y="3124"/>
                      <a:pt x="4452" y="2576"/>
                      <a:pt x="4554" y="1979"/>
                    </a:cubicBezTo>
                    <a:cubicBezTo>
                      <a:pt x="4560" y="1931"/>
                      <a:pt x="4571" y="1882"/>
                      <a:pt x="4571" y="1834"/>
                    </a:cubicBezTo>
                    <a:cubicBezTo>
                      <a:pt x="4576" y="1786"/>
                      <a:pt x="4549" y="1775"/>
                      <a:pt x="4528" y="1759"/>
                    </a:cubicBezTo>
                    <a:cubicBezTo>
                      <a:pt x="4533" y="1753"/>
                      <a:pt x="4544" y="1748"/>
                      <a:pt x="4544" y="1732"/>
                    </a:cubicBezTo>
                    <a:lnTo>
                      <a:pt x="4549" y="1710"/>
                    </a:lnTo>
                    <a:lnTo>
                      <a:pt x="4522" y="1694"/>
                    </a:lnTo>
                    <a:cubicBezTo>
                      <a:pt x="4517" y="1689"/>
                      <a:pt x="4506" y="1689"/>
                      <a:pt x="4501" y="1678"/>
                    </a:cubicBezTo>
                    <a:cubicBezTo>
                      <a:pt x="4490" y="1673"/>
                      <a:pt x="4468" y="1662"/>
                      <a:pt x="4447" y="1651"/>
                    </a:cubicBezTo>
                    <a:lnTo>
                      <a:pt x="4318" y="1608"/>
                    </a:lnTo>
                    <a:cubicBezTo>
                      <a:pt x="4200" y="1560"/>
                      <a:pt x="4071" y="1511"/>
                      <a:pt x="3947" y="1463"/>
                    </a:cubicBezTo>
                    <a:cubicBezTo>
                      <a:pt x="3802" y="1420"/>
                      <a:pt x="3657" y="1372"/>
                      <a:pt x="3511" y="1323"/>
                    </a:cubicBezTo>
                    <a:cubicBezTo>
                      <a:pt x="3377" y="1286"/>
                      <a:pt x="3237" y="1237"/>
                      <a:pt x="3103" y="1189"/>
                    </a:cubicBezTo>
                    <a:cubicBezTo>
                      <a:pt x="2641" y="1033"/>
                      <a:pt x="2232" y="786"/>
                      <a:pt x="1834" y="511"/>
                    </a:cubicBezTo>
                    <a:lnTo>
                      <a:pt x="1834" y="511"/>
                    </a:lnTo>
                    <a:cubicBezTo>
                      <a:pt x="2264" y="678"/>
                      <a:pt x="2759" y="866"/>
                      <a:pt x="3280" y="1006"/>
                    </a:cubicBezTo>
                    <a:lnTo>
                      <a:pt x="3345" y="1027"/>
                    </a:lnTo>
                    <a:cubicBezTo>
                      <a:pt x="3614" y="1103"/>
                      <a:pt x="3882" y="1178"/>
                      <a:pt x="4157" y="1243"/>
                    </a:cubicBezTo>
                    <a:cubicBezTo>
                      <a:pt x="4227" y="1259"/>
                      <a:pt x="4286" y="1269"/>
                      <a:pt x="4356" y="1275"/>
                    </a:cubicBezTo>
                    <a:lnTo>
                      <a:pt x="4372" y="1275"/>
                    </a:lnTo>
                    <a:lnTo>
                      <a:pt x="4361" y="1291"/>
                    </a:lnTo>
                    <a:lnTo>
                      <a:pt x="4415" y="1291"/>
                    </a:lnTo>
                    <a:lnTo>
                      <a:pt x="4420" y="1323"/>
                    </a:lnTo>
                    <a:lnTo>
                      <a:pt x="4452" y="1291"/>
                    </a:lnTo>
                    <a:lnTo>
                      <a:pt x="4463" y="1291"/>
                    </a:lnTo>
                    <a:lnTo>
                      <a:pt x="4463" y="1286"/>
                    </a:lnTo>
                    <a:lnTo>
                      <a:pt x="4517" y="1232"/>
                    </a:lnTo>
                    <a:lnTo>
                      <a:pt x="4468" y="1221"/>
                    </a:lnTo>
                    <a:cubicBezTo>
                      <a:pt x="4447" y="1189"/>
                      <a:pt x="4409" y="1178"/>
                      <a:pt x="4382" y="1178"/>
                    </a:cubicBezTo>
                    <a:cubicBezTo>
                      <a:pt x="4372" y="1178"/>
                      <a:pt x="4366" y="1178"/>
                      <a:pt x="4361" y="1167"/>
                    </a:cubicBezTo>
                    <a:cubicBezTo>
                      <a:pt x="3909" y="1017"/>
                      <a:pt x="3431" y="861"/>
                      <a:pt x="2893" y="678"/>
                    </a:cubicBezTo>
                    <a:cubicBezTo>
                      <a:pt x="2748" y="630"/>
                      <a:pt x="2592" y="576"/>
                      <a:pt x="2447" y="533"/>
                    </a:cubicBezTo>
                    <a:lnTo>
                      <a:pt x="2399" y="517"/>
                    </a:lnTo>
                    <a:lnTo>
                      <a:pt x="2399" y="517"/>
                    </a:lnTo>
                    <a:cubicBezTo>
                      <a:pt x="2485" y="533"/>
                      <a:pt x="2571" y="549"/>
                      <a:pt x="2651" y="571"/>
                    </a:cubicBezTo>
                    <a:cubicBezTo>
                      <a:pt x="2888" y="630"/>
                      <a:pt x="3130" y="694"/>
                      <a:pt x="3366" y="748"/>
                    </a:cubicBezTo>
                    <a:cubicBezTo>
                      <a:pt x="3511" y="786"/>
                      <a:pt x="3662" y="818"/>
                      <a:pt x="3818" y="861"/>
                    </a:cubicBezTo>
                    <a:cubicBezTo>
                      <a:pt x="3942" y="893"/>
                      <a:pt x="4071" y="920"/>
                      <a:pt x="4200" y="947"/>
                    </a:cubicBezTo>
                    <a:lnTo>
                      <a:pt x="4210" y="947"/>
                    </a:lnTo>
                    <a:cubicBezTo>
                      <a:pt x="4229" y="952"/>
                      <a:pt x="4243" y="955"/>
                      <a:pt x="4256" y="955"/>
                    </a:cubicBezTo>
                    <a:cubicBezTo>
                      <a:pt x="4281" y="955"/>
                      <a:pt x="4301" y="947"/>
                      <a:pt x="4339" y="936"/>
                    </a:cubicBezTo>
                    <a:lnTo>
                      <a:pt x="4425" y="898"/>
                    </a:lnTo>
                    <a:lnTo>
                      <a:pt x="4339" y="866"/>
                    </a:lnTo>
                    <a:cubicBezTo>
                      <a:pt x="4329" y="861"/>
                      <a:pt x="4313" y="855"/>
                      <a:pt x="4302" y="855"/>
                    </a:cubicBezTo>
                    <a:cubicBezTo>
                      <a:pt x="4264" y="839"/>
                      <a:pt x="4237" y="834"/>
                      <a:pt x="4210" y="818"/>
                    </a:cubicBezTo>
                    <a:cubicBezTo>
                      <a:pt x="4092" y="786"/>
                      <a:pt x="3968" y="753"/>
                      <a:pt x="3856" y="710"/>
                    </a:cubicBezTo>
                    <a:cubicBezTo>
                      <a:pt x="3533" y="619"/>
                      <a:pt x="3189" y="517"/>
                      <a:pt x="2861" y="425"/>
                    </a:cubicBezTo>
                    <a:cubicBezTo>
                      <a:pt x="2581" y="350"/>
                      <a:pt x="2296" y="302"/>
                      <a:pt x="2049" y="269"/>
                    </a:cubicBezTo>
                    <a:cubicBezTo>
                      <a:pt x="2196" y="249"/>
                      <a:pt x="2344" y="232"/>
                      <a:pt x="2489" y="232"/>
                    </a:cubicBezTo>
                    <a:cubicBezTo>
                      <a:pt x="2534" y="232"/>
                      <a:pt x="2579" y="233"/>
                      <a:pt x="2624" y="237"/>
                    </a:cubicBezTo>
                    <a:cubicBezTo>
                      <a:pt x="2850" y="253"/>
                      <a:pt x="3065" y="280"/>
                      <a:pt x="3259" y="318"/>
                    </a:cubicBezTo>
                    <a:cubicBezTo>
                      <a:pt x="3468" y="355"/>
                      <a:pt x="3678" y="404"/>
                      <a:pt x="3877" y="452"/>
                    </a:cubicBezTo>
                    <a:cubicBezTo>
                      <a:pt x="3952" y="468"/>
                      <a:pt x="4017" y="484"/>
                      <a:pt x="4092" y="506"/>
                    </a:cubicBezTo>
                    <a:lnTo>
                      <a:pt x="4119" y="511"/>
                    </a:lnTo>
                    <a:cubicBezTo>
                      <a:pt x="4178" y="522"/>
                      <a:pt x="4248" y="538"/>
                      <a:pt x="4307" y="565"/>
                    </a:cubicBezTo>
                    <a:cubicBezTo>
                      <a:pt x="4490" y="630"/>
                      <a:pt x="4673" y="710"/>
                      <a:pt x="4845" y="780"/>
                    </a:cubicBezTo>
                    <a:lnTo>
                      <a:pt x="4904" y="807"/>
                    </a:lnTo>
                    <a:cubicBezTo>
                      <a:pt x="4952" y="829"/>
                      <a:pt x="4995" y="845"/>
                      <a:pt x="5038" y="866"/>
                    </a:cubicBezTo>
                    <a:lnTo>
                      <a:pt x="5076" y="882"/>
                    </a:lnTo>
                    <a:cubicBezTo>
                      <a:pt x="5076" y="888"/>
                      <a:pt x="5065" y="893"/>
                      <a:pt x="5065" y="898"/>
                    </a:cubicBezTo>
                    <a:cubicBezTo>
                      <a:pt x="5054" y="941"/>
                      <a:pt x="5038" y="974"/>
                      <a:pt x="5033" y="1006"/>
                    </a:cubicBezTo>
                    <a:cubicBezTo>
                      <a:pt x="5022" y="1071"/>
                      <a:pt x="5006" y="1135"/>
                      <a:pt x="5001" y="1210"/>
                    </a:cubicBezTo>
                    <a:cubicBezTo>
                      <a:pt x="5001" y="1232"/>
                      <a:pt x="5006" y="1248"/>
                      <a:pt x="5022" y="1269"/>
                    </a:cubicBezTo>
                    <a:cubicBezTo>
                      <a:pt x="5028" y="1275"/>
                      <a:pt x="5028" y="1286"/>
                      <a:pt x="5033" y="1296"/>
                    </a:cubicBezTo>
                    <a:lnTo>
                      <a:pt x="5054" y="1345"/>
                    </a:lnTo>
                    <a:lnTo>
                      <a:pt x="5087" y="1302"/>
                    </a:lnTo>
                    <a:cubicBezTo>
                      <a:pt x="5092" y="1291"/>
                      <a:pt x="5108" y="1286"/>
                      <a:pt x="5114" y="1275"/>
                    </a:cubicBezTo>
                    <a:cubicBezTo>
                      <a:pt x="5135" y="1259"/>
                      <a:pt x="5146" y="1237"/>
                      <a:pt x="5157" y="1216"/>
                    </a:cubicBezTo>
                    <a:cubicBezTo>
                      <a:pt x="5194" y="1130"/>
                      <a:pt x="5237" y="1044"/>
                      <a:pt x="5270" y="952"/>
                    </a:cubicBezTo>
                    <a:cubicBezTo>
                      <a:pt x="5302" y="866"/>
                      <a:pt x="5280" y="807"/>
                      <a:pt x="5200" y="753"/>
                    </a:cubicBezTo>
                    <a:cubicBezTo>
                      <a:pt x="5135" y="710"/>
                      <a:pt x="5060" y="673"/>
                      <a:pt x="5001" y="640"/>
                    </a:cubicBezTo>
                    <a:cubicBezTo>
                      <a:pt x="4974" y="624"/>
                      <a:pt x="4952" y="619"/>
                      <a:pt x="4925" y="603"/>
                    </a:cubicBezTo>
                    <a:cubicBezTo>
                      <a:pt x="4899" y="592"/>
                      <a:pt x="4866" y="587"/>
                      <a:pt x="4839" y="565"/>
                    </a:cubicBezTo>
                    <a:cubicBezTo>
                      <a:pt x="4689" y="479"/>
                      <a:pt x="4522" y="409"/>
                      <a:pt x="4334" y="355"/>
                    </a:cubicBezTo>
                    <a:lnTo>
                      <a:pt x="4221" y="323"/>
                    </a:lnTo>
                    <a:cubicBezTo>
                      <a:pt x="3974" y="253"/>
                      <a:pt x="3716" y="189"/>
                      <a:pt x="3463" y="130"/>
                    </a:cubicBezTo>
                    <a:cubicBezTo>
                      <a:pt x="3119" y="49"/>
                      <a:pt x="2818" y="6"/>
                      <a:pt x="2538" y="1"/>
                    </a:cubicBezTo>
                    <a:cubicBezTo>
                      <a:pt x="2521" y="0"/>
                      <a:pt x="2504" y="0"/>
                      <a:pt x="2487" y="0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29;p3"/>
              <p:cNvSpPr/>
              <p:nvPr/>
            </p:nvSpPr>
            <p:spPr>
              <a:xfrm>
                <a:off x="2042675" y="1364375"/>
                <a:ext cx="64675" cy="46925"/>
              </a:xfrm>
              <a:custGeom>
                <a:avLst/>
                <a:gdLst/>
                <a:ahLst/>
                <a:cxnLst/>
                <a:rect l="l" t="t" r="r" b="b"/>
                <a:pathLst>
                  <a:path w="2587" h="1877" extrusionOk="0">
                    <a:moveTo>
                      <a:pt x="336" y="249"/>
                    </a:moveTo>
                    <a:cubicBezTo>
                      <a:pt x="343" y="249"/>
                      <a:pt x="351" y="250"/>
                      <a:pt x="360" y="252"/>
                    </a:cubicBezTo>
                    <a:cubicBezTo>
                      <a:pt x="387" y="258"/>
                      <a:pt x="414" y="263"/>
                      <a:pt x="441" y="279"/>
                    </a:cubicBezTo>
                    <a:cubicBezTo>
                      <a:pt x="500" y="306"/>
                      <a:pt x="554" y="333"/>
                      <a:pt x="608" y="360"/>
                    </a:cubicBezTo>
                    <a:cubicBezTo>
                      <a:pt x="823" y="478"/>
                      <a:pt x="1048" y="564"/>
                      <a:pt x="1258" y="645"/>
                    </a:cubicBezTo>
                    <a:cubicBezTo>
                      <a:pt x="1452" y="720"/>
                      <a:pt x="1656" y="763"/>
                      <a:pt x="1850" y="801"/>
                    </a:cubicBezTo>
                    <a:cubicBezTo>
                      <a:pt x="1893" y="806"/>
                      <a:pt x="1930" y="822"/>
                      <a:pt x="1973" y="828"/>
                    </a:cubicBezTo>
                    <a:cubicBezTo>
                      <a:pt x="2091" y="855"/>
                      <a:pt x="2204" y="882"/>
                      <a:pt x="2323" y="908"/>
                    </a:cubicBezTo>
                    <a:cubicBezTo>
                      <a:pt x="2350" y="914"/>
                      <a:pt x="2366" y="925"/>
                      <a:pt x="2387" y="930"/>
                    </a:cubicBezTo>
                    <a:cubicBezTo>
                      <a:pt x="2382" y="994"/>
                      <a:pt x="2360" y="1064"/>
                      <a:pt x="2339" y="1129"/>
                    </a:cubicBezTo>
                    <a:cubicBezTo>
                      <a:pt x="2328" y="1177"/>
                      <a:pt x="2312" y="1226"/>
                      <a:pt x="2301" y="1279"/>
                    </a:cubicBezTo>
                    <a:cubicBezTo>
                      <a:pt x="2285" y="1365"/>
                      <a:pt x="2269" y="1446"/>
                      <a:pt x="2247" y="1532"/>
                    </a:cubicBezTo>
                    <a:cubicBezTo>
                      <a:pt x="2242" y="1570"/>
                      <a:pt x="2231" y="1597"/>
                      <a:pt x="2226" y="1629"/>
                    </a:cubicBezTo>
                    <a:cubicBezTo>
                      <a:pt x="2207" y="1631"/>
                      <a:pt x="2188" y="1633"/>
                      <a:pt x="2169" y="1633"/>
                    </a:cubicBezTo>
                    <a:cubicBezTo>
                      <a:pt x="2149" y="1633"/>
                      <a:pt x="2129" y="1631"/>
                      <a:pt x="2108" y="1629"/>
                    </a:cubicBezTo>
                    <a:cubicBezTo>
                      <a:pt x="1548" y="1548"/>
                      <a:pt x="1043" y="1414"/>
                      <a:pt x="575" y="1226"/>
                    </a:cubicBezTo>
                    <a:cubicBezTo>
                      <a:pt x="479" y="1183"/>
                      <a:pt x="387" y="1150"/>
                      <a:pt x="290" y="1102"/>
                    </a:cubicBezTo>
                    <a:cubicBezTo>
                      <a:pt x="253" y="1091"/>
                      <a:pt x="215" y="1070"/>
                      <a:pt x="178" y="1048"/>
                    </a:cubicBezTo>
                    <a:lnTo>
                      <a:pt x="145" y="1037"/>
                    </a:lnTo>
                    <a:lnTo>
                      <a:pt x="145" y="1016"/>
                    </a:lnTo>
                    <a:lnTo>
                      <a:pt x="145" y="957"/>
                    </a:lnTo>
                    <a:lnTo>
                      <a:pt x="156" y="882"/>
                    </a:lnTo>
                    <a:cubicBezTo>
                      <a:pt x="178" y="752"/>
                      <a:pt x="199" y="629"/>
                      <a:pt x="226" y="500"/>
                    </a:cubicBezTo>
                    <a:cubicBezTo>
                      <a:pt x="237" y="430"/>
                      <a:pt x="264" y="360"/>
                      <a:pt x="290" y="290"/>
                    </a:cubicBezTo>
                    <a:lnTo>
                      <a:pt x="296" y="279"/>
                    </a:lnTo>
                    <a:cubicBezTo>
                      <a:pt x="300" y="263"/>
                      <a:pt x="311" y="249"/>
                      <a:pt x="336" y="249"/>
                    </a:cubicBezTo>
                    <a:close/>
                    <a:moveTo>
                      <a:pt x="279" y="1"/>
                    </a:moveTo>
                    <a:cubicBezTo>
                      <a:pt x="266" y="1"/>
                      <a:pt x="253" y="4"/>
                      <a:pt x="242" y="11"/>
                    </a:cubicBezTo>
                    <a:cubicBezTo>
                      <a:pt x="215" y="21"/>
                      <a:pt x="194" y="43"/>
                      <a:pt x="183" y="75"/>
                    </a:cubicBezTo>
                    <a:cubicBezTo>
                      <a:pt x="156" y="145"/>
                      <a:pt x="124" y="226"/>
                      <a:pt x="102" y="312"/>
                    </a:cubicBezTo>
                    <a:cubicBezTo>
                      <a:pt x="54" y="564"/>
                      <a:pt x="22" y="779"/>
                      <a:pt x="5" y="1005"/>
                    </a:cubicBezTo>
                    <a:cubicBezTo>
                      <a:pt x="0" y="1102"/>
                      <a:pt x="27" y="1177"/>
                      <a:pt x="102" y="1226"/>
                    </a:cubicBezTo>
                    <a:cubicBezTo>
                      <a:pt x="167" y="1274"/>
                      <a:pt x="237" y="1317"/>
                      <a:pt x="312" y="1360"/>
                    </a:cubicBezTo>
                    <a:cubicBezTo>
                      <a:pt x="919" y="1683"/>
                      <a:pt x="1565" y="1849"/>
                      <a:pt x="2226" y="1876"/>
                    </a:cubicBezTo>
                    <a:lnTo>
                      <a:pt x="2253" y="1876"/>
                    </a:lnTo>
                    <a:cubicBezTo>
                      <a:pt x="2333" y="1876"/>
                      <a:pt x="2355" y="1855"/>
                      <a:pt x="2382" y="1763"/>
                    </a:cubicBezTo>
                    <a:lnTo>
                      <a:pt x="2414" y="1629"/>
                    </a:lnTo>
                    <a:cubicBezTo>
                      <a:pt x="2452" y="1494"/>
                      <a:pt x="2489" y="1349"/>
                      <a:pt x="2527" y="1215"/>
                    </a:cubicBezTo>
                    <a:cubicBezTo>
                      <a:pt x="2543" y="1177"/>
                      <a:pt x="2554" y="1123"/>
                      <a:pt x="2559" y="1070"/>
                    </a:cubicBezTo>
                    <a:cubicBezTo>
                      <a:pt x="2586" y="871"/>
                      <a:pt x="2473" y="709"/>
                      <a:pt x="2285" y="661"/>
                    </a:cubicBezTo>
                    <a:cubicBezTo>
                      <a:pt x="2167" y="634"/>
                      <a:pt x="2043" y="607"/>
                      <a:pt x="1914" y="580"/>
                    </a:cubicBezTo>
                    <a:cubicBezTo>
                      <a:pt x="1656" y="527"/>
                      <a:pt x="1371" y="468"/>
                      <a:pt x="1108" y="365"/>
                    </a:cubicBezTo>
                    <a:cubicBezTo>
                      <a:pt x="995" y="317"/>
                      <a:pt x="882" y="263"/>
                      <a:pt x="769" y="209"/>
                    </a:cubicBezTo>
                    <a:cubicBezTo>
                      <a:pt x="721" y="188"/>
                      <a:pt x="683" y="172"/>
                      <a:pt x="635" y="150"/>
                    </a:cubicBezTo>
                    <a:cubicBezTo>
                      <a:pt x="592" y="129"/>
                      <a:pt x="559" y="118"/>
                      <a:pt x="522" y="97"/>
                    </a:cubicBezTo>
                    <a:cubicBezTo>
                      <a:pt x="457" y="70"/>
                      <a:pt x="398" y="37"/>
                      <a:pt x="339" y="16"/>
                    </a:cubicBezTo>
                    <a:cubicBezTo>
                      <a:pt x="317" y="7"/>
                      <a:pt x="297" y="1"/>
                      <a:pt x="279" y="1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130;p3"/>
              <p:cNvSpPr/>
              <p:nvPr/>
            </p:nvSpPr>
            <p:spPr>
              <a:xfrm>
                <a:off x="2103675" y="1338150"/>
                <a:ext cx="37000" cy="128650"/>
              </a:xfrm>
              <a:custGeom>
                <a:avLst/>
                <a:gdLst/>
                <a:ahLst/>
                <a:cxnLst/>
                <a:rect l="l" t="t" r="r" b="b"/>
                <a:pathLst>
                  <a:path w="1480" h="5146" extrusionOk="0">
                    <a:moveTo>
                      <a:pt x="1442" y="0"/>
                    </a:moveTo>
                    <a:lnTo>
                      <a:pt x="1420" y="108"/>
                    </a:lnTo>
                    <a:lnTo>
                      <a:pt x="1388" y="108"/>
                    </a:lnTo>
                    <a:lnTo>
                      <a:pt x="1399" y="162"/>
                    </a:lnTo>
                    <a:cubicBezTo>
                      <a:pt x="1388" y="172"/>
                      <a:pt x="1377" y="178"/>
                      <a:pt x="1372" y="189"/>
                    </a:cubicBezTo>
                    <a:lnTo>
                      <a:pt x="1334" y="312"/>
                    </a:lnTo>
                    <a:lnTo>
                      <a:pt x="1270" y="533"/>
                    </a:lnTo>
                    <a:cubicBezTo>
                      <a:pt x="1227" y="705"/>
                      <a:pt x="1173" y="888"/>
                      <a:pt x="1125" y="1070"/>
                    </a:cubicBezTo>
                    <a:cubicBezTo>
                      <a:pt x="931" y="1828"/>
                      <a:pt x="716" y="2624"/>
                      <a:pt x="479" y="3430"/>
                    </a:cubicBezTo>
                    <a:cubicBezTo>
                      <a:pt x="313" y="4022"/>
                      <a:pt x="205" y="4511"/>
                      <a:pt x="141" y="4984"/>
                    </a:cubicBezTo>
                    <a:lnTo>
                      <a:pt x="1" y="5103"/>
                    </a:lnTo>
                    <a:lnTo>
                      <a:pt x="71" y="5119"/>
                    </a:lnTo>
                    <a:cubicBezTo>
                      <a:pt x="87" y="5129"/>
                      <a:pt x="103" y="5135"/>
                      <a:pt x="108" y="5135"/>
                    </a:cubicBezTo>
                    <a:cubicBezTo>
                      <a:pt x="125" y="5135"/>
                      <a:pt x="130" y="5146"/>
                      <a:pt x="141" y="5146"/>
                    </a:cubicBezTo>
                    <a:cubicBezTo>
                      <a:pt x="146" y="5146"/>
                      <a:pt x="157" y="5146"/>
                      <a:pt x="162" y="5135"/>
                    </a:cubicBezTo>
                    <a:cubicBezTo>
                      <a:pt x="195" y="5124"/>
                      <a:pt x="238" y="5108"/>
                      <a:pt x="264" y="5081"/>
                    </a:cubicBezTo>
                    <a:cubicBezTo>
                      <a:pt x="436" y="4941"/>
                      <a:pt x="587" y="4823"/>
                      <a:pt x="721" y="4678"/>
                    </a:cubicBezTo>
                    <a:cubicBezTo>
                      <a:pt x="748" y="4646"/>
                      <a:pt x="786" y="4608"/>
                      <a:pt x="802" y="4538"/>
                    </a:cubicBezTo>
                    <a:cubicBezTo>
                      <a:pt x="818" y="4447"/>
                      <a:pt x="840" y="4355"/>
                      <a:pt x="856" y="4264"/>
                    </a:cubicBezTo>
                    <a:cubicBezTo>
                      <a:pt x="872" y="4156"/>
                      <a:pt x="904" y="4043"/>
                      <a:pt x="920" y="3936"/>
                    </a:cubicBezTo>
                    <a:lnTo>
                      <a:pt x="920" y="3925"/>
                    </a:lnTo>
                    <a:cubicBezTo>
                      <a:pt x="926" y="3887"/>
                      <a:pt x="942" y="3834"/>
                      <a:pt x="915" y="3775"/>
                    </a:cubicBezTo>
                    <a:lnTo>
                      <a:pt x="893" y="3726"/>
                    </a:lnTo>
                    <a:lnTo>
                      <a:pt x="861" y="3764"/>
                    </a:lnTo>
                    <a:lnTo>
                      <a:pt x="850" y="3780"/>
                    </a:lnTo>
                    <a:cubicBezTo>
                      <a:pt x="840" y="3791"/>
                      <a:pt x="829" y="3801"/>
                      <a:pt x="818" y="3818"/>
                    </a:cubicBezTo>
                    <a:lnTo>
                      <a:pt x="813" y="3839"/>
                    </a:lnTo>
                    <a:cubicBezTo>
                      <a:pt x="797" y="3893"/>
                      <a:pt x="775" y="3952"/>
                      <a:pt x="754" y="4017"/>
                    </a:cubicBezTo>
                    <a:cubicBezTo>
                      <a:pt x="705" y="4189"/>
                      <a:pt x="651" y="4393"/>
                      <a:pt x="603" y="4586"/>
                    </a:cubicBezTo>
                    <a:cubicBezTo>
                      <a:pt x="592" y="4640"/>
                      <a:pt x="571" y="4667"/>
                      <a:pt x="533" y="4694"/>
                    </a:cubicBezTo>
                    <a:cubicBezTo>
                      <a:pt x="485" y="4726"/>
                      <a:pt x="447" y="4758"/>
                      <a:pt x="399" y="4796"/>
                    </a:cubicBezTo>
                    <a:cubicBezTo>
                      <a:pt x="377" y="4807"/>
                      <a:pt x="356" y="4828"/>
                      <a:pt x="329" y="4839"/>
                    </a:cubicBezTo>
                    <a:lnTo>
                      <a:pt x="565" y="3952"/>
                    </a:lnTo>
                    <a:cubicBezTo>
                      <a:pt x="603" y="3791"/>
                      <a:pt x="651" y="3629"/>
                      <a:pt x="694" y="3468"/>
                    </a:cubicBezTo>
                    <a:cubicBezTo>
                      <a:pt x="797" y="3103"/>
                      <a:pt x="893" y="2710"/>
                      <a:pt x="990" y="2334"/>
                    </a:cubicBezTo>
                    <a:cubicBezTo>
                      <a:pt x="1200" y="1517"/>
                      <a:pt x="1350" y="844"/>
                      <a:pt x="1474" y="215"/>
                    </a:cubicBezTo>
                    <a:lnTo>
                      <a:pt x="1479" y="210"/>
                    </a:lnTo>
                    <a:lnTo>
                      <a:pt x="1474" y="183"/>
                    </a:lnTo>
                    <a:lnTo>
                      <a:pt x="1474" y="146"/>
                    </a:lnTo>
                    <a:lnTo>
                      <a:pt x="1474" y="103"/>
                    </a:lnTo>
                    <a:lnTo>
                      <a:pt x="1458" y="103"/>
                    </a:lnTo>
                    <a:lnTo>
                      <a:pt x="1442" y="0"/>
                    </a:ln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131;p3"/>
              <p:cNvSpPr/>
              <p:nvPr/>
            </p:nvSpPr>
            <p:spPr>
              <a:xfrm>
                <a:off x="2125050" y="1330075"/>
                <a:ext cx="23825" cy="95450"/>
              </a:xfrm>
              <a:custGeom>
                <a:avLst/>
                <a:gdLst/>
                <a:ahLst/>
                <a:cxnLst/>
                <a:rect l="l" t="t" r="r" b="b"/>
                <a:pathLst>
                  <a:path w="953" h="3818" extrusionOk="0">
                    <a:moveTo>
                      <a:pt x="431" y="1"/>
                    </a:moveTo>
                    <a:lnTo>
                      <a:pt x="528" y="81"/>
                    </a:lnTo>
                    <a:cubicBezTo>
                      <a:pt x="598" y="135"/>
                      <a:pt x="662" y="151"/>
                      <a:pt x="732" y="168"/>
                    </a:cubicBezTo>
                    <a:cubicBezTo>
                      <a:pt x="764" y="178"/>
                      <a:pt x="796" y="189"/>
                      <a:pt x="834" y="205"/>
                    </a:cubicBezTo>
                    <a:lnTo>
                      <a:pt x="807" y="313"/>
                    </a:lnTo>
                    <a:cubicBezTo>
                      <a:pt x="786" y="415"/>
                      <a:pt x="759" y="506"/>
                      <a:pt x="737" y="598"/>
                    </a:cubicBezTo>
                    <a:lnTo>
                      <a:pt x="651" y="958"/>
                    </a:lnTo>
                    <a:cubicBezTo>
                      <a:pt x="522" y="1479"/>
                      <a:pt x="388" y="2022"/>
                      <a:pt x="264" y="2555"/>
                    </a:cubicBezTo>
                    <a:lnTo>
                      <a:pt x="98" y="3259"/>
                    </a:lnTo>
                    <a:cubicBezTo>
                      <a:pt x="71" y="3366"/>
                      <a:pt x="55" y="3485"/>
                      <a:pt x="28" y="3592"/>
                    </a:cubicBezTo>
                    <a:cubicBezTo>
                      <a:pt x="12" y="3646"/>
                      <a:pt x="1" y="3710"/>
                      <a:pt x="12" y="3791"/>
                    </a:cubicBezTo>
                    <a:lnTo>
                      <a:pt x="17" y="3818"/>
                    </a:lnTo>
                    <a:lnTo>
                      <a:pt x="60" y="3818"/>
                    </a:lnTo>
                    <a:cubicBezTo>
                      <a:pt x="135" y="3818"/>
                      <a:pt x="146" y="3764"/>
                      <a:pt x="162" y="3737"/>
                    </a:cubicBezTo>
                    <a:cubicBezTo>
                      <a:pt x="189" y="3646"/>
                      <a:pt x="216" y="3549"/>
                      <a:pt x="232" y="3447"/>
                    </a:cubicBezTo>
                    <a:cubicBezTo>
                      <a:pt x="415" y="2710"/>
                      <a:pt x="624" y="1877"/>
                      <a:pt x="802" y="1049"/>
                    </a:cubicBezTo>
                    <a:cubicBezTo>
                      <a:pt x="845" y="840"/>
                      <a:pt x="883" y="619"/>
                      <a:pt x="920" y="409"/>
                    </a:cubicBezTo>
                    <a:lnTo>
                      <a:pt x="926" y="366"/>
                    </a:lnTo>
                    <a:cubicBezTo>
                      <a:pt x="942" y="286"/>
                      <a:pt x="952" y="205"/>
                      <a:pt x="904" y="114"/>
                    </a:cubicBezTo>
                    <a:lnTo>
                      <a:pt x="899" y="103"/>
                    </a:lnTo>
                    <a:lnTo>
                      <a:pt x="888" y="98"/>
                    </a:lnTo>
                    <a:cubicBezTo>
                      <a:pt x="780" y="55"/>
                      <a:pt x="667" y="33"/>
                      <a:pt x="555" y="22"/>
                    </a:cubicBezTo>
                    <a:lnTo>
                      <a:pt x="431" y="1"/>
                    </a:ln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32;p3"/>
              <p:cNvSpPr/>
              <p:nvPr/>
            </p:nvSpPr>
            <p:spPr>
              <a:xfrm>
                <a:off x="2038900" y="1400525"/>
                <a:ext cx="54050" cy="16150"/>
              </a:xfrm>
              <a:custGeom>
                <a:avLst/>
                <a:gdLst/>
                <a:ahLst/>
                <a:cxnLst/>
                <a:rect l="l" t="t" r="r" b="b"/>
                <a:pathLst>
                  <a:path w="2162" h="646" extrusionOk="0">
                    <a:moveTo>
                      <a:pt x="1" y="0"/>
                    </a:moveTo>
                    <a:lnTo>
                      <a:pt x="87" y="75"/>
                    </a:lnTo>
                    <a:cubicBezTo>
                      <a:pt x="151" y="134"/>
                      <a:pt x="221" y="161"/>
                      <a:pt x="280" y="183"/>
                    </a:cubicBezTo>
                    <a:lnTo>
                      <a:pt x="307" y="188"/>
                    </a:lnTo>
                    <a:cubicBezTo>
                      <a:pt x="726" y="339"/>
                      <a:pt x="1173" y="484"/>
                      <a:pt x="1646" y="586"/>
                    </a:cubicBezTo>
                    <a:cubicBezTo>
                      <a:pt x="1726" y="608"/>
                      <a:pt x="1812" y="618"/>
                      <a:pt x="1893" y="634"/>
                    </a:cubicBezTo>
                    <a:lnTo>
                      <a:pt x="1974" y="645"/>
                    </a:lnTo>
                    <a:lnTo>
                      <a:pt x="2001" y="645"/>
                    </a:lnTo>
                    <a:cubicBezTo>
                      <a:pt x="2027" y="645"/>
                      <a:pt x="2049" y="640"/>
                      <a:pt x="2097" y="613"/>
                    </a:cubicBezTo>
                    <a:lnTo>
                      <a:pt x="2162" y="581"/>
                    </a:lnTo>
                    <a:lnTo>
                      <a:pt x="2070" y="543"/>
                    </a:lnTo>
                    <a:cubicBezTo>
                      <a:pt x="2065" y="538"/>
                      <a:pt x="2054" y="532"/>
                      <a:pt x="2044" y="532"/>
                    </a:cubicBezTo>
                    <a:cubicBezTo>
                      <a:pt x="2017" y="527"/>
                      <a:pt x="1995" y="527"/>
                      <a:pt x="1968" y="516"/>
                    </a:cubicBezTo>
                    <a:cubicBezTo>
                      <a:pt x="1920" y="511"/>
                      <a:pt x="1882" y="505"/>
                      <a:pt x="1834" y="489"/>
                    </a:cubicBezTo>
                    <a:cubicBezTo>
                      <a:pt x="1565" y="419"/>
                      <a:pt x="1307" y="349"/>
                      <a:pt x="1060" y="274"/>
                    </a:cubicBezTo>
                    <a:lnTo>
                      <a:pt x="554" y="134"/>
                    </a:lnTo>
                    <a:cubicBezTo>
                      <a:pt x="441" y="102"/>
                      <a:pt x="334" y="70"/>
                      <a:pt x="221" y="43"/>
                    </a:cubicBezTo>
                    <a:cubicBezTo>
                      <a:pt x="200" y="32"/>
                      <a:pt x="189" y="32"/>
                      <a:pt x="162" y="27"/>
                    </a:cubicBezTo>
                    <a:cubicBezTo>
                      <a:pt x="146" y="27"/>
                      <a:pt x="135" y="22"/>
                      <a:pt x="113" y="22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33;p3"/>
              <p:cNvSpPr/>
              <p:nvPr/>
            </p:nvSpPr>
            <p:spPr>
              <a:xfrm>
                <a:off x="2056100" y="1361800"/>
                <a:ext cx="48825" cy="15350"/>
              </a:xfrm>
              <a:custGeom>
                <a:avLst/>
                <a:gdLst/>
                <a:ahLst/>
                <a:cxnLst/>
                <a:rect l="l" t="t" r="r" b="b"/>
                <a:pathLst>
                  <a:path w="1953" h="614" extrusionOk="0">
                    <a:moveTo>
                      <a:pt x="1" y="1"/>
                    </a:moveTo>
                    <a:lnTo>
                      <a:pt x="55" y="71"/>
                    </a:lnTo>
                    <a:cubicBezTo>
                      <a:pt x="81" y="97"/>
                      <a:pt x="119" y="124"/>
                      <a:pt x="157" y="146"/>
                    </a:cubicBezTo>
                    <a:cubicBezTo>
                      <a:pt x="689" y="393"/>
                      <a:pt x="1178" y="544"/>
                      <a:pt x="1678" y="608"/>
                    </a:cubicBezTo>
                    <a:lnTo>
                      <a:pt x="1689" y="608"/>
                    </a:lnTo>
                    <a:cubicBezTo>
                      <a:pt x="1721" y="614"/>
                      <a:pt x="1759" y="614"/>
                      <a:pt x="1791" y="614"/>
                    </a:cubicBezTo>
                    <a:cubicBezTo>
                      <a:pt x="1818" y="614"/>
                      <a:pt x="1850" y="614"/>
                      <a:pt x="1882" y="603"/>
                    </a:cubicBezTo>
                    <a:lnTo>
                      <a:pt x="1952" y="581"/>
                    </a:lnTo>
                    <a:lnTo>
                      <a:pt x="1899" y="544"/>
                    </a:lnTo>
                    <a:cubicBezTo>
                      <a:pt x="1893" y="533"/>
                      <a:pt x="1882" y="528"/>
                      <a:pt x="1877" y="528"/>
                    </a:cubicBezTo>
                    <a:cubicBezTo>
                      <a:pt x="1872" y="522"/>
                      <a:pt x="1866" y="511"/>
                      <a:pt x="1850" y="506"/>
                    </a:cubicBezTo>
                    <a:cubicBezTo>
                      <a:pt x="1829" y="501"/>
                      <a:pt x="1813" y="495"/>
                      <a:pt x="1791" y="495"/>
                    </a:cubicBezTo>
                    <a:cubicBezTo>
                      <a:pt x="1522" y="458"/>
                      <a:pt x="1264" y="377"/>
                      <a:pt x="1044" y="307"/>
                    </a:cubicBezTo>
                    <a:cubicBezTo>
                      <a:pt x="823" y="232"/>
                      <a:pt x="603" y="157"/>
                      <a:pt x="388" y="92"/>
                    </a:cubicBezTo>
                    <a:lnTo>
                      <a:pt x="162" y="22"/>
                    </a:lnTo>
                    <a:cubicBezTo>
                      <a:pt x="146" y="17"/>
                      <a:pt x="124" y="17"/>
                      <a:pt x="108" y="17"/>
                    </a:cubicBezTo>
                    <a:lnTo>
                      <a:pt x="92" y="1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4" name="Google Shape;134;p3"/>
            <p:cNvGrpSpPr/>
            <p:nvPr/>
          </p:nvGrpSpPr>
          <p:grpSpPr>
            <a:xfrm>
              <a:off x="8057686" y="1439636"/>
              <a:ext cx="229398" cy="358429"/>
              <a:chOff x="1797250" y="785725"/>
              <a:chExt cx="60500" cy="94525"/>
            </a:xfrm>
          </p:grpSpPr>
          <p:sp>
            <p:nvSpPr>
              <p:cNvPr id="135" name="Google Shape;135;p3"/>
              <p:cNvSpPr/>
              <p:nvPr/>
            </p:nvSpPr>
            <p:spPr>
              <a:xfrm>
                <a:off x="1797250" y="785725"/>
                <a:ext cx="60500" cy="94525"/>
              </a:xfrm>
              <a:custGeom>
                <a:avLst/>
                <a:gdLst/>
                <a:ahLst/>
                <a:cxnLst/>
                <a:rect l="l" t="t" r="r" b="b"/>
                <a:pathLst>
                  <a:path w="2420" h="3781" extrusionOk="0">
                    <a:moveTo>
                      <a:pt x="1785" y="565"/>
                    </a:moveTo>
                    <a:lnTo>
                      <a:pt x="1785" y="565"/>
                    </a:lnTo>
                    <a:cubicBezTo>
                      <a:pt x="1742" y="646"/>
                      <a:pt x="1688" y="727"/>
                      <a:pt x="1634" y="807"/>
                    </a:cubicBezTo>
                    <a:lnTo>
                      <a:pt x="1629" y="823"/>
                    </a:lnTo>
                    <a:cubicBezTo>
                      <a:pt x="1559" y="926"/>
                      <a:pt x="1500" y="1033"/>
                      <a:pt x="1430" y="1130"/>
                    </a:cubicBezTo>
                    <a:lnTo>
                      <a:pt x="1382" y="1211"/>
                    </a:lnTo>
                    <a:cubicBezTo>
                      <a:pt x="1366" y="1237"/>
                      <a:pt x="1349" y="1275"/>
                      <a:pt x="1339" y="1302"/>
                    </a:cubicBezTo>
                    <a:lnTo>
                      <a:pt x="1339" y="1307"/>
                    </a:lnTo>
                    <a:cubicBezTo>
                      <a:pt x="1258" y="1463"/>
                      <a:pt x="1269" y="1517"/>
                      <a:pt x="1425" y="1608"/>
                    </a:cubicBezTo>
                    <a:cubicBezTo>
                      <a:pt x="1478" y="1641"/>
                      <a:pt x="1532" y="1668"/>
                      <a:pt x="1581" y="1705"/>
                    </a:cubicBezTo>
                    <a:cubicBezTo>
                      <a:pt x="1634" y="1732"/>
                      <a:pt x="1688" y="1764"/>
                      <a:pt x="1731" y="1797"/>
                    </a:cubicBezTo>
                    <a:cubicBezTo>
                      <a:pt x="1860" y="1877"/>
                      <a:pt x="1973" y="1958"/>
                      <a:pt x="2091" y="2038"/>
                    </a:cubicBezTo>
                    <a:cubicBezTo>
                      <a:pt x="2124" y="2065"/>
                      <a:pt x="2151" y="2098"/>
                      <a:pt x="2183" y="2151"/>
                    </a:cubicBezTo>
                    <a:cubicBezTo>
                      <a:pt x="2215" y="2205"/>
                      <a:pt x="2210" y="2232"/>
                      <a:pt x="2172" y="2286"/>
                    </a:cubicBezTo>
                    <a:cubicBezTo>
                      <a:pt x="2156" y="2302"/>
                      <a:pt x="2134" y="2323"/>
                      <a:pt x="2124" y="2329"/>
                    </a:cubicBezTo>
                    <a:cubicBezTo>
                      <a:pt x="2102" y="2340"/>
                      <a:pt x="2081" y="2361"/>
                      <a:pt x="2065" y="2377"/>
                    </a:cubicBezTo>
                    <a:lnTo>
                      <a:pt x="1747" y="2598"/>
                    </a:lnTo>
                    <a:cubicBezTo>
                      <a:pt x="1430" y="2818"/>
                      <a:pt x="1113" y="3049"/>
                      <a:pt x="801" y="3270"/>
                    </a:cubicBezTo>
                    <a:cubicBezTo>
                      <a:pt x="645" y="3377"/>
                      <a:pt x="484" y="3469"/>
                      <a:pt x="317" y="3549"/>
                    </a:cubicBezTo>
                    <a:cubicBezTo>
                      <a:pt x="317" y="3549"/>
                      <a:pt x="316" y="3549"/>
                      <a:pt x="314" y="3550"/>
                    </a:cubicBezTo>
                    <a:lnTo>
                      <a:pt x="314" y="3550"/>
                    </a:lnTo>
                    <a:cubicBezTo>
                      <a:pt x="510" y="3290"/>
                      <a:pt x="702" y="3030"/>
                      <a:pt x="919" y="2780"/>
                    </a:cubicBezTo>
                    <a:cubicBezTo>
                      <a:pt x="989" y="2689"/>
                      <a:pt x="1070" y="2598"/>
                      <a:pt x="1151" y="2501"/>
                    </a:cubicBezTo>
                    <a:lnTo>
                      <a:pt x="1258" y="2377"/>
                    </a:lnTo>
                    <a:cubicBezTo>
                      <a:pt x="1269" y="2361"/>
                      <a:pt x="1280" y="2350"/>
                      <a:pt x="1290" y="2334"/>
                    </a:cubicBezTo>
                    <a:cubicBezTo>
                      <a:pt x="1333" y="2286"/>
                      <a:pt x="1366" y="2232"/>
                      <a:pt x="1349" y="2178"/>
                    </a:cubicBezTo>
                    <a:cubicBezTo>
                      <a:pt x="1344" y="2135"/>
                      <a:pt x="1312" y="2098"/>
                      <a:pt x="1237" y="2055"/>
                    </a:cubicBezTo>
                    <a:cubicBezTo>
                      <a:pt x="1210" y="2033"/>
                      <a:pt x="1183" y="2028"/>
                      <a:pt x="1156" y="2012"/>
                    </a:cubicBezTo>
                    <a:lnTo>
                      <a:pt x="919" y="1920"/>
                    </a:lnTo>
                    <a:cubicBezTo>
                      <a:pt x="823" y="1877"/>
                      <a:pt x="726" y="1840"/>
                      <a:pt x="624" y="1797"/>
                    </a:cubicBezTo>
                    <a:cubicBezTo>
                      <a:pt x="597" y="1791"/>
                      <a:pt x="575" y="1775"/>
                      <a:pt x="554" y="1764"/>
                    </a:cubicBezTo>
                    <a:lnTo>
                      <a:pt x="538" y="1759"/>
                    </a:lnTo>
                    <a:cubicBezTo>
                      <a:pt x="538" y="1721"/>
                      <a:pt x="559" y="1705"/>
                      <a:pt x="586" y="1678"/>
                    </a:cubicBezTo>
                    <a:lnTo>
                      <a:pt x="613" y="1641"/>
                    </a:lnTo>
                    <a:cubicBezTo>
                      <a:pt x="672" y="1581"/>
                      <a:pt x="731" y="1517"/>
                      <a:pt x="801" y="1452"/>
                    </a:cubicBezTo>
                    <a:cubicBezTo>
                      <a:pt x="925" y="1334"/>
                      <a:pt x="1059" y="1221"/>
                      <a:pt x="1188" y="1103"/>
                    </a:cubicBezTo>
                    <a:lnTo>
                      <a:pt x="1355" y="958"/>
                    </a:lnTo>
                    <a:cubicBezTo>
                      <a:pt x="1403" y="909"/>
                      <a:pt x="1457" y="872"/>
                      <a:pt x="1505" y="823"/>
                    </a:cubicBezTo>
                    <a:cubicBezTo>
                      <a:pt x="1597" y="743"/>
                      <a:pt x="1694" y="657"/>
                      <a:pt x="1785" y="565"/>
                    </a:cubicBezTo>
                    <a:close/>
                    <a:moveTo>
                      <a:pt x="2102" y="1"/>
                    </a:moveTo>
                    <a:lnTo>
                      <a:pt x="2086" y="17"/>
                    </a:lnTo>
                    <a:cubicBezTo>
                      <a:pt x="1989" y="76"/>
                      <a:pt x="1909" y="130"/>
                      <a:pt x="1833" y="194"/>
                    </a:cubicBezTo>
                    <a:cubicBezTo>
                      <a:pt x="1790" y="237"/>
                      <a:pt x="1747" y="275"/>
                      <a:pt x="1699" y="323"/>
                    </a:cubicBezTo>
                    <a:cubicBezTo>
                      <a:pt x="1661" y="356"/>
                      <a:pt x="1618" y="399"/>
                      <a:pt x="1581" y="436"/>
                    </a:cubicBezTo>
                    <a:cubicBezTo>
                      <a:pt x="1484" y="528"/>
                      <a:pt x="1403" y="608"/>
                      <a:pt x="1323" y="678"/>
                    </a:cubicBezTo>
                    <a:lnTo>
                      <a:pt x="1258" y="748"/>
                    </a:lnTo>
                    <a:cubicBezTo>
                      <a:pt x="1231" y="775"/>
                      <a:pt x="1204" y="807"/>
                      <a:pt x="1177" y="829"/>
                    </a:cubicBezTo>
                    <a:cubicBezTo>
                      <a:pt x="1065" y="936"/>
                      <a:pt x="957" y="1038"/>
                      <a:pt x="839" y="1135"/>
                    </a:cubicBezTo>
                    <a:cubicBezTo>
                      <a:pt x="731" y="1232"/>
                      <a:pt x="634" y="1334"/>
                      <a:pt x="527" y="1426"/>
                    </a:cubicBezTo>
                    <a:cubicBezTo>
                      <a:pt x="473" y="1474"/>
                      <a:pt x="419" y="1528"/>
                      <a:pt x="371" y="1587"/>
                    </a:cubicBezTo>
                    <a:cubicBezTo>
                      <a:pt x="328" y="1641"/>
                      <a:pt x="312" y="1700"/>
                      <a:pt x="317" y="1764"/>
                    </a:cubicBezTo>
                    <a:cubicBezTo>
                      <a:pt x="323" y="1823"/>
                      <a:pt x="366" y="1877"/>
                      <a:pt x="419" y="1920"/>
                    </a:cubicBezTo>
                    <a:cubicBezTo>
                      <a:pt x="452" y="1942"/>
                      <a:pt x="489" y="1963"/>
                      <a:pt x="527" y="1979"/>
                    </a:cubicBezTo>
                    <a:cubicBezTo>
                      <a:pt x="608" y="2012"/>
                      <a:pt x="699" y="2055"/>
                      <a:pt x="785" y="2087"/>
                    </a:cubicBezTo>
                    <a:cubicBezTo>
                      <a:pt x="828" y="2098"/>
                      <a:pt x="860" y="2114"/>
                      <a:pt x="903" y="2124"/>
                    </a:cubicBezTo>
                    <a:cubicBezTo>
                      <a:pt x="941" y="2141"/>
                      <a:pt x="989" y="2151"/>
                      <a:pt x="1027" y="2173"/>
                    </a:cubicBezTo>
                    <a:cubicBezTo>
                      <a:pt x="1038" y="2173"/>
                      <a:pt x="1038" y="2178"/>
                      <a:pt x="1043" y="2178"/>
                    </a:cubicBezTo>
                    <a:cubicBezTo>
                      <a:pt x="1054" y="2189"/>
                      <a:pt x="1065" y="2189"/>
                      <a:pt x="1065" y="2194"/>
                    </a:cubicBezTo>
                    <a:cubicBezTo>
                      <a:pt x="1038" y="2227"/>
                      <a:pt x="1011" y="2270"/>
                      <a:pt x="973" y="2302"/>
                    </a:cubicBezTo>
                    <a:cubicBezTo>
                      <a:pt x="903" y="2393"/>
                      <a:pt x="833" y="2490"/>
                      <a:pt x="753" y="2581"/>
                    </a:cubicBezTo>
                    <a:cubicBezTo>
                      <a:pt x="554" y="2823"/>
                      <a:pt x="371" y="3087"/>
                      <a:pt x="194" y="3345"/>
                    </a:cubicBezTo>
                    <a:cubicBezTo>
                      <a:pt x="156" y="3404"/>
                      <a:pt x="108" y="3463"/>
                      <a:pt x="70" y="3533"/>
                    </a:cubicBezTo>
                    <a:lnTo>
                      <a:pt x="59" y="3538"/>
                    </a:lnTo>
                    <a:cubicBezTo>
                      <a:pt x="32" y="3576"/>
                      <a:pt x="0" y="3624"/>
                      <a:pt x="0" y="3678"/>
                    </a:cubicBezTo>
                    <a:lnTo>
                      <a:pt x="0" y="3694"/>
                    </a:lnTo>
                    <a:lnTo>
                      <a:pt x="5" y="3700"/>
                    </a:lnTo>
                    <a:cubicBezTo>
                      <a:pt x="48" y="3754"/>
                      <a:pt x="97" y="3780"/>
                      <a:pt x="156" y="3780"/>
                    </a:cubicBezTo>
                    <a:cubicBezTo>
                      <a:pt x="183" y="3780"/>
                      <a:pt x="210" y="3775"/>
                      <a:pt x="237" y="3764"/>
                    </a:cubicBezTo>
                    <a:cubicBezTo>
                      <a:pt x="301" y="3737"/>
                      <a:pt x="349" y="3721"/>
                      <a:pt x="398" y="3694"/>
                    </a:cubicBezTo>
                    <a:cubicBezTo>
                      <a:pt x="672" y="3549"/>
                      <a:pt x="892" y="3426"/>
                      <a:pt x="1097" y="3280"/>
                    </a:cubicBezTo>
                    <a:cubicBezTo>
                      <a:pt x="1398" y="3065"/>
                      <a:pt x="1710" y="2845"/>
                      <a:pt x="2005" y="2630"/>
                    </a:cubicBezTo>
                    <a:lnTo>
                      <a:pt x="2113" y="2549"/>
                    </a:lnTo>
                    <a:cubicBezTo>
                      <a:pt x="2172" y="2512"/>
                      <a:pt x="2226" y="2463"/>
                      <a:pt x="2274" y="2420"/>
                    </a:cubicBezTo>
                    <a:cubicBezTo>
                      <a:pt x="2301" y="2404"/>
                      <a:pt x="2328" y="2361"/>
                      <a:pt x="2339" y="2323"/>
                    </a:cubicBezTo>
                    <a:lnTo>
                      <a:pt x="2344" y="2302"/>
                    </a:lnTo>
                    <a:cubicBezTo>
                      <a:pt x="2414" y="2162"/>
                      <a:pt x="2419" y="2098"/>
                      <a:pt x="2274" y="1979"/>
                    </a:cubicBezTo>
                    <a:lnTo>
                      <a:pt x="2237" y="1952"/>
                    </a:lnTo>
                    <a:cubicBezTo>
                      <a:pt x="2021" y="1775"/>
                      <a:pt x="1817" y="1630"/>
                      <a:pt x="1602" y="1501"/>
                    </a:cubicBezTo>
                    <a:cubicBezTo>
                      <a:pt x="1581" y="1490"/>
                      <a:pt x="1559" y="1474"/>
                      <a:pt x="1548" y="1463"/>
                    </a:cubicBezTo>
                    <a:lnTo>
                      <a:pt x="1538" y="1452"/>
                    </a:lnTo>
                    <a:cubicBezTo>
                      <a:pt x="1548" y="1442"/>
                      <a:pt x="1548" y="1426"/>
                      <a:pt x="1554" y="1415"/>
                    </a:cubicBezTo>
                    <a:lnTo>
                      <a:pt x="1602" y="1329"/>
                    </a:lnTo>
                    <a:cubicBezTo>
                      <a:pt x="1656" y="1216"/>
                      <a:pt x="1715" y="1108"/>
                      <a:pt x="1774" y="1001"/>
                    </a:cubicBezTo>
                    <a:cubicBezTo>
                      <a:pt x="1833" y="888"/>
                      <a:pt x="1903" y="780"/>
                      <a:pt x="1962" y="673"/>
                    </a:cubicBezTo>
                    <a:lnTo>
                      <a:pt x="2145" y="350"/>
                    </a:lnTo>
                    <a:cubicBezTo>
                      <a:pt x="2172" y="313"/>
                      <a:pt x="2183" y="264"/>
                      <a:pt x="2204" y="216"/>
                    </a:cubicBezTo>
                    <a:cubicBezTo>
                      <a:pt x="2210" y="194"/>
                      <a:pt x="2226" y="178"/>
                      <a:pt x="2231" y="151"/>
                    </a:cubicBezTo>
                    <a:lnTo>
                      <a:pt x="2237" y="130"/>
                    </a:lnTo>
                    <a:lnTo>
                      <a:pt x="2102" y="1"/>
                    </a:ln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136;p3"/>
              <p:cNvSpPr/>
              <p:nvPr/>
            </p:nvSpPr>
            <p:spPr>
              <a:xfrm>
                <a:off x="1836625" y="838075"/>
                <a:ext cx="10375" cy="7500"/>
              </a:xfrm>
              <a:custGeom>
                <a:avLst/>
                <a:gdLst/>
                <a:ahLst/>
                <a:cxnLst/>
                <a:rect l="l" t="t" r="r" b="b"/>
                <a:pathLst>
                  <a:path w="415" h="300" extrusionOk="0">
                    <a:moveTo>
                      <a:pt x="331" y="1"/>
                    </a:moveTo>
                    <a:cubicBezTo>
                      <a:pt x="308" y="1"/>
                      <a:pt x="283" y="7"/>
                      <a:pt x="258" y="20"/>
                    </a:cubicBezTo>
                    <a:cubicBezTo>
                      <a:pt x="178" y="68"/>
                      <a:pt x="92" y="111"/>
                      <a:pt x="33" y="192"/>
                    </a:cubicBezTo>
                    <a:cubicBezTo>
                      <a:pt x="27" y="208"/>
                      <a:pt x="16" y="219"/>
                      <a:pt x="16" y="229"/>
                    </a:cubicBezTo>
                    <a:lnTo>
                      <a:pt x="16" y="240"/>
                    </a:lnTo>
                    <a:lnTo>
                      <a:pt x="0" y="299"/>
                    </a:lnTo>
                    <a:lnTo>
                      <a:pt x="59" y="289"/>
                    </a:lnTo>
                    <a:cubicBezTo>
                      <a:pt x="151" y="262"/>
                      <a:pt x="301" y="186"/>
                      <a:pt x="403" y="106"/>
                    </a:cubicBezTo>
                    <a:cubicBezTo>
                      <a:pt x="414" y="95"/>
                      <a:pt x="414" y="74"/>
                      <a:pt x="414" y="57"/>
                    </a:cubicBezTo>
                    <a:lnTo>
                      <a:pt x="414" y="47"/>
                    </a:lnTo>
                    <a:lnTo>
                      <a:pt x="403" y="30"/>
                    </a:lnTo>
                    <a:cubicBezTo>
                      <a:pt x="383" y="10"/>
                      <a:pt x="358" y="1"/>
                      <a:pt x="331" y="1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137;p3"/>
              <p:cNvSpPr/>
              <p:nvPr/>
            </p:nvSpPr>
            <p:spPr>
              <a:xfrm>
                <a:off x="1838775" y="840825"/>
                <a:ext cx="11450" cy="7825"/>
              </a:xfrm>
              <a:custGeom>
                <a:avLst/>
                <a:gdLst/>
                <a:ahLst/>
                <a:cxnLst/>
                <a:rect l="l" t="t" r="r" b="b"/>
                <a:pathLst>
                  <a:path w="458" h="313" extrusionOk="0">
                    <a:moveTo>
                      <a:pt x="385" y="1"/>
                    </a:moveTo>
                    <a:cubicBezTo>
                      <a:pt x="360" y="1"/>
                      <a:pt x="340" y="13"/>
                      <a:pt x="323" y="23"/>
                    </a:cubicBezTo>
                    <a:lnTo>
                      <a:pt x="301" y="23"/>
                    </a:lnTo>
                    <a:cubicBezTo>
                      <a:pt x="172" y="82"/>
                      <a:pt x="135" y="119"/>
                      <a:pt x="76" y="205"/>
                    </a:cubicBezTo>
                    <a:lnTo>
                      <a:pt x="0" y="313"/>
                    </a:lnTo>
                    <a:lnTo>
                      <a:pt x="113" y="259"/>
                    </a:lnTo>
                    <a:cubicBezTo>
                      <a:pt x="145" y="243"/>
                      <a:pt x="172" y="232"/>
                      <a:pt x="210" y="216"/>
                    </a:cubicBezTo>
                    <a:cubicBezTo>
                      <a:pt x="291" y="184"/>
                      <a:pt x="360" y="152"/>
                      <a:pt x="436" y="98"/>
                    </a:cubicBezTo>
                    <a:cubicBezTo>
                      <a:pt x="457" y="82"/>
                      <a:pt x="452" y="66"/>
                      <a:pt x="452" y="50"/>
                    </a:cubicBezTo>
                    <a:lnTo>
                      <a:pt x="452" y="23"/>
                    </a:lnTo>
                    <a:lnTo>
                      <a:pt x="436" y="17"/>
                    </a:lnTo>
                    <a:cubicBezTo>
                      <a:pt x="417" y="5"/>
                      <a:pt x="401" y="1"/>
                      <a:pt x="385" y="1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38;p3"/>
              <p:cNvSpPr/>
              <p:nvPr/>
            </p:nvSpPr>
            <p:spPr>
              <a:xfrm>
                <a:off x="1832850" y="836075"/>
                <a:ext cx="9175" cy="5725"/>
              </a:xfrm>
              <a:custGeom>
                <a:avLst/>
                <a:gdLst/>
                <a:ahLst/>
                <a:cxnLst/>
                <a:rect l="l" t="t" r="r" b="b"/>
                <a:pathLst>
                  <a:path w="367" h="229" extrusionOk="0">
                    <a:moveTo>
                      <a:pt x="252" y="1"/>
                    </a:moveTo>
                    <a:cubicBezTo>
                      <a:pt x="241" y="1"/>
                      <a:pt x="230" y="5"/>
                      <a:pt x="216" y="14"/>
                    </a:cubicBezTo>
                    <a:cubicBezTo>
                      <a:pt x="167" y="46"/>
                      <a:pt x="124" y="84"/>
                      <a:pt x="76" y="121"/>
                    </a:cubicBezTo>
                    <a:cubicBezTo>
                      <a:pt x="60" y="132"/>
                      <a:pt x="54" y="137"/>
                      <a:pt x="49" y="154"/>
                    </a:cubicBezTo>
                    <a:cubicBezTo>
                      <a:pt x="49" y="159"/>
                      <a:pt x="44" y="164"/>
                      <a:pt x="44" y="164"/>
                    </a:cubicBezTo>
                    <a:lnTo>
                      <a:pt x="1" y="229"/>
                    </a:lnTo>
                    <a:lnTo>
                      <a:pt x="76" y="213"/>
                    </a:lnTo>
                    <a:cubicBezTo>
                      <a:pt x="210" y="207"/>
                      <a:pt x="237" y="186"/>
                      <a:pt x="339" y="100"/>
                    </a:cubicBezTo>
                    <a:lnTo>
                      <a:pt x="366" y="73"/>
                    </a:lnTo>
                    <a:lnTo>
                      <a:pt x="329" y="46"/>
                    </a:lnTo>
                    <a:cubicBezTo>
                      <a:pt x="293" y="17"/>
                      <a:pt x="274" y="1"/>
                      <a:pt x="252" y="1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39" name="Google Shape;139;p3"/>
            <p:cNvSpPr/>
            <p:nvPr/>
          </p:nvSpPr>
          <p:spPr>
            <a:xfrm>
              <a:off x="7465143" y="1232788"/>
              <a:ext cx="229400" cy="247299"/>
            </a:xfrm>
            <a:custGeom>
              <a:avLst/>
              <a:gdLst/>
              <a:ahLst/>
              <a:cxnLst/>
              <a:rect l="l" t="t" r="r" b="b"/>
              <a:pathLst>
                <a:path w="3345" h="3606" extrusionOk="0">
                  <a:moveTo>
                    <a:pt x="3151" y="815"/>
                  </a:moveTo>
                  <a:lnTo>
                    <a:pt x="3189" y="847"/>
                  </a:lnTo>
                  <a:cubicBezTo>
                    <a:pt x="3173" y="880"/>
                    <a:pt x="3146" y="907"/>
                    <a:pt x="3108" y="939"/>
                  </a:cubicBezTo>
                  <a:lnTo>
                    <a:pt x="3081" y="901"/>
                  </a:lnTo>
                  <a:cubicBezTo>
                    <a:pt x="3097" y="874"/>
                    <a:pt x="3119" y="853"/>
                    <a:pt x="3135" y="831"/>
                  </a:cubicBezTo>
                  <a:cubicBezTo>
                    <a:pt x="3140" y="826"/>
                    <a:pt x="3140" y="815"/>
                    <a:pt x="3151" y="815"/>
                  </a:cubicBezTo>
                  <a:close/>
                  <a:moveTo>
                    <a:pt x="2985" y="998"/>
                  </a:moveTo>
                  <a:lnTo>
                    <a:pt x="3017" y="1041"/>
                  </a:lnTo>
                  <a:lnTo>
                    <a:pt x="2920" y="1127"/>
                  </a:lnTo>
                  <a:lnTo>
                    <a:pt x="2893" y="1084"/>
                  </a:lnTo>
                  <a:cubicBezTo>
                    <a:pt x="2915" y="1052"/>
                    <a:pt x="2942" y="1025"/>
                    <a:pt x="2985" y="998"/>
                  </a:cubicBezTo>
                  <a:close/>
                  <a:moveTo>
                    <a:pt x="2786" y="1181"/>
                  </a:moveTo>
                  <a:cubicBezTo>
                    <a:pt x="2802" y="1186"/>
                    <a:pt x="2807" y="1202"/>
                    <a:pt x="2818" y="1224"/>
                  </a:cubicBezTo>
                  <a:lnTo>
                    <a:pt x="2829" y="1229"/>
                  </a:lnTo>
                  <a:lnTo>
                    <a:pt x="2705" y="1347"/>
                  </a:lnTo>
                  <a:lnTo>
                    <a:pt x="2678" y="1288"/>
                  </a:lnTo>
                  <a:cubicBezTo>
                    <a:pt x="2694" y="1267"/>
                    <a:pt x="2716" y="1256"/>
                    <a:pt x="2726" y="1235"/>
                  </a:cubicBezTo>
                  <a:cubicBezTo>
                    <a:pt x="2748" y="1213"/>
                    <a:pt x="2759" y="1202"/>
                    <a:pt x="2780" y="1186"/>
                  </a:cubicBezTo>
                  <a:lnTo>
                    <a:pt x="2786" y="1181"/>
                  </a:lnTo>
                  <a:close/>
                  <a:moveTo>
                    <a:pt x="2571" y="1390"/>
                  </a:moveTo>
                  <a:cubicBezTo>
                    <a:pt x="2581" y="1396"/>
                    <a:pt x="2587" y="1396"/>
                    <a:pt x="2587" y="1401"/>
                  </a:cubicBezTo>
                  <a:cubicBezTo>
                    <a:pt x="2597" y="1417"/>
                    <a:pt x="2608" y="1428"/>
                    <a:pt x="2619" y="1444"/>
                  </a:cubicBezTo>
                  <a:lnTo>
                    <a:pt x="2528" y="1536"/>
                  </a:lnTo>
                  <a:lnTo>
                    <a:pt x="2479" y="1476"/>
                  </a:lnTo>
                  <a:cubicBezTo>
                    <a:pt x="2506" y="1444"/>
                    <a:pt x="2533" y="1417"/>
                    <a:pt x="2571" y="1390"/>
                  </a:cubicBezTo>
                  <a:close/>
                  <a:moveTo>
                    <a:pt x="2377" y="1579"/>
                  </a:moveTo>
                  <a:lnTo>
                    <a:pt x="2425" y="1632"/>
                  </a:lnTo>
                  <a:cubicBezTo>
                    <a:pt x="2420" y="1643"/>
                    <a:pt x="2409" y="1649"/>
                    <a:pt x="2404" y="1659"/>
                  </a:cubicBezTo>
                  <a:cubicBezTo>
                    <a:pt x="2393" y="1638"/>
                    <a:pt x="2382" y="1616"/>
                    <a:pt x="2372" y="1584"/>
                  </a:cubicBezTo>
                  <a:lnTo>
                    <a:pt x="2377" y="1579"/>
                  </a:lnTo>
                  <a:close/>
                  <a:moveTo>
                    <a:pt x="2275" y="1724"/>
                  </a:moveTo>
                  <a:lnTo>
                    <a:pt x="2302" y="1767"/>
                  </a:lnTo>
                  <a:lnTo>
                    <a:pt x="2296" y="1772"/>
                  </a:lnTo>
                  <a:cubicBezTo>
                    <a:pt x="2286" y="1761"/>
                    <a:pt x="2275" y="1745"/>
                    <a:pt x="2275" y="1724"/>
                  </a:cubicBezTo>
                  <a:close/>
                  <a:moveTo>
                    <a:pt x="1533" y="2299"/>
                  </a:moveTo>
                  <a:lnTo>
                    <a:pt x="1587" y="2390"/>
                  </a:lnTo>
                  <a:cubicBezTo>
                    <a:pt x="1571" y="2423"/>
                    <a:pt x="1544" y="2444"/>
                    <a:pt x="1517" y="2471"/>
                  </a:cubicBezTo>
                  <a:lnTo>
                    <a:pt x="1458" y="2390"/>
                  </a:lnTo>
                  <a:cubicBezTo>
                    <a:pt x="1463" y="2380"/>
                    <a:pt x="1463" y="2380"/>
                    <a:pt x="1468" y="2369"/>
                  </a:cubicBezTo>
                  <a:cubicBezTo>
                    <a:pt x="1490" y="2342"/>
                    <a:pt x="1506" y="2315"/>
                    <a:pt x="1533" y="2299"/>
                  </a:cubicBezTo>
                  <a:close/>
                  <a:moveTo>
                    <a:pt x="1350" y="2519"/>
                  </a:moveTo>
                  <a:cubicBezTo>
                    <a:pt x="1377" y="2541"/>
                    <a:pt x="1399" y="2568"/>
                    <a:pt x="1409" y="2600"/>
                  </a:cubicBezTo>
                  <a:cubicBezTo>
                    <a:pt x="1388" y="2627"/>
                    <a:pt x="1372" y="2654"/>
                    <a:pt x="1350" y="2675"/>
                  </a:cubicBezTo>
                  <a:lnTo>
                    <a:pt x="1302" y="2579"/>
                  </a:lnTo>
                  <a:lnTo>
                    <a:pt x="1350" y="2519"/>
                  </a:lnTo>
                  <a:close/>
                  <a:moveTo>
                    <a:pt x="1194" y="2718"/>
                  </a:moveTo>
                  <a:cubicBezTo>
                    <a:pt x="1216" y="2740"/>
                    <a:pt x="1237" y="2767"/>
                    <a:pt x="1248" y="2788"/>
                  </a:cubicBezTo>
                  <a:cubicBezTo>
                    <a:pt x="1243" y="2794"/>
                    <a:pt x="1243" y="2799"/>
                    <a:pt x="1237" y="2799"/>
                  </a:cubicBezTo>
                  <a:cubicBezTo>
                    <a:pt x="1216" y="2837"/>
                    <a:pt x="1194" y="2864"/>
                    <a:pt x="1167" y="2880"/>
                  </a:cubicBezTo>
                  <a:lnTo>
                    <a:pt x="1130" y="2799"/>
                  </a:lnTo>
                  <a:lnTo>
                    <a:pt x="1194" y="2718"/>
                  </a:lnTo>
                  <a:close/>
                  <a:moveTo>
                    <a:pt x="2968" y="3003"/>
                  </a:moveTo>
                  <a:lnTo>
                    <a:pt x="2968" y="3003"/>
                  </a:lnTo>
                  <a:cubicBezTo>
                    <a:pt x="2985" y="3019"/>
                    <a:pt x="2990" y="3041"/>
                    <a:pt x="2985" y="3068"/>
                  </a:cubicBezTo>
                  <a:lnTo>
                    <a:pt x="2974" y="3089"/>
                  </a:lnTo>
                  <a:lnTo>
                    <a:pt x="2968" y="3089"/>
                  </a:lnTo>
                  <a:lnTo>
                    <a:pt x="2968" y="3084"/>
                  </a:lnTo>
                  <a:cubicBezTo>
                    <a:pt x="2974" y="3057"/>
                    <a:pt x="2974" y="3030"/>
                    <a:pt x="2968" y="3003"/>
                  </a:cubicBezTo>
                  <a:close/>
                  <a:moveTo>
                    <a:pt x="1011" y="2933"/>
                  </a:moveTo>
                  <a:cubicBezTo>
                    <a:pt x="1022" y="2950"/>
                    <a:pt x="1033" y="2955"/>
                    <a:pt x="1038" y="2971"/>
                  </a:cubicBezTo>
                  <a:cubicBezTo>
                    <a:pt x="1054" y="2976"/>
                    <a:pt x="1060" y="2987"/>
                    <a:pt x="1065" y="3003"/>
                  </a:cubicBezTo>
                  <a:lnTo>
                    <a:pt x="1054" y="3014"/>
                  </a:lnTo>
                  <a:cubicBezTo>
                    <a:pt x="1028" y="3041"/>
                    <a:pt x="1006" y="3068"/>
                    <a:pt x="979" y="3095"/>
                  </a:cubicBezTo>
                  <a:lnTo>
                    <a:pt x="974" y="3095"/>
                  </a:lnTo>
                  <a:cubicBezTo>
                    <a:pt x="958" y="3068"/>
                    <a:pt x="947" y="3041"/>
                    <a:pt x="947" y="3009"/>
                  </a:cubicBezTo>
                  <a:lnTo>
                    <a:pt x="1011" y="2933"/>
                  </a:lnTo>
                  <a:close/>
                  <a:moveTo>
                    <a:pt x="2813" y="2982"/>
                  </a:moveTo>
                  <a:cubicBezTo>
                    <a:pt x="2818" y="2987"/>
                    <a:pt x="2829" y="3003"/>
                    <a:pt x="2834" y="3014"/>
                  </a:cubicBezTo>
                  <a:cubicBezTo>
                    <a:pt x="2850" y="3041"/>
                    <a:pt x="2866" y="3084"/>
                    <a:pt x="2915" y="3095"/>
                  </a:cubicBezTo>
                  <a:cubicBezTo>
                    <a:pt x="2893" y="3106"/>
                    <a:pt x="2882" y="3116"/>
                    <a:pt x="2866" y="3132"/>
                  </a:cubicBezTo>
                  <a:cubicBezTo>
                    <a:pt x="2856" y="3143"/>
                    <a:pt x="2839" y="3149"/>
                    <a:pt x="2834" y="3159"/>
                  </a:cubicBezTo>
                  <a:cubicBezTo>
                    <a:pt x="2833" y="3160"/>
                    <a:pt x="2833" y="3160"/>
                    <a:pt x="2832" y="3160"/>
                  </a:cubicBezTo>
                  <a:cubicBezTo>
                    <a:pt x="2827" y="3160"/>
                    <a:pt x="2822" y="3147"/>
                    <a:pt x="2813" y="3138"/>
                  </a:cubicBezTo>
                  <a:cubicBezTo>
                    <a:pt x="2807" y="3122"/>
                    <a:pt x="2802" y="3116"/>
                    <a:pt x="2802" y="3106"/>
                  </a:cubicBezTo>
                  <a:cubicBezTo>
                    <a:pt x="2786" y="3089"/>
                    <a:pt x="2780" y="3068"/>
                    <a:pt x="2769" y="3052"/>
                  </a:cubicBezTo>
                  <a:cubicBezTo>
                    <a:pt x="2769" y="3041"/>
                    <a:pt x="2759" y="3041"/>
                    <a:pt x="2759" y="3036"/>
                  </a:cubicBezTo>
                  <a:lnTo>
                    <a:pt x="2813" y="2982"/>
                  </a:lnTo>
                  <a:close/>
                  <a:moveTo>
                    <a:pt x="1103" y="197"/>
                  </a:moveTo>
                  <a:cubicBezTo>
                    <a:pt x="1146" y="251"/>
                    <a:pt x="1173" y="321"/>
                    <a:pt x="1200" y="380"/>
                  </a:cubicBezTo>
                  <a:cubicBezTo>
                    <a:pt x="1221" y="482"/>
                    <a:pt x="1264" y="579"/>
                    <a:pt x="1296" y="670"/>
                  </a:cubicBezTo>
                  <a:cubicBezTo>
                    <a:pt x="1307" y="713"/>
                    <a:pt x="1329" y="756"/>
                    <a:pt x="1345" y="799"/>
                  </a:cubicBezTo>
                  <a:lnTo>
                    <a:pt x="1388" y="912"/>
                  </a:lnTo>
                  <a:cubicBezTo>
                    <a:pt x="1431" y="1020"/>
                    <a:pt x="1468" y="1127"/>
                    <a:pt x="1517" y="1235"/>
                  </a:cubicBezTo>
                  <a:cubicBezTo>
                    <a:pt x="1538" y="1283"/>
                    <a:pt x="1565" y="1337"/>
                    <a:pt x="1614" y="1390"/>
                  </a:cubicBezTo>
                  <a:cubicBezTo>
                    <a:pt x="1639" y="1426"/>
                    <a:pt x="1669" y="1446"/>
                    <a:pt x="1702" y="1446"/>
                  </a:cubicBezTo>
                  <a:cubicBezTo>
                    <a:pt x="1725" y="1446"/>
                    <a:pt x="1749" y="1437"/>
                    <a:pt x="1775" y="1417"/>
                  </a:cubicBezTo>
                  <a:cubicBezTo>
                    <a:pt x="1829" y="1380"/>
                    <a:pt x="1882" y="1342"/>
                    <a:pt x="1925" y="1294"/>
                  </a:cubicBezTo>
                  <a:cubicBezTo>
                    <a:pt x="2076" y="1143"/>
                    <a:pt x="2216" y="987"/>
                    <a:pt x="2366" y="826"/>
                  </a:cubicBezTo>
                  <a:lnTo>
                    <a:pt x="2485" y="692"/>
                  </a:lnTo>
                  <a:cubicBezTo>
                    <a:pt x="2511" y="659"/>
                    <a:pt x="2544" y="622"/>
                    <a:pt x="2571" y="595"/>
                  </a:cubicBezTo>
                  <a:cubicBezTo>
                    <a:pt x="2614" y="546"/>
                    <a:pt x="2662" y="503"/>
                    <a:pt x="2700" y="455"/>
                  </a:cubicBezTo>
                  <a:cubicBezTo>
                    <a:pt x="2721" y="433"/>
                    <a:pt x="2743" y="423"/>
                    <a:pt x="2759" y="401"/>
                  </a:cubicBezTo>
                  <a:lnTo>
                    <a:pt x="2775" y="390"/>
                  </a:lnTo>
                  <a:cubicBezTo>
                    <a:pt x="2861" y="433"/>
                    <a:pt x="2920" y="503"/>
                    <a:pt x="2985" y="573"/>
                  </a:cubicBezTo>
                  <a:cubicBezTo>
                    <a:pt x="2963" y="638"/>
                    <a:pt x="2920" y="681"/>
                    <a:pt x="2882" y="729"/>
                  </a:cubicBezTo>
                  <a:lnTo>
                    <a:pt x="2877" y="745"/>
                  </a:lnTo>
                  <a:cubicBezTo>
                    <a:pt x="2646" y="998"/>
                    <a:pt x="2399" y="1235"/>
                    <a:pt x="2167" y="1455"/>
                  </a:cubicBezTo>
                  <a:lnTo>
                    <a:pt x="2135" y="1487"/>
                  </a:lnTo>
                  <a:lnTo>
                    <a:pt x="2054" y="1573"/>
                  </a:lnTo>
                  <a:cubicBezTo>
                    <a:pt x="1995" y="1632"/>
                    <a:pt x="1979" y="1708"/>
                    <a:pt x="2017" y="1778"/>
                  </a:cubicBezTo>
                  <a:cubicBezTo>
                    <a:pt x="2054" y="1858"/>
                    <a:pt x="2087" y="1928"/>
                    <a:pt x="2130" y="1982"/>
                  </a:cubicBezTo>
                  <a:cubicBezTo>
                    <a:pt x="2205" y="2089"/>
                    <a:pt x="2275" y="2197"/>
                    <a:pt x="2350" y="2299"/>
                  </a:cubicBezTo>
                  <a:cubicBezTo>
                    <a:pt x="2404" y="2380"/>
                    <a:pt x="2463" y="2460"/>
                    <a:pt x="2517" y="2541"/>
                  </a:cubicBezTo>
                  <a:cubicBezTo>
                    <a:pt x="2565" y="2606"/>
                    <a:pt x="2608" y="2675"/>
                    <a:pt x="2651" y="2740"/>
                  </a:cubicBezTo>
                  <a:lnTo>
                    <a:pt x="2700" y="2815"/>
                  </a:lnTo>
                  <a:cubicBezTo>
                    <a:pt x="2624" y="2917"/>
                    <a:pt x="2528" y="3014"/>
                    <a:pt x="2425" y="3079"/>
                  </a:cubicBezTo>
                  <a:cubicBezTo>
                    <a:pt x="2356" y="3009"/>
                    <a:pt x="2296" y="2928"/>
                    <a:pt x="2237" y="2815"/>
                  </a:cubicBezTo>
                  <a:cubicBezTo>
                    <a:pt x="2194" y="2735"/>
                    <a:pt x="2151" y="2654"/>
                    <a:pt x="2108" y="2573"/>
                  </a:cubicBezTo>
                  <a:cubicBezTo>
                    <a:pt x="2054" y="2466"/>
                    <a:pt x="1995" y="2358"/>
                    <a:pt x="1942" y="2256"/>
                  </a:cubicBezTo>
                  <a:cubicBezTo>
                    <a:pt x="1909" y="2192"/>
                    <a:pt x="1861" y="2122"/>
                    <a:pt x="1807" y="2046"/>
                  </a:cubicBezTo>
                  <a:cubicBezTo>
                    <a:pt x="1775" y="2003"/>
                    <a:pt x="1726" y="1976"/>
                    <a:pt x="1667" y="1966"/>
                  </a:cubicBezTo>
                  <a:cubicBezTo>
                    <a:pt x="1661" y="1965"/>
                    <a:pt x="1654" y="1965"/>
                    <a:pt x="1648" y="1965"/>
                  </a:cubicBezTo>
                  <a:cubicBezTo>
                    <a:pt x="1591" y="1965"/>
                    <a:pt x="1539" y="1985"/>
                    <a:pt x="1495" y="2014"/>
                  </a:cubicBezTo>
                  <a:cubicBezTo>
                    <a:pt x="1468" y="2036"/>
                    <a:pt x="1452" y="2063"/>
                    <a:pt x="1436" y="2073"/>
                  </a:cubicBezTo>
                  <a:cubicBezTo>
                    <a:pt x="1372" y="2154"/>
                    <a:pt x="1307" y="2229"/>
                    <a:pt x="1243" y="2310"/>
                  </a:cubicBezTo>
                  <a:cubicBezTo>
                    <a:pt x="1130" y="2444"/>
                    <a:pt x="1006" y="2584"/>
                    <a:pt x="899" y="2735"/>
                  </a:cubicBezTo>
                  <a:cubicBezTo>
                    <a:pt x="823" y="2831"/>
                    <a:pt x="737" y="2933"/>
                    <a:pt x="657" y="3036"/>
                  </a:cubicBezTo>
                  <a:cubicBezTo>
                    <a:pt x="624" y="3079"/>
                    <a:pt x="592" y="3116"/>
                    <a:pt x="549" y="3154"/>
                  </a:cubicBezTo>
                  <a:lnTo>
                    <a:pt x="528" y="3175"/>
                  </a:lnTo>
                  <a:cubicBezTo>
                    <a:pt x="442" y="3111"/>
                    <a:pt x="377" y="3030"/>
                    <a:pt x="307" y="2950"/>
                  </a:cubicBezTo>
                  <a:lnTo>
                    <a:pt x="275" y="2907"/>
                  </a:lnTo>
                  <a:cubicBezTo>
                    <a:pt x="270" y="2896"/>
                    <a:pt x="259" y="2880"/>
                    <a:pt x="275" y="2874"/>
                  </a:cubicBezTo>
                  <a:lnTo>
                    <a:pt x="280" y="2858"/>
                  </a:lnTo>
                  <a:cubicBezTo>
                    <a:pt x="307" y="2821"/>
                    <a:pt x="329" y="2778"/>
                    <a:pt x="361" y="2745"/>
                  </a:cubicBezTo>
                  <a:cubicBezTo>
                    <a:pt x="657" y="2412"/>
                    <a:pt x="888" y="2154"/>
                    <a:pt x="1103" y="1912"/>
                  </a:cubicBezTo>
                  <a:cubicBezTo>
                    <a:pt x="1237" y="1767"/>
                    <a:pt x="1248" y="1745"/>
                    <a:pt x="1302" y="1611"/>
                  </a:cubicBezTo>
                  <a:lnTo>
                    <a:pt x="1307" y="1589"/>
                  </a:lnTo>
                  <a:lnTo>
                    <a:pt x="1296" y="1579"/>
                  </a:lnTo>
                  <a:cubicBezTo>
                    <a:pt x="1264" y="1541"/>
                    <a:pt x="1243" y="1498"/>
                    <a:pt x="1237" y="1450"/>
                  </a:cubicBezTo>
                  <a:cubicBezTo>
                    <a:pt x="1210" y="1283"/>
                    <a:pt x="1167" y="1084"/>
                    <a:pt x="1119" y="896"/>
                  </a:cubicBezTo>
                  <a:cubicBezTo>
                    <a:pt x="1092" y="804"/>
                    <a:pt x="1060" y="718"/>
                    <a:pt x="1028" y="627"/>
                  </a:cubicBezTo>
                  <a:cubicBezTo>
                    <a:pt x="1022" y="600"/>
                    <a:pt x="1006" y="584"/>
                    <a:pt x="1001" y="557"/>
                  </a:cubicBezTo>
                  <a:cubicBezTo>
                    <a:pt x="979" y="493"/>
                    <a:pt x="952" y="433"/>
                    <a:pt x="925" y="374"/>
                  </a:cubicBezTo>
                  <a:cubicBezTo>
                    <a:pt x="920" y="353"/>
                    <a:pt x="904" y="331"/>
                    <a:pt x="899" y="315"/>
                  </a:cubicBezTo>
                  <a:cubicBezTo>
                    <a:pt x="968" y="267"/>
                    <a:pt x="1033" y="235"/>
                    <a:pt x="1103" y="197"/>
                  </a:cubicBezTo>
                  <a:close/>
                  <a:moveTo>
                    <a:pt x="834" y="3149"/>
                  </a:moveTo>
                  <a:lnTo>
                    <a:pt x="872" y="3218"/>
                  </a:lnTo>
                  <a:lnTo>
                    <a:pt x="823" y="3272"/>
                  </a:lnTo>
                  <a:lnTo>
                    <a:pt x="791" y="3197"/>
                  </a:lnTo>
                  <a:cubicBezTo>
                    <a:pt x="796" y="3186"/>
                    <a:pt x="813" y="3170"/>
                    <a:pt x="818" y="3165"/>
                  </a:cubicBezTo>
                  <a:cubicBezTo>
                    <a:pt x="818" y="3159"/>
                    <a:pt x="823" y="3159"/>
                    <a:pt x="834" y="3149"/>
                  </a:cubicBezTo>
                  <a:close/>
                  <a:moveTo>
                    <a:pt x="2651" y="3138"/>
                  </a:moveTo>
                  <a:lnTo>
                    <a:pt x="2667" y="3149"/>
                  </a:lnTo>
                  <a:cubicBezTo>
                    <a:pt x="2694" y="3186"/>
                    <a:pt x="2721" y="3213"/>
                    <a:pt x="2743" y="3245"/>
                  </a:cubicBezTo>
                  <a:lnTo>
                    <a:pt x="2743" y="3267"/>
                  </a:lnTo>
                  <a:lnTo>
                    <a:pt x="2689" y="3294"/>
                  </a:lnTo>
                  <a:cubicBezTo>
                    <a:pt x="2667" y="3251"/>
                    <a:pt x="2646" y="3202"/>
                    <a:pt x="2624" y="3149"/>
                  </a:cubicBezTo>
                  <a:lnTo>
                    <a:pt x="2651" y="3138"/>
                  </a:lnTo>
                  <a:close/>
                  <a:moveTo>
                    <a:pt x="2554" y="3304"/>
                  </a:moveTo>
                  <a:cubicBezTo>
                    <a:pt x="2565" y="3321"/>
                    <a:pt x="2571" y="3337"/>
                    <a:pt x="2587" y="3353"/>
                  </a:cubicBezTo>
                  <a:lnTo>
                    <a:pt x="2597" y="3374"/>
                  </a:lnTo>
                  <a:lnTo>
                    <a:pt x="2592" y="3385"/>
                  </a:lnTo>
                  <a:cubicBezTo>
                    <a:pt x="2571" y="3353"/>
                    <a:pt x="2560" y="3326"/>
                    <a:pt x="2554" y="3304"/>
                  </a:cubicBezTo>
                  <a:close/>
                  <a:moveTo>
                    <a:pt x="673" y="3321"/>
                  </a:moveTo>
                  <a:cubicBezTo>
                    <a:pt x="689" y="3331"/>
                    <a:pt x="705" y="3353"/>
                    <a:pt x="716" y="3380"/>
                  </a:cubicBezTo>
                  <a:lnTo>
                    <a:pt x="683" y="3412"/>
                  </a:lnTo>
                  <a:cubicBezTo>
                    <a:pt x="673" y="3390"/>
                    <a:pt x="657" y="3369"/>
                    <a:pt x="651" y="3337"/>
                  </a:cubicBezTo>
                  <a:lnTo>
                    <a:pt x="673" y="3321"/>
                  </a:lnTo>
                  <a:close/>
                  <a:moveTo>
                    <a:pt x="1232" y="1"/>
                  </a:moveTo>
                  <a:cubicBezTo>
                    <a:pt x="1216" y="1"/>
                    <a:pt x="1199" y="3"/>
                    <a:pt x="1183" y="9"/>
                  </a:cubicBezTo>
                  <a:cubicBezTo>
                    <a:pt x="1114" y="30"/>
                    <a:pt x="1060" y="57"/>
                    <a:pt x="1011" y="84"/>
                  </a:cubicBezTo>
                  <a:cubicBezTo>
                    <a:pt x="952" y="122"/>
                    <a:pt x="899" y="154"/>
                    <a:pt x="845" y="186"/>
                  </a:cubicBezTo>
                  <a:cubicBezTo>
                    <a:pt x="818" y="202"/>
                    <a:pt x="796" y="218"/>
                    <a:pt x="770" y="235"/>
                  </a:cubicBezTo>
                  <a:cubicBezTo>
                    <a:pt x="646" y="315"/>
                    <a:pt x="624" y="347"/>
                    <a:pt x="657" y="498"/>
                  </a:cubicBezTo>
                  <a:cubicBezTo>
                    <a:pt x="657" y="503"/>
                    <a:pt x="657" y="509"/>
                    <a:pt x="662" y="514"/>
                  </a:cubicBezTo>
                  <a:lnTo>
                    <a:pt x="662" y="525"/>
                  </a:lnTo>
                  <a:cubicBezTo>
                    <a:pt x="726" y="751"/>
                    <a:pt x="791" y="971"/>
                    <a:pt x="877" y="1175"/>
                  </a:cubicBezTo>
                  <a:cubicBezTo>
                    <a:pt x="925" y="1283"/>
                    <a:pt x="958" y="1390"/>
                    <a:pt x="1006" y="1503"/>
                  </a:cubicBezTo>
                  <a:cubicBezTo>
                    <a:pt x="1022" y="1552"/>
                    <a:pt x="1038" y="1589"/>
                    <a:pt x="1054" y="1638"/>
                  </a:cubicBezTo>
                  <a:lnTo>
                    <a:pt x="1011" y="1692"/>
                  </a:lnTo>
                  <a:cubicBezTo>
                    <a:pt x="974" y="1740"/>
                    <a:pt x="931" y="1794"/>
                    <a:pt x="888" y="1842"/>
                  </a:cubicBezTo>
                  <a:cubicBezTo>
                    <a:pt x="807" y="1933"/>
                    <a:pt x="716" y="2025"/>
                    <a:pt x="635" y="2122"/>
                  </a:cubicBezTo>
                  <a:cubicBezTo>
                    <a:pt x="538" y="2229"/>
                    <a:pt x="442" y="2342"/>
                    <a:pt x="339" y="2450"/>
                  </a:cubicBezTo>
                  <a:cubicBezTo>
                    <a:pt x="270" y="2541"/>
                    <a:pt x="189" y="2632"/>
                    <a:pt x="97" y="2740"/>
                  </a:cubicBezTo>
                  <a:cubicBezTo>
                    <a:pt x="65" y="2783"/>
                    <a:pt x="44" y="2821"/>
                    <a:pt x="28" y="2858"/>
                  </a:cubicBezTo>
                  <a:cubicBezTo>
                    <a:pt x="1" y="2907"/>
                    <a:pt x="6" y="2966"/>
                    <a:pt x="38" y="3009"/>
                  </a:cubicBezTo>
                  <a:cubicBezTo>
                    <a:pt x="135" y="3122"/>
                    <a:pt x="248" y="3235"/>
                    <a:pt x="382" y="3358"/>
                  </a:cubicBezTo>
                  <a:cubicBezTo>
                    <a:pt x="393" y="3364"/>
                    <a:pt x="409" y="3380"/>
                    <a:pt x="420" y="3380"/>
                  </a:cubicBezTo>
                  <a:cubicBezTo>
                    <a:pt x="463" y="3380"/>
                    <a:pt x="485" y="3412"/>
                    <a:pt x="517" y="3460"/>
                  </a:cubicBezTo>
                  <a:cubicBezTo>
                    <a:pt x="522" y="3471"/>
                    <a:pt x="538" y="3487"/>
                    <a:pt x="544" y="3493"/>
                  </a:cubicBezTo>
                  <a:cubicBezTo>
                    <a:pt x="549" y="3498"/>
                    <a:pt x="554" y="3514"/>
                    <a:pt x="565" y="3519"/>
                  </a:cubicBezTo>
                  <a:cubicBezTo>
                    <a:pt x="571" y="3536"/>
                    <a:pt x="576" y="3546"/>
                    <a:pt x="592" y="3562"/>
                  </a:cubicBezTo>
                  <a:lnTo>
                    <a:pt x="619" y="3606"/>
                  </a:lnTo>
                  <a:lnTo>
                    <a:pt x="646" y="3595"/>
                  </a:lnTo>
                  <a:cubicBezTo>
                    <a:pt x="726" y="3552"/>
                    <a:pt x="786" y="3493"/>
                    <a:pt x="839" y="3439"/>
                  </a:cubicBezTo>
                  <a:lnTo>
                    <a:pt x="850" y="3428"/>
                  </a:lnTo>
                  <a:cubicBezTo>
                    <a:pt x="952" y="3321"/>
                    <a:pt x="1054" y="3202"/>
                    <a:pt x="1157" y="3095"/>
                  </a:cubicBezTo>
                  <a:cubicBezTo>
                    <a:pt x="1200" y="3052"/>
                    <a:pt x="1243" y="2998"/>
                    <a:pt x="1291" y="2950"/>
                  </a:cubicBezTo>
                  <a:lnTo>
                    <a:pt x="1302" y="2933"/>
                  </a:lnTo>
                  <a:cubicBezTo>
                    <a:pt x="1323" y="2907"/>
                    <a:pt x="1334" y="2896"/>
                    <a:pt x="1361" y="2896"/>
                  </a:cubicBezTo>
                  <a:cubicBezTo>
                    <a:pt x="1382" y="2896"/>
                    <a:pt x="1404" y="2874"/>
                    <a:pt x="1404" y="2869"/>
                  </a:cubicBezTo>
                  <a:cubicBezTo>
                    <a:pt x="1409" y="2853"/>
                    <a:pt x="1415" y="2842"/>
                    <a:pt x="1415" y="2831"/>
                  </a:cubicBezTo>
                  <a:cubicBezTo>
                    <a:pt x="1415" y="2815"/>
                    <a:pt x="1425" y="2799"/>
                    <a:pt x="1442" y="2783"/>
                  </a:cubicBezTo>
                  <a:cubicBezTo>
                    <a:pt x="1458" y="2767"/>
                    <a:pt x="1463" y="2761"/>
                    <a:pt x="1468" y="2745"/>
                  </a:cubicBezTo>
                  <a:lnTo>
                    <a:pt x="1517" y="2697"/>
                  </a:lnTo>
                  <a:cubicBezTo>
                    <a:pt x="1544" y="2681"/>
                    <a:pt x="1571" y="2654"/>
                    <a:pt x="1592" y="2611"/>
                  </a:cubicBezTo>
                  <a:cubicBezTo>
                    <a:pt x="1603" y="2579"/>
                    <a:pt x="1630" y="2552"/>
                    <a:pt x="1657" y="2525"/>
                  </a:cubicBezTo>
                  <a:cubicBezTo>
                    <a:pt x="1673" y="2514"/>
                    <a:pt x="1678" y="2498"/>
                    <a:pt x="1694" y="2487"/>
                  </a:cubicBezTo>
                  <a:lnTo>
                    <a:pt x="1721" y="2460"/>
                  </a:lnTo>
                  <a:lnTo>
                    <a:pt x="1726" y="2466"/>
                  </a:lnTo>
                  <a:cubicBezTo>
                    <a:pt x="1737" y="2493"/>
                    <a:pt x="1753" y="2519"/>
                    <a:pt x="1775" y="2546"/>
                  </a:cubicBezTo>
                  <a:lnTo>
                    <a:pt x="1834" y="2665"/>
                  </a:lnTo>
                  <a:cubicBezTo>
                    <a:pt x="1866" y="2740"/>
                    <a:pt x="1909" y="2810"/>
                    <a:pt x="1947" y="2880"/>
                  </a:cubicBezTo>
                  <a:cubicBezTo>
                    <a:pt x="1995" y="2971"/>
                    <a:pt x="2049" y="3041"/>
                    <a:pt x="2087" y="3111"/>
                  </a:cubicBezTo>
                  <a:cubicBezTo>
                    <a:pt x="2130" y="3170"/>
                    <a:pt x="2189" y="3245"/>
                    <a:pt x="2275" y="3278"/>
                  </a:cubicBezTo>
                  <a:lnTo>
                    <a:pt x="2286" y="3299"/>
                  </a:lnTo>
                  <a:cubicBezTo>
                    <a:pt x="2296" y="3321"/>
                    <a:pt x="2302" y="3337"/>
                    <a:pt x="2318" y="3358"/>
                  </a:cubicBezTo>
                  <a:cubicBezTo>
                    <a:pt x="2329" y="3385"/>
                    <a:pt x="2350" y="3412"/>
                    <a:pt x="2372" y="3439"/>
                  </a:cubicBezTo>
                  <a:cubicBezTo>
                    <a:pt x="2399" y="3471"/>
                    <a:pt x="2425" y="3498"/>
                    <a:pt x="2447" y="3519"/>
                  </a:cubicBezTo>
                  <a:cubicBezTo>
                    <a:pt x="2466" y="3539"/>
                    <a:pt x="2487" y="3547"/>
                    <a:pt x="2508" y="3547"/>
                  </a:cubicBezTo>
                  <a:cubicBezTo>
                    <a:pt x="2534" y="3547"/>
                    <a:pt x="2560" y="3535"/>
                    <a:pt x="2587" y="3514"/>
                  </a:cubicBezTo>
                  <a:cubicBezTo>
                    <a:pt x="2597" y="3498"/>
                    <a:pt x="2608" y="3482"/>
                    <a:pt x="2614" y="3466"/>
                  </a:cubicBezTo>
                  <a:lnTo>
                    <a:pt x="2614" y="3460"/>
                  </a:lnTo>
                  <a:cubicBezTo>
                    <a:pt x="2678" y="3433"/>
                    <a:pt x="2732" y="3385"/>
                    <a:pt x="2780" y="3321"/>
                  </a:cubicBezTo>
                  <a:cubicBezTo>
                    <a:pt x="2856" y="3278"/>
                    <a:pt x="2909" y="3218"/>
                    <a:pt x="2963" y="3165"/>
                  </a:cubicBezTo>
                  <a:lnTo>
                    <a:pt x="3022" y="3106"/>
                  </a:lnTo>
                  <a:cubicBezTo>
                    <a:pt x="3065" y="3084"/>
                    <a:pt x="3092" y="3057"/>
                    <a:pt x="3103" y="3025"/>
                  </a:cubicBezTo>
                  <a:cubicBezTo>
                    <a:pt x="3119" y="2987"/>
                    <a:pt x="3097" y="2955"/>
                    <a:pt x="3081" y="2923"/>
                  </a:cubicBezTo>
                  <a:cubicBezTo>
                    <a:pt x="3049" y="2864"/>
                    <a:pt x="3011" y="2810"/>
                    <a:pt x="2974" y="2756"/>
                  </a:cubicBezTo>
                  <a:lnTo>
                    <a:pt x="2942" y="2708"/>
                  </a:lnTo>
                  <a:cubicBezTo>
                    <a:pt x="2931" y="2686"/>
                    <a:pt x="2915" y="2665"/>
                    <a:pt x="2904" y="2654"/>
                  </a:cubicBezTo>
                  <a:cubicBezTo>
                    <a:pt x="2888" y="2638"/>
                    <a:pt x="2877" y="2622"/>
                    <a:pt x="2861" y="2606"/>
                  </a:cubicBezTo>
                  <a:cubicBezTo>
                    <a:pt x="2850" y="2584"/>
                    <a:pt x="2834" y="2563"/>
                    <a:pt x="2823" y="2541"/>
                  </a:cubicBezTo>
                  <a:cubicBezTo>
                    <a:pt x="2802" y="2514"/>
                    <a:pt x="2786" y="2487"/>
                    <a:pt x="2769" y="2455"/>
                  </a:cubicBezTo>
                  <a:cubicBezTo>
                    <a:pt x="2705" y="2374"/>
                    <a:pt x="2646" y="2288"/>
                    <a:pt x="2587" y="2208"/>
                  </a:cubicBezTo>
                  <a:cubicBezTo>
                    <a:pt x="2538" y="2143"/>
                    <a:pt x="2490" y="2079"/>
                    <a:pt x="2436" y="2014"/>
                  </a:cubicBezTo>
                  <a:lnTo>
                    <a:pt x="2420" y="1993"/>
                  </a:lnTo>
                  <a:cubicBezTo>
                    <a:pt x="2382" y="1955"/>
                    <a:pt x="2356" y="1912"/>
                    <a:pt x="2339" y="1874"/>
                  </a:cubicBezTo>
                  <a:lnTo>
                    <a:pt x="2458" y="1751"/>
                  </a:lnTo>
                  <a:cubicBezTo>
                    <a:pt x="2538" y="1670"/>
                    <a:pt x="2619" y="1600"/>
                    <a:pt x="2700" y="1520"/>
                  </a:cubicBezTo>
                  <a:cubicBezTo>
                    <a:pt x="2877" y="1342"/>
                    <a:pt x="3054" y="1154"/>
                    <a:pt x="3259" y="955"/>
                  </a:cubicBezTo>
                  <a:lnTo>
                    <a:pt x="3269" y="939"/>
                  </a:lnTo>
                  <a:cubicBezTo>
                    <a:pt x="3307" y="912"/>
                    <a:pt x="3339" y="874"/>
                    <a:pt x="3345" y="810"/>
                  </a:cubicBezTo>
                  <a:lnTo>
                    <a:pt x="3345" y="799"/>
                  </a:lnTo>
                  <a:lnTo>
                    <a:pt x="3312" y="767"/>
                  </a:lnTo>
                  <a:cubicBezTo>
                    <a:pt x="3318" y="729"/>
                    <a:pt x="3296" y="713"/>
                    <a:pt x="3286" y="686"/>
                  </a:cubicBezTo>
                  <a:lnTo>
                    <a:pt x="3269" y="670"/>
                  </a:lnTo>
                  <a:cubicBezTo>
                    <a:pt x="3259" y="659"/>
                    <a:pt x="3243" y="643"/>
                    <a:pt x="3237" y="632"/>
                  </a:cubicBezTo>
                  <a:cubicBezTo>
                    <a:pt x="3151" y="450"/>
                    <a:pt x="2990" y="347"/>
                    <a:pt x="2861" y="288"/>
                  </a:cubicBezTo>
                  <a:cubicBezTo>
                    <a:pt x="2823" y="267"/>
                    <a:pt x="2775" y="261"/>
                    <a:pt x="2726" y="245"/>
                  </a:cubicBezTo>
                  <a:cubicBezTo>
                    <a:pt x="2715" y="243"/>
                    <a:pt x="2704" y="243"/>
                    <a:pt x="2694" y="243"/>
                  </a:cubicBezTo>
                  <a:cubicBezTo>
                    <a:pt x="2643" y="243"/>
                    <a:pt x="2600" y="263"/>
                    <a:pt x="2560" y="294"/>
                  </a:cubicBezTo>
                  <a:lnTo>
                    <a:pt x="2554" y="299"/>
                  </a:lnTo>
                  <a:cubicBezTo>
                    <a:pt x="2517" y="337"/>
                    <a:pt x="2485" y="369"/>
                    <a:pt x="2458" y="401"/>
                  </a:cubicBezTo>
                  <a:lnTo>
                    <a:pt x="2151" y="745"/>
                  </a:lnTo>
                  <a:cubicBezTo>
                    <a:pt x="2033" y="874"/>
                    <a:pt x="1920" y="993"/>
                    <a:pt x="1807" y="1122"/>
                  </a:cubicBezTo>
                  <a:cubicBezTo>
                    <a:pt x="1791" y="1143"/>
                    <a:pt x="1775" y="1154"/>
                    <a:pt x="1753" y="1175"/>
                  </a:cubicBezTo>
                  <a:cubicBezTo>
                    <a:pt x="1748" y="1159"/>
                    <a:pt x="1737" y="1143"/>
                    <a:pt x="1737" y="1127"/>
                  </a:cubicBezTo>
                  <a:cubicBezTo>
                    <a:pt x="1721" y="1052"/>
                    <a:pt x="1700" y="976"/>
                    <a:pt x="1678" y="912"/>
                  </a:cubicBezTo>
                  <a:lnTo>
                    <a:pt x="1651" y="815"/>
                  </a:lnTo>
                  <a:cubicBezTo>
                    <a:pt x="1592" y="611"/>
                    <a:pt x="1533" y="433"/>
                    <a:pt x="1463" y="278"/>
                  </a:cubicBezTo>
                  <a:cubicBezTo>
                    <a:pt x="1431" y="213"/>
                    <a:pt x="1399" y="143"/>
                    <a:pt x="1356" y="79"/>
                  </a:cubicBezTo>
                  <a:cubicBezTo>
                    <a:pt x="1327" y="26"/>
                    <a:pt x="1280" y="1"/>
                    <a:pt x="1232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0" name="Google Shape;140;p3"/>
            <p:cNvGrpSpPr/>
            <p:nvPr/>
          </p:nvGrpSpPr>
          <p:grpSpPr>
            <a:xfrm>
              <a:off x="8527152" y="1195457"/>
              <a:ext cx="452217" cy="155323"/>
              <a:chOff x="1538650" y="1788750"/>
              <a:chExt cx="184150" cy="63250"/>
            </a:xfrm>
          </p:grpSpPr>
          <p:sp>
            <p:nvSpPr>
              <p:cNvPr id="141" name="Google Shape;141;p3"/>
              <p:cNvSpPr/>
              <p:nvPr/>
            </p:nvSpPr>
            <p:spPr>
              <a:xfrm>
                <a:off x="1538650" y="1788750"/>
                <a:ext cx="162650" cy="50100"/>
              </a:xfrm>
              <a:custGeom>
                <a:avLst/>
                <a:gdLst/>
                <a:ahLst/>
                <a:cxnLst/>
                <a:rect l="l" t="t" r="r" b="b"/>
                <a:pathLst>
                  <a:path w="6506" h="2004" extrusionOk="0">
                    <a:moveTo>
                      <a:pt x="6428" y="0"/>
                    </a:moveTo>
                    <a:cubicBezTo>
                      <a:pt x="6409" y="0"/>
                      <a:pt x="6390" y="6"/>
                      <a:pt x="6371" y="8"/>
                    </a:cubicBezTo>
                    <a:lnTo>
                      <a:pt x="6366" y="8"/>
                    </a:lnTo>
                    <a:cubicBezTo>
                      <a:pt x="6280" y="30"/>
                      <a:pt x="6183" y="52"/>
                      <a:pt x="6091" y="78"/>
                    </a:cubicBezTo>
                    <a:lnTo>
                      <a:pt x="5446" y="256"/>
                    </a:lnTo>
                    <a:cubicBezTo>
                      <a:pt x="5290" y="299"/>
                      <a:pt x="5134" y="347"/>
                      <a:pt x="4984" y="385"/>
                    </a:cubicBezTo>
                    <a:lnTo>
                      <a:pt x="4866" y="417"/>
                    </a:lnTo>
                    <a:cubicBezTo>
                      <a:pt x="4194" y="605"/>
                      <a:pt x="3505" y="793"/>
                      <a:pt x="2823" y="1008"/>
                    </a:cubicBezTo>
                    <a:cubicBezTo>
                      <a:pt x="2538" y="1100"/>
                      <a:pt x="2247" y="1191"/>
                      <a:pt x="1957" y="1277"/>
                    </a:cubicBezTo>
                    <a:cubicBezTo>
                      <a:pt x="1688" y="1369"/>
                      <a:pt x="1414" y="1449"/>
                      <a:pt x="1145" y="1535"/>
                    </a:cubicBezTo>
                    <a:cubicBezTo>
                      <a:pt x="989" y="1584"/>
                      <a:pt x="839" y="1627"/>
                      <a:pt x="688" y="1675"/>
                    </a:cubicBezTo>
                    <a:cubicBezTo>
                      <a:pt x="511" y="1729"/>
                      <a:pt x="344" y="1783"/>
                      <a:pt x="167" y="1836"/>
                    </a:cubicBezTo>
                    <a:cubicBezTo>
                      <a:pt x="161" y="1836"/>
                      <a:pt x="151" y="1842"/>
                      <a:pt x="145" y="1842"/>
                    </a:cubicBezTo>
                    <a:cubicBezTo>
                      <a:pt x="97" y="1858"/>
                      <a:pt x="48" y="1869"/>
                      <a:pt x="16" y="1912"/>
                    </a:cubicBezTo>
                    <a:lnTo>
                      <a:pt x="0" y="1928"/>
                    </a:lnTo>
                    <a:lnTo>
                      <a:pt x="16" y="1949"/>
                    </a:lnTo>
                    <a:cubicBezTo>
                      <a:pt x="43" y="1992"/>
                      <a:pt x="75" y="2003"/>
                      <a:pt x="102" y="2003"/>
                    </a:cubicBezTo>
                    <a:cubicBezTo>
                      <a:pt x="118" y="2003"/>
                      <a:pt x="134" y="2003"/>
                      <a:pt x="145" y="1998"/>
                    </a:cubicBezTo>
                    <a:lnTo>
                      <a:pt x="188" y="1992"/>
                    </a:lnTo>
                    <a:cubicBezTo>
                      <a:pt x="263" y="1976"/>
                      <a:pt x="339" y="1965"/>
                      <a:pt x="414" y="1944"/>
                    </a:cubicBezTo>
                    <a:lnTo>
                      <a:pt x="629" y="1885"/>
                    </a:lnTo>
                    <a:cubicBezTo>
                      <a:pt x="1005" y="1783"/>
                      <a:pt x="1392" y="1675"/>
                      <a:pt x="1774" y="1568"/>
                    </a:cubicBezTo>
                    <a:cubicBezTo>
                      <a:pt x="2151" y="1460"/>
                      <a:pt x="2521" y="1353"/>
                      <a:pt x="2892" y="1245"/>
                    </a:cubicBezTo>
                    <a:cubicBezTo>
                      <a:pt x="3194" y="1132"/>
                      <a:pt x="3495" y="1046"/>
                      <a:pt x="3806" y="955"/>
                    </a:cubicBezTo>
                    <a:cubicBezTo>
                      <a:pt x="3978" y="901"/>
                      <a:pt x="4161" y="858"/>
                      <a:pt x="4339" y="810"/>
                    </a:cubicBezTo>
                    <a:cubicBezTo>
                      <a:pt x="4645" y="729"/>
                      <a:pt x="4968" y="643"/>
                      <a:pt x="5280" y="541"/>
                    </a:cubicBezTo>
                    <a:cubicBezTo>
                      <a:pt x="5376" y="508"/>
                      <a:pt x="5478" y="471"/>
                      <a:pt x="5575" y="444"/>
                    </a:cubicBezTo>
                    <a:lnTo>
                      <a:pt x="6177" y="245"/>
                    </a:lnTo>
                    <a:cubicBezTo>
                      <a:pt x="6253" y="218"/>
                      <a:pt x="6317" y="186"/>
                      <a:pt x="6387" y="159"/>
                    </a:cubicBezTo>
                    <a:cubicBezTo>
                      <a:pt x="6409" y="148"/>
                      <a:pt x="6425" y="138"/>
                      <a:pt x="6446" y="132"/>
                    </a:cubicBezTo>
                    <a:cubicBezTo>
                      <a:pt x="6495" y="111"/>
                      <a:pt x="6505" y="78"/>
                      <a:pt x="6495" y="35"/>
                    </a:cubicBezTo>
                    <a:lnTo>
                      <a:pt x="6495" y="30"/>
                    </a:lnTo>
                    <a:lnTo>
                      <a:pt x="6489" y="25"/>
                    </a:lnTo>
                    <a:cubicBezTo>
                      <a:pt x="6468" y="6"/>
                      <a:pt x="6448" y="0"/>
                      <a:pt x="6428" y="0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42;p3"/>
              <p:cNvSpPr/>
              <p:nvPr/>
            </p:nvSpPr>
            <p:spPr>
              <a:xfrm>
                <a:off x="1603825" y="1813150"/>
                <a:ext cx="113875" cy="26225"/>
              </a:xfrm>
              <a:custGeom>
                <a:avLst/>
                <a:gdLst/>
                <a:ahLst/>
                <a:cxnLst/>
                <a:rect l="l" t="t" r="r" b="b"/>
                <a:pathLst>
                  <a:path w="4555" h="1049" extrusionOk="0">
                    <a:moveTo>
                      <a:pt x="4409" y="0"/>
                    </a:moveTo>
                    <a:lnTo>
                      <a:pt x="4328" y="6"/>
                    </a:lnTo>
                    <a:cubicBezTo>
                      <a:pt x="4237" y="16"/>
                      <a:pt x="4140" y="27"/>
                      <a:pt x="4049" y="43"/>
                    </a:cubicBezTo>
                    <a:cubicBezTo>
                      <a:pt x="3737" y="97"/>
                      <a:pt x="3425" y="156"/>
                      <a:pt x="3070" y="221"/>
                    </a:cubicBezTo>
                    <a:lnTo>
                      <a:pt x="2974" y="242"/>
                    </a:lnTo>
                    <a:cubicBezTo>
                      <a:pt x="2678" y="296"/>
                      <a:pt x="2366" y="355"/>
                      <a:pt x="2065" y="425"/>
                    </a:cubicBezTo>
                    <a:cubicBezTo>
                      <a:pt x="1694" y="506"/>
                      <a:pt x="1307" y="592"/>
                      <a:pt x="834" y="705"/>
                    </a:cubicBezTo>
                    <a:cubicBezTo>
                      <a:pt x="667" y="748"/>
                      <a:pt x="501" y="796"/>
                      <a:pt x="339" y="839"/>
                    </a:cubicBezTo>
                    <a:cubicBezTo>
                      <a:pt x="280" y="855"/>
                      <a:pt x="226" y="877"/>
                      <a:pt x="162" y="887"/>
                    </a:cubicBezTo>
                    <a:lnTo>
                      <a:pt x="151" y="893"/>
                    </a:lnTo>
                    <a:cubicBezTo>
                      <a:pt x="108" y="909"/>
                      <a:pt x="70" y="914"/>
                      <a:pt x="27" y="946"/>
                    </a:cubicBezTo>
                    <a:lnTo>
                      <a:pt x="1" y="973"/>
                    </a:lnTo>
                    <a:lnTo>
                      <a:pt x="44" y="1011"/>
                    </a:lnTo>
                    <a:cubicBezTo>
                      <a:pt x="76" y="1038"/>
                      <a:pt x="92" y="1049"/>
                      <a:pt x="108" y="1049"/>
                    </a:cubicBezTo>
                    <a:lnTo>
                      <a:pt x="124" y="1049"/>
                    </a:lnTo>
                    <a:lnTo>
                      <a:pt x="156" y="1043"/>
                    </a:lnTo>
                    <a:lnTo>
                      <a:pt x="296" y="1022"/>
                    </a:lnTo>
                    <a:cubicBezTo>
                      <a:pt x="452" y="989"/>
                      <a:pt x="608" y="963"/>
                      <a:pt x="764" y="930"/>
                    </a:cubicBezTo>
                    <a:cubicBezTo>
                      <a:pt x="941" y="893"/>
                      <a:pt x="1119" y="855"/>
                      <a:pt x="1302" y="823"/>
                    </a:cubicBezTo>
                    <a:lnTo>
                      <a:pt x="1554" y="774"/>
                    </a:lnTo>
                    <a:cubicBezTo>
                      <a:pt x="2199" y="645"/>
                      <a:pt x="2866" y="516"/>
                      <a:pt x="3511" y="366"/>
                    </a:cubicBezTo>
                    <a:cubicBezTo>
                      <a:pt x="3759" y="301"/>
                      <a:pt x="4006" y="242"/>
                      <a:pt x="4248" y="178"/>
                    </a:cubicBezTo>
                    <a:lnTo>
                      <a:pt x="4474" y="113"/>
                    </a:lnTo>
                    <a:lnTo>
                      <a:pt x="4479" y="113"/>
                    </a:lnTo>
                    <a:cubicBezTo>
                      <a:pt x="4500" y="108"/>
                      <a:pt x="4554" y="102"/>
                      <a:pt x="4554" y="32"/>
                    </a:cubicBezTo>
                    <a:lnTo>
                      <a:pt x="4554" y="0"/>
                    </a:ln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143;p3"/>
              <p:cNvSpPr/>
              <p:nvPr/>
            </p:nvSpPr>
            <p:spPr>
              <a:xfrm>
                <a:off x="1635825" y="1831825"/>
                <a:ext cx="86975" cy="20175"/>
              </a:xfrm>
              <a:custGeom>
                <a:avLst/>
                <a:gdLst/>
                <a:ahLst/>
                <a:cxnLst/>
                <a:rect l="l" t="t" r="r" b="b"/>
                <a:pathLst>
                  <a:path w="3479" h="807" extrusionOk="0">
                    <a:moveTo>
                      <a:pt x="3393" y="1"/>
                    </a:moveTo>
                    <a:cubicBezTo>
                      <a:pt x="3339" y="6"/>
                      <a:pt x="3280" y="11"/>
                      <a:pt x="3226" y="22"/>
                    </a:cubicBezTo>
                    <a:cubicBezTo>
                      <a:pt x="3086" y="38"/>
                      <a:pt x="2936" y="54"/>
                      <a:pt x="2796" y="81"/>
                    </a:cubicBezTo>
                    <a:cubicBezTo>
                      <a:pt x="2446" y="135"/>
                      <a:pt x="2097" y="194"/>
                      <a:pt x="1758" y="264"/>
                    </a:cubicBezTo>
                    <a:cubicBezTo>
                      <a:pt x="1430" y="323"/>
                      <a:pt x="1134" y="377"/>
                      <a:pt x="839" y="452"/>
                    </a:cubicBezTo>
                    <a:cubicBezTo>
                      <a:pt x="672" y="490"/>
                      <a:pt x="505" y="538"/>
                      <a:pt x="344" y="592"/>
                    </a:cubicBezTo>
                    <a:cubicBezTo>
                      <a:pt x="296" y="603"/>
                      <a:pt x="247" y="619"/>
                      <a:pt x="199" y="640"/>
                    </a:cubicBezTo>
                    <a:cubicBezTo>
                      <a:pt x="145" y="651"/>
                      <a:pt x="91" y="673"/>
                      <a:pt x="32" y="737"/>
                    </a:cubicBezTo>
                    <a:lnTo>
                      <a:pt x="0" y="780"/>
                    </a:lnTo>
                    <a:lnTo>
                      <a:pt x="54" y="791"/>
                    </a:lnTo>
                    <a:cubicBezTo>
                      <a:pt x="65" y="791"/>
                      <a:pt x="81" y="802"/>
                      <a:pt x="86" y="802"/>
                    </a:cubicBezTo>
                    <a:cubicBezTo>
                      <a:pt x="108" y="807"/>
                      <a:pt x="118" y="807"/>
                      <a:pt x="134" y="807"/>
                    </a:cubicBezTo>
                    <a:lnTo>
                      <a:pt x="140" y="807"/>
                    </a:lnTo>
                    <a:cubicBezTo>
                      <a:pt x="221" y="802"/>
                      <a:pt x="296" y="785"/>
                      <a:pt x="371" y="780"/>
                    </a:cubicBezTo>
                    <a:cubicBezTo>
                      <a:pt x="457" y="764"/>
                      <a:pt x="538" y="753"/>
                      <a:pt x="624" y="737"/>
                    </a:cubicBezTo>
                    <a:cubicBezTo>
                      <a:pt x="844" y="705"/>
                      <a:pt x="1075" y="673"/>
                      <a:pt x="1301" y="630"/>
                    </a:cubicBezTo>
                    <a:cubicBezTo>
                      <a:pt x="1677" y="565"/>
                      <a:pt x="2065" y="484"/>
                      <a:pt x="2441" y="404"/>
                    </a:cubicBezTo>
                    <a:lnTo>
                      <a:pt x="2495" y="388"/>
                    </a:lnTo>
                    <a:cubicBezTo>
                      <a:pt x="2742" y="334"/>
                      <a:pt x="2979" y="291"/>
                      <a:pt x="3210" y="210"/>
                    </a:cubicBezTo>
                    <a:cubicBezTo>
                      <a:pt x="3280" y="183"/>
                      <a:pt x="3355" y="146"/>
                      <a:pt x="3414" y="119"/>
                    </a:cubicBezTo>
                    <a:cubicBezTo>
                      <a:pt x="3425" y="113"/>
                      <a:pt x="3479" y="87"/>
                      <a:pt x="3468" y="33"/>
                    </a:cubicBezTo>
                    <a:lnTo>
                      <a:pt x="3446" y="11"/>
                    </a:lnTo>
                    <a:lnTo>
                      <a:pt x="3425" y="6"/>
                    </a:lnTo>
                    <a:cubicBezTo>
                      <a:pt x="3419" y="6"/>
                      <a:pt x="3409" y="1"/>
                      <a:pt x="3393" y="1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4" name="Google Shape;144;p3"/>
            <p:cNvGrpSpPr/>
            <p:nvPr/>
          </p:nvGrpSpPr>
          <p:grpSpPr>
            <a:xfrm>
              <a:off x="349079" y="1232790"/>
              <a:ext cx="152134" cy="772120"/>
              <a:chOff x="349079" y="1232790"/>
              <a:chExt cx="152134" cy="772120"/>
            </a:xfrm>
          </p:grpSpPr>
          <p:sp>
            <p:nvSpPr>
              <p:cNvPr id="145" name="Google Shape;145;p3"/>
              <p:cNvSpPr/>
              <p:nvPr/>
            </p:nvSpPr>
            <p:spPr>
              <a:xfrm>
                <a:off x="349079" y="1232790"/>
                <a:ext cx="152134" cy="772120"/>
              </a:xfrm>
              <a:custGeom>
                <a:avLst/>
                <a:gdLst/>
                <a:ahLst/>
                <a:cxnLst/>
                <a:rect l="l" t="t" r="r" b="b"/>
                <a:pathLst>
                  <a:path w="2253" h="11435" extrusionOk="0">
                    <a:moveTo>
                      <a:pt x="1688" y="1"/>
                    </a:moveTo>
                    <a:cubicBezTo>
                      <a:pt x="1507" y="1"/>
                      <a:pt x="1324" y="17"/>
                      <a:pt x="1145" y="17"/>
                    </a:cubicBezTo>
                    <a:cubicBezTo>
                      <a:pt x="844" y="17"/>
                      <a:pt x="543" y="22"/>
                      <a:pt x="247" y="55"/>
                    </a:cubicBezTo>
                    <a:cubicBezTo>
                      <a:pt x="238" y="25"/>
                      <a:pt x="210" y="10"/>
                      <a:pt x="183" y="10"/>
                    </a:cubicBezTo>
                    <a:cubicBezTo>
                      <a:pt x="151" y="10"/>
                      <a:pt x="118" y="32"/>
                      <a:pt x="118" y="76"/>
                    </a:cubicBezTo>
                    <a:cubicBezTo>
                      <a:pt x="0" y="1931"/>
                      <a:pt x="81" y="3807"/>
                      <a:pt x="70" y="5662"/>
                    </a:cubicBezTo>
                    <a:cubicBezTo>
                      <a:pt x="70" y="6560"/>
                      <a:pt x="81" y="7469"/>
                      <a:pt x="86" y="8366"/>
                    </a:cubicBezTo>
                    <a:cubicBezTo>
                      <a:pt x="92" y="9323"/>
                      <a:pt x="38" y="10296"/>
                      <a:pt x="118" y="11243"/>
                    </a:cubicBezTo>
                    <a:cubicBezTo>
                      <a:pt x="118" y="11286"/>
                      <a:pt x="151" y="11302"/>
                      <a:pt x="178" y="11313"/>
                    </a:cubicBezTo>
                    <a:cubicBezTo>
                      <a:pt x="172" y="11361"/>
                      <a:pt x="199" y="11404"/>
                      <a:pt x="258" y="11404"/>
                    </a:cubicBezTo>
                    <a:cubicBezTo>
                      <a:pt x="611" y="11407"/>
                      <a:pt x="972" y="11435"/>
                      <a:pt x="1330" y="11435"/>
                    </a:cubicBezTo>
                    <a:cubicBezTo>
                      <a:pt x="1534" y="11435"/>
                      <a:pt x="1737" y="11426"/>
                      <a:pt x="1936" y="11399"/>
                    </a:cubicBezTo>
                    <a:cubicBezTo>
                      <a:pt x="2032" y="11382"/>
                      <a:pt x="2032" y="11259"/>
                      <a:pt x="1936" y="11243"/>
                    </a:cubicBezTo>
                    <a:cubicBezTo>
                      <a:pt x="1737" y="11215"/>
                      <a:pt x="1534" y="11206"/>
                      <a:pt x="1330" y="11206"/>
                    </a:cubicBezTo>
                    <a:cubicBezTo>
                      <a:pt x="972" y="11206"/>
                      <a:pt x="611" y="11234"/>
                      <a:pt x="258" y="11237"/>
                    </a:cubicBezTo>
                    <a:lnTo>
                      <a:pt x="253" y="11237"/>
                    </a:lnTo>
                    <a:cubicBezTo>
                      <a:pt x="285" y="10839"/>
                      <a:pt x="296" y="10436"/>
                      <a:pt x="296" y="10028"/>
                    </a:cubicBezTo>
                    <a:cubicBezTo>
                      <a:pt x="307" y="10028"/>
                      <a:pt x="312" y="10033"/>
                      <a:pt x="328" y="10033"/>
                    </a:cubicBezTo>
                    <a:cubicBezTo>
                      <a:pt x="358" y="10041"/>
                      <a:pt x="391" y="10049"/>
                      <a:pt x="423" y="10049"/>
                    </a:cubicBezTo>
                    <a:cubicBezTo>
                      <a:pt x="454" y="10049"/>
                      <a:pt x="484" y="10041"/>
                      <a:pt x="505" y="10017"/>
                    </a:cubicBezTo>
                    <a:cubicBezTo>
                      <a:pt x="522" y="9995"/>
                      <a:pt x="538" y="9969"/>
                      <a:pt x="527" y="9942"/>
                    </a:cubicBezTo>
                    <a:cubicBezTo>
                      <a:pt x="500" y="9866"/>
                      <a:pt x="441" y="9861"/>
                      <a:pt x="366" y="9845"/>
                    </a:cubicBezTo>
                    <a:cubicBezTo>
                      <a:pt x="339" y="9839"/>
                      <a:pt x="323" y="9839"/>
                      <a:pt x="296" y="9834"/>
                    </a:cubicBezTo>
                    <a:cubicBezTo>
                      <a:pt x="296" y="9469"/>
                      <a:pt x="285" y="9108"/>
                      <a:pt x="285" y="8743"/>
                    </a:cubicBezTo>
                    <a:cubicBezTo>
                      <a:pt x="301" y="8743"/>
                      <a:pt x="312" y="8748"/>
                      <a:pt x="328" y="8748"/>
                    </a:cubicBezTo>
                    <a:cubicBezTo>
                      <a:pt x="359" y="8756"/>
                      <a:pt x="394" y="8766"/>
                      <a:pt x="426" y="8766"/>
                    </a:cubicBezTo>
                    <a:cubicBezTo>
                      <a:pt x="457" y="8766"/>
                      <a:pt x="485" y="8758"/>
                      <a:pt x="505" y="8732"/>
                    </a:cubicBezTo>
                    <a:cubicBezTo>
                      <a:pt x="522" y="8710"/>
                      <a:pt x="538" y="8684"/>
                      <a:pt x="527" y="8657"/>
                    </a:cubicBezTo>
                    <a:cubicBezTo>
                      <a:pt x="500" y="8581"/>
                      <a:pt x="441" y="8576"/>
                      <a:pt x="366" y="8565"/>
                    </a:cubicBezTo>
                    <a:cubicBezTo>
                      <a:pt x="339" y="8555"/>
                      <a:pt x="312" y="8555"/>
                      <a:pt x="285" y="8549"/>
                    </a:cubicBezTo>
                    <a:lnTo>
                      <a:pt x="285" y="8442"/>
                    </a:lnTo>
                    <a:cubicBezTo>
                      <a:pt x="285" y="8119"/>
                      <a:pt x="296" y="7791"/>
                      <a:pt x="296" y="7469"/>
                    </a:cubicBezTo>
                    <a:cubicBezTo>
                      <a:pt x="307" y="7469"/>
                      <a:pt x="323" y="7474"/>
                      <a:pt x="328" y="7474"/>
                    </a:cubicBezTo>
                    <a:cubicBezTo>
                      <a:pt x="356" y="7482"/>
                      <a:pt x="389" y="7489"/>
                      <a:pt x="419" y="7489"/>
                    </a:cubicBezTo>
                    <a:cubicBezTo>
                      <a:pt x="452" y="7489"/>
                      <a:pt x="483" y="7480"/>
                      <a:pt x="505" y="7452"/>
                    </a:cubicBezTo>
                    <a:cubicBezTo>
                      <a:pt x="522" y="7436"/>
                      <a:pt x="538" y="7404"/>
                      <a:pt x="527" y="7377"/>
                    </a:cubicBezTo>
                    <a:cubicBezTo>
                      <a:pt x="500" y="7307"/>
                      <a:pt x="441" y="7296"/>
                      <a:pt x="366" y="7286"/>
                    </a:cubicBezTo>
                    <a:cubicBezTo>
                      <a:pt x="339" y="7280"/>
                      <a:pt x="312" y="7280"/>
                      <a:pt x="296" y="7270"/>
                    </a:cubicBezTo>
                    <a:lnTo>
                      <a:pt x="296" y="6184"/>
                    </a:lnTo>
                    <a:cubicBezTo>
                      <a:pt x="307" y="6184"/>
                      <a:pt x="312" y="6189"/>
                      <a:pt x="328" y="6189"/>
                    </a:cubicBezTo>
                    <a:cubicBezTo>
                      <a:pt x="356" y="6197"/>
                      <a:pt x="389" y="6204"/>
                      <a:pt x="419" y="6204"/>
                    </a:cubicBezTo>
                    <a:cubicBezTo>
                      <a:pt x="452" y="6204"/>
                      <a:pt x="483" y="6195"/>
                      <a:pt x="505" y="6167"/>
                    </a:cubicBezTo>
                    <a:cubicBezTo>
                      <a:pt x="522" y="6151"/>
                      <a:pt x="538" y="6124"/>
                      <a:pt x="527" y="6098"/>
                    </a:cubicBezTo>
                    <a:cubicBezTo>
                      <a:pt x="500" y="6022"/>
                      <a:pt x="441" y="6017"/>
                      <a:pt x="366" y="6001"/>
                    </a:cubicBezTo>
                    <a:cubicBezTo>
                      <a:pt x="339" y="5995"/>
                      <a:pt x="323" y="5995"/>
                      <a:pt x="296" y="5990"/>
                    </a:cubicBezTo>
                    <a:lnTo>
                      <a:pt x="296" y="5630"/>
                    </a:lnTo>
                    <a:lnTo>
                      <a:pt x="296" y="4899"/>
                    </a:lnTo>
                    <a:cubicBezTo>
                      <a:pt x="301" y="4899"/>
                      <a:pt x="312" y="4904"/>
                      <a:pt x="323" y="4904"/>
                    </a:cubicBezTo>
                    <a:cubicBezTo>
                      <a:pt x="353" y="4912"/>
                      <a:pt x="388" y="4922"/>
                      <a:pt x="421" y="4922"/>
                    </a:cubicBezTo>
                    <a:cubicBezTo>
                      <a:pt x="451" y="4922"/>
                      <a:pt x="479" y="4914"/>
                      <a:pt x="500" y="4888"/>
                    </a:cubicBezTo>
                    <a:cubicBezTo>
                      <a:pt x="516" y="4866"/>
                      <a:pt x="527" y="4840"/>
                      <a:pt x="522" y="4813"/>
                    </a:cubicBezTo>
                    <a:cubicBezTo>
                      <a:pt x="495" y="4737"/>
                      <a:pt x="436" y="4732"/>
                      <a:pt x="360" y="4721"/>
                    </a:cubicBezTo>
                    <a:cubicBezTo>
                      <a:pt x="339" y="4711"/>
                      <a:pt x="312" y="4711"/>
                      <a:pt x="296" y="4711"/>
                    </a:cubicBezTo>
                    <a:cubicBezTo>
                      <a:pt x="296" y="4350"/>
                      <a:pt x="301" y="3985"/>
                      <a:pt x="307" y="3630"/>
                    </a:cubicBezTo>
                    <a:cubicBezTo>
                      <a:pt x="312" y="3630"/>
                      <a:pt x="317" y="3630"/>
                      <a:pt x="317" y="3635"/>
                    </a:cubicBezTo>
                    <a:cubicBezTo>
                      <a:pt x="351" y="3644"/>
                      <a:pt x="386" y="3653"/>
                      <a:pt x="418" y="3653"/>
                    </a:cubicBezTo>
                    <a:cubicBezTo>
                      <a:pt x="449" y="3653"/>
                      <a:pt x="477" y="3645"/>
                      <a:pt x="500" y="3619"/>
                    </a:cubicBezTo>
                    <a:cubicBezTo>
                      <a:pt x="516" y="3598"/>
                      <a:pt x="527" y="3571"/>
                      <a:pt x="522" y="3544"/>
                    </a:cubicBezTo>
                    <a:cubicBezTo>
                      <a:pt x="495" y="3469"/>
                      <a:pt x="436" y="3463"/>
                      <a:pt x="360" y="3447"/>
                    </a:cubicBezTo>
                    <a:cubicBezTo>
                      <a:pt x="339" y="3447"/>
                      <a:pt x="328" y="3442"/>
                      <a:pt x="307" y="3442"/>
                    </a:cubicBezTo>
                    <a:cubicBezTo>
                      <a:pt x="307" y="3081"/>
                      <a:pt x="312" y="2716"/>
                      <a:pt x="312" y="2361"/>
                    </a:cubicBezTo>
                    <a:lnTo>
                      <a:pt x="317" y="2361"/>
                    </a:lnTo>
                    <a:cubicBezTo>
                      <a:pt x="350" y="2366"/>
                      <a:pt x="383" y="2375"/>
                      <a:pt x="415" y="2375"/>
                    </a:cubicBezTo>
                    <a:cubicBezTo>
                      <a:pt x="446" y="2375"/>
                      <a:pt x="476" y="2366"/>
                      <a:pt x="500" y="2340"/>
                    </a:cubicBezTo>
                    <a:cubicBezTo>
                      <a:pt x="516" y="2318"/>
                      <a:pt x="527" y="2291"/>
                      <a:pt x="522" y="2264"/>
                    </a:cubicBezTo>
                    <a:cubicBezTo>
                      <a:pt x="495" y="2194"/>
                      <a:pt x="436" y="2184"/>
                      <a:pt x="360" y="2173"/>
                    </a:cubicBezTo>
                    <a:cubicBezTo>
                      <a:pt x="339" y="2173"/>
                      <a:pt x="328" y="2168"/>
                      <a:pt x="307" y="2168"/>
                    </a:cubicBezTo>
                    <a:cubicBezTo>
                      <a:pt x="307" y="1802"/>
                      <a:pt x="301" y="1442"/>
                      <a:pt x="285" y="1076"/>
                    </a:cubicBezTo>
                    <a:lnTo>
                      <a:pt x="285" y="1076"/>
                    </a:lnTo>
                    <a:cubicBezTo>
                      <a:pt x="290" y="1076"/>
                      <a:pt x="307" y="1082"/>
                      <a:pt x="312" y="1082"/>
                    </a:cubicBezTo>
                    <a:cubicBezTo>
                      <a:pt x="343" y="1090"/>
                      <a:pt x="378" y="1100"/>
                      <a:pt x="411" y="1100"/>
                    </a:cubicBezTo>
                    <a:cubicBezTo>
                      <a:pt x="442" y="1100"/>
                      <a:pt x="471" y="1091"/>
                      <a:pt x="495" y="1065"/>
                    </a:cubicBezTo>
                    <a:cubicBezTo>
                      <a:pt x="505" y="1044"/>
                      <a:pt x="522" y="1017"/>
                      <a:pt x="516" y="990"/>
                    </a:cubicBezTo>
                    <a:cubicBezTo>
                      <a:pt x="489" y="915"/>
                      <a:pt x="425" y="909"/>
                      <a:pt x="355" y="893"/>
                    </a:cubicBezTo>
                    <a:cubicBezTo>
                      <a:pt x="328" y="888"/>
                      <a:pt x="307" y="888"/>
                      <a:pt x="280" y="883"/>
                    </a:cubicBezTo>
                    <a:cubicBezTo>
                      <a:pt x="274" y="630"/>
                      <a:pt x="258" y="383"/>
                      <a:pt x="247" y="135"/>
                    </a:cubicBezTo>
                    <a:lnTo>
                      <a:pt x="247" y="135"/>
                    </a:lnTo>
                    <a:cubicBezTo>
                      <a:pt x="543" y="178"/>
                      <a:pt x="839" y="178"/>
                      <a:pt x="1140" y="178"/>
                    </a:cubicBezTo>
                    <a:cubicBezTo>
                      <a:pt x="1304" y="178"/>
                      <a:pt x="1479" y="190"/>
                      <a:pt x="1652" y="190"/>
                    </a:cubicBezTo>
                    <a:cubicBezTo>
                      <a:pt x="1768" y="190"/>
                      <a:pt x="1883" y="185"/>
                      <a:pt x="1995" y="168"/>
                    </a:cubicBezTo>
                    <a:lnTo>
                      <a:pt x="1995" y="168"/>
                    </a:lnTo>
                    <a:cubicBezTo>
                      <a:pt x="1887" y="1974"/>
                      <a:pt x="1957" y="3818"/>
                      <a:pt x="1952" y="5624"/>
                    </a:cubicBezTo>
                    <a:cubicBezTo>
                      <a:pt x="1952" y="6528"/>
                      <a:pt x="1957" y="7436"/>
                      <a:pt x="1968" y="8334"/>
                    </a:cubicBezTo>
                    <a:cubicBezTo>
                      <a:pt x="1973" y="9291"/>
                      <a:pt x="1919" y="10264"/>
                      <a:pt x="2000" y="11210"/>
                    </a:cubicBezTo>
                    <a:cubicBezTo>
                      <a:pt x="2003" y="11253"/>
                      <a:pt x="2035" y="11275"/>
                      <a:pt x="2067" y="11275"/>
                    </a:cubicBezTo>
                    <a:cubicBezTo>
                      <a:pt x="2100" y="11275"/>
                      <a:pt x="2132" y="11253"/>
                      <a:pt x="2135" y="11210"/>
                    </a:cubicBezTo>
                    <a:cubicBezTo>
                      <a:pt x="2210" y="10291"/>
                      <a:pt x="2161" y="9345"/>
                      <a:pt x="2167" y="8415"/>
                    </a:cubicBezTo>
                    <a:cubicBezTo>
                      <a:pt x="2172" y="7479"/>
                      <a:pt x="2183" y="6555"/>
                      <a:pt x="2183" y="5619"/>
                    </a:cubicBezTo>
                    <a:cubicBezTo>
                      <a:pt x="2183" y="3791"/>
                      <a:pt x="2253" y="1947"/>
                      <a:pt x="2140" y="119"/>
                    </a:cubicBezTo>
                    <a:lnTo>
                      <a:pt x="2140" y="119"/>
                    </a:lnTo>
                    <a:cubicBezTo>
                      <a:pt x="2147" y="122"/>
                      <a:pt x="2152" y="123"/>
                      <a:pt x="2157" y="123"/>
                    </a:cubicBezTo>
                    <a:cubicBezTo>
                      <a:pt x="2186" y="123"/>
                      <a:pt x="2176" y="73"/>
                      <a:pt x="2135" y="55"/>
                    </a:cubicBezTo>
                    <a:cubicBezTo>
                      <a:pt x="2121" y="25"/>
                      <a:pt x="2096" y="12"/>
                      <a:pt x="2071" y="12"/>
                    </a:cubicBezTo>
                    <a:cubicBezTo>
                      <a:pt x="2056" y="12"/>
                      <a:pt x="2040" y="17"/>
                      <a:pt x="2027" y="28"/>
                    </a:cubicBezTo>
                    <a:cubicBezTo>
                      <a:pt x="1915" y="7"/>
                      <a:pt x="1802" y="1"/>
                      <a:pt x="1688" y="1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3"/>
              <p:cNvSpPr/>
              <p:nvPr/>
            </p:nvSpPr>
            <p:spPr>
              <a:xfrm>
                <a:off x="430716" y="1513278"/>
                <a:ext cx="29103" cy="157530"/>
              </a:xfrm>
              <a:custGeom>
                <a:avLst/>
                <a:gdLst/>
                <a:ahLst/>
                <a:cxnLst/>
                <a:rect l="l" t="t" r="r" b="b"/>
                <a:pathLst>
                  <a:path w="431" h="2333" extrusionOk="0">
                    <a:moveTo>
                      <a:pt x="213" y="0"/>
                    </a:moveTo>
                    <a:cubicBezTo>
                      <a:pt x="180" y="0"/>
                      <a:pt x="146" y="19"/>
                      <a:pt x="141" y="57"/>
                    </a:cubicBezTo>
                    <a:cubicBezTo>
                      <a:pt x="1" y="739"/>
                      <a:pt x="92" y="1535"/>
                      <a:pt x="108" y="2234"/>
                    </a:cubicBezTo>
                    <a:cubicBezTo>
                      <a:pt x="108" y="2292"/>
                      <a:pt x="152" y="2332"/>
                      <a:pt x="199" y="2332"/>
                    </a:cubicBezTo>
                    <a:cubicBezTo>
                      <a:pt x="205" y="2332"/>
                      <a:pt x="210" y="2332"/>
                      <a:pt x="216" y="2331"/>
                    </a:cubicBezTo>
                    <a:cubicBezTo>
                      <a:pt x="270" y="2331"/>
                      <a:pt x="323" y="2298"/>
                      <a:pt x="323" y="2234"/>
                    </a:cubicBezTo>
                    <a:cubicBezTo>
                      <a:pt x="334" y="1535"/>
                      <a:pt x="431" y="739"/>
                      <a:pt x="286" y="57"/>
                    </a:cubicBezTo>
                    <a:cubicBezTo>
                      <a:pt x="280" y="19"/>
                      <a:pt x="247" y="0"/>
                      <a:pt x="213" y="0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7" name="Google Shape;147;p3"/>
            <p:cNvSpPr/>
            <p:nvPr/>
          </p:nvSpPr>
          <p:spPr>
            <a:xfrm>
              <a:off x="316400" y="2245165"/>
              <a:ext cx="166497" cy="193525"/>
            </a:xfrm>
            <a:custGeom>
              <a:avLst/>
              <a:gdLst/>
              <a:ahLst/>
              <a:cxnLst/>
              <a:rect l="l" t="t" r="r" b="b"/>
              <a:pathLst>
                <a:path w="2926" h="3401" extrusionOk="0">
                  <a:moveTo>
                    <a:pt x="1533" y="1175"/>
                  </a:moveTo>
                  <a:cubicBezTo>
                    <a:pt x="1571" y="1175"/>
                    <a:pt x="1608" y="1191"/>
                    <a:pt x="1641" y="1207"/>
                  </a:cubicBezTo>
                  <a:cubicBezTo>
                    <a:pt x="1797" y="1304"/>
                    <a:pt x="1883" y="1422"/>
                    <a:pt x="1910" y="1573"/>
                  </a:cubicBezTo>
                  <a:cubicBezTo>
                    <a:pt x="1936" y="1707"/>
                    <a:pt x="1958" y="1852"/>
                    <a:pt x="1926" y="2008"/>
                  </a:cubicBezTo>
                  <a:cubicBezTo>
                    <a:pt x="1813" y="2083"/>
                    <a:pt x="1684" y="2132"/>
                    <a:pt x="1517" y="2143"/>
                  </a:cubicBezTo>
                  <a:cubicBezTo>
                    <a:pt x="1503" y="2145"/>
                    <a:pt x="1489" y="2146"/>
                    <a:pt x="1475" y="2146"/>
                  </a:cubicBezTo>
                  <a:cubicBezTo>
                    <a:pt x="1391" y="2146"/>
                    <a:pt x="1316" y="2104"/>
                    <a:pt x="1238" y="2035"/>
                  </a:cubicBezTo>
                  <a:cubicBezTo>
                    <a:pt x="1044" y="1852"/>
                    <a:pt x="1022" y="1626"/>
                    <a:pt x="1178" y="1406"/>
                  </a:cubicBezTo>
                  <a:cubicBezTo>
                    <a:pt x="1238" y="1325"/>
                    <a:pt x="1318" y="1256"/>
                    <a:pt x="1447" y="1196"/>
                  </a:cubicBezTo>
                  <a:cubicBezTo>
                    <a:pt x="1479" y="1180"/>
                    <a:pt x="1506" y="1175"/>
                    <a:pt x="1533" y="1175"/>
                  </a:cubicBezTo>
                  <a:close/>
                  <a:moveTo>
                    <a:pt x="2704" y="1"/>
                  </a:moveTo>
                  <a:cubicBezTo>
                    <a:pt x="2692" y="1"/>
                    <a:pt x="2682" y="5"/>
                    <a:pt x="2673" y="14"/>
                  </a:cubicBezTo>
                  <a:cubicBezTo>
                    <a:pt x="2651" y="24"/>
                    <a:pt x="2625" y="62"/>
                    <a:pt x="2630" y="89"/>
                  </a:cubicBezTo>
                  <a:cubicBezTo>
                    <a:pt x="2635" y="175"/>
                    <a:pt x="2651" y="261"/>
                    <a:pt x="2657" y="342"/>
                  </a:cubicBezTo>
                  <a:cubicBezTo>
                    <a:pt x="2705" y="691"/>
                    <a:pt x="2651" y="1040"/>
                    <a:pt x="2490" y="1395"/>
                  </a:cubicBezTo>
                  <a:cubicBezTo>
                    <a:pt x="2420" y="1546"/>
                    <a:pt x="2334" y="1664"/>
                    <a:pt x="2221" y="1782"/>
                  </a:cubicBezTo>
                  <a:lnTo>
                    <a:pt x="2221" y="1772"/>
                  </a:lnTo>
                  <a:cubicBezTo>
                    <a:pt x="2221" y="1745"/>
                    <a:pt x="2216" y="1729"/>
                    <a:pt x="2216" y="1702"/>
                  </a:cubicBezTo>
                  <a:cubicBezTo>
                    <a:pt x="2205" y="1648"/>
                    <a:pt x="2200" y="1600"/>
                    <a:pt x="2195" y="1546"/>
                  </a:cubicBezTo>
                  <a:cubicBezTo>
                    <a:pt x="2173" y="1438"/>
                    <a:pt x="2119" y="1336"/>
                    <a:pt x="2028" y="1250"/>
                  </a:cubicBezTo>
                  <a:cubicBezTo>
                    <a:pt x="1883" y="1121"/>
                    <a:pt x="1711" y="1046"/>
                    <a:pt x="1496" y="1035"/>
                  </a:cubicBezTo>
                  <a:cubicBezTo>
                    <a:pt x="1471" y="1033"/>
                    <a:pt x="1447" y="1032"/>
                    <a:pt x="1424" y="1032"/>
                  </a:cubicBezTo>
                  <a:cubicBezTo>
                    <a:pt x="1212" y="1032"/>
                    <a:pt x="1028" y="1118"/>
                    <a:pt x="883" y="1288"/>
                  </a:cubicBezTo>
                  <a:cubicBezTo>
                    <a:pt x="668" y="1530"/>
                    <a:pt x="673" y="1836"/>
                    <a:pt x="899" y="2057"/>
                  </a:cubicBezTo>
                  <a:cubicBezTo>
                    <a:pt x="926" y="2083"/>
                    <a:pt x="963" y="2116"/>
                    <a:pt x="1012" y="2143"/>
                  </a:cubicBezTo>
                  <a:cubicBezTo>
                    <a:pt x="1184" y="2250"/>
                    <a:pt x="1388" y="2309"/>
                    <a:pt x="1614" y="2309"/>
                  </a:cubicBezTo>
                  <a:cubicBezTo>
                    <a:pt x="1678" y="2309"/>
                    <a:pt x="1738" y="2304"/>
                    <a:pt x="1802" y="2304"/>
                  </a:cubicBezTo>
                  <a:cubicBezTo>
                    <a:pt x="1818" y="2304"/>
                    <a:pt x="1840" y="2304"/>
                    <a:pt x="1850" y="2299"/>
                  </a:cubicBezTo>
                  <a:lnTo>
                    <a:pt x="1850" y="2299"/>
                  </a:lnTo>
                  <a:lnTo>
                    <a:pt x="1829" y="2336"/>
                  </a:lnTo>
                  <a:cubicBezTo>
                    <a:pt x="1802" y="2385"/>
                    <a:pt x="1775" y="2433"/>
                    <a:pt x="1743" y="2476"/>
                  </a:cubicBezTo>
                  <a:cubicBezTo>
                    <a:pt x="1608" y="2659"/>
                    <a:pt x="1442" y="2809"/>
                    <a:pt x="1232" y="2928"/>
                  </a:cubicBezTo>
                  <a:cubicBezTo>
                    <a:pt x="979" y="3078"/>
                    <a:pt x="738" y="3164"/>
                    <a:pt x="479" y="3207"/>
                  </a:cubicBezTo>
                  <a:cubicBezTo>
                    <a:pt x="388" y="3218"/>
                    <a:pt x="297" y="3239"/>
                    <a:pt x="211" y="3250"/>
                  </a:cubicBezTo>
                  <a:cubicBezTo>
                    <a:pt x="162" y="3261"/>
                    <a:pt x="108" y="3272"/>
                    <a:pt x="55" y="3325"/>
                  </a:cubicBezTo>
                  <a:lnTo>
                    <a:pt x="1" y="3379"/>
                  </a:lnTo>
                  <a:lnTo>
                    <a:pt x="76" y="3385"/>
                  </a:lnTo>
                  <a:cubicBezTo>
                    <a:pt x="98" y="3385"/>
                    <a:pt x="119" y="3385"/>
                    <a:pt x="135" y="3395"/>
                  </a:cubicBezTo>
                  <a:cubicBezTo>
                    <a:pt x="173" y="3395"/>
                    <a:pt x="205" y="3401"/>
                    <a:pt x="232" y="3401"/>
                  </a:cubicBezTo>
                  <a:lnTo>
                    <a:pt x="238" y="3401"/>
                  </a:lnTo>
                  <a:cubicBezTo>
                    <a:pt x="522" y="3401"/>
                    <a:pt x="791" y="3352"/>
                    <a:pt x="1044" y="3261"/>
                  </a:cubicBezTo>
                  <a:cubicBezTo>
                    <a:pt x="1393" y="3126"/>
                    <a:pt x="1668" y="2949"/>
                    <a:pt x="1883" y="2712"/>
                  </a:cubicBezTo>
                  <a:cubicBezTo>
                    <a:pt x="1990" y="2600"/>
                    <a:pt x="2114" y="2444"/>
                    <a:pt x="2168" y="2245"/>
                  </a:cubicBezTo>
                  <a:cubicBezTo>
                    <a:pt x="2189" y="2175"/>
                    <a:pt x="2216" y="2132"/>
                    <a:pt x="2281" y="2083"/>
                  </a:cubicBezTo>
                  <a:cubicBezTo>
                    <a:pt x="2528" y="1901"/>
                    <a:pt x="2700" y="1653"/>
                    <a:pt x="2791" y="1352"/>
                  </a:cubicBezTo>
                  <a:cubicBezTo>
                    <a:pt x="2915" y="954"/>
                    <a:pt x="2926" y="562"/>
                    <a:pt x="2834" y="196"/>
                  </a:cubicBezTo>
                  <a:cubicBezTo>
                    <a:pt x="2818" y="143"/>
                    <a:pt x="2797" y="100"/>
                    <a:pt x="2781" y="46"/>
                  </a:cubicBezTo>
                  <a:cubicBezTo>
                    <a:pt x="2770" y="24"/>
                    <a:pt x="2754" y="14"/>
                    <a:pt x="2732" y="8"/>
                  </a:cubicBezTo>
                  <a:cubicBezTo>
                    <a:pt x="2722" y="3"/>
                    <a:pt x="2713" y="1"/>
                    <a:pt x="2704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3"/>
            <p:cNvSpPr/>
            <p:nvPr/>
          </p:nvSpPr>
          <p:spPr>
            <a:xfrm flipH="1">
              <a:off x="3770725" y="225737"/>
              <a:ext cx="321228" cy="528472"/>
            </a:xfrm>
            <a:custGeom>
              <a:avLst/>
              <a:gdLst/>
              <a:ahLst/>
              <a:cxnLst/>
              <a:rect l="l" t="t" r="r" b="b"/>
              <a:pathLst>
                <a:path w="4619" h="7599" extrusionOk="0">
                  <a:moveTo>
                    <a:pt x="4173" y="98"/>
                  </a:moveTo>
                  <a:cubicBezTo>
                    <a:pt x="4178" y="98"/>
                    <a:pt x="4189" y="98"/>
                    <a:pt x="4200" y="104"/>
                  </a:cubicBezTo>
                  <a:cubicBezTo>
                    <a:pt x="4210" y="120"/>
                    <a:pt x="4232" y="125"/>
                    <a:pt x="4253" y="131"/>
                  </a:cubicBezTo>
                  <a:cubicBezTo>
                    <a:pt x="4205" y="157"/>
                    <a:pt x="4146" y="174"/>
                    <a:pt x="4076" y="174"/>
                  </a:cubicBezTo>
                  <a:cubicBezTo>
                    <a:pt x="4081" y="152"/>
                    <a:pt x="4103" y="141"/>
                    <a:pt x="4124" y="120"/>
                  </a:cubicBezTo>
                  <a:cubicBezTo>
                    <a:pt x="4146" y="104"/>
                    <a:pt x="4157" y="98"/>
                    <a:pt x="4173" y="98"/>
                  </a:cubicBezTo>
                  <a:close/>
                  <a:moveTo>
                    <a:pt x="4334" y="254"/>
                  </a:moveTo>
                  <a:cubicBezTo>
                    <a:pt x="4318" y="260"/>
                    <a:pt x="4302" y="265"/>
                    <a:pt x="4291" y="265"/>
                  </a:cubicBezTo>
                  <a:cubicBezTo>
                    <a:pt x="4210" y="287"/>
                    <a:pt x="4130" y="313"/>
                    <a:pt x="4044" y="340"/>
                  </a:cubicBezTo>
                  <a:lnTo>
                    <a:pt x="3995" y="356"/>
                  </a:lnTo>
                  <a:lnTo>
                    <a:pt x="3995" y="356"/>
                  </a:lnTo>
                  <a:lnTo>
                    <a:pt x="4017" y="313"/>
                  </a:lnTo>
                  <a:cubicBezTo>
                    <a:pt x="4049" y="308"/>
                    <a:pt x="4081" y="303"/>
                    <a:pt x="4108" y="292"/>
                  </a:cubicBezTo>
                  <a:cubicBezTo>
                    <a:pt x="4184" y="281"/>
                    <a:pt x="4253" y="260"/>
                    <a:pt x="4334" y="254"/>
                  </a:cubicBezTo>
                  <a:close/>
                  <a:moveTo>
                    <a:pt x="4135" y="453"/>
                  </a:moveTo>
                  <a:cubicBezTo>
                    <a:pt x="4081" y="469"/>
                    <a:pt x="4028" y="480"/>
                    <a:pt x="3968" y="502"/>
                  </a:cubicBezTo>
                  <a:lnTo>
                    <a:pt x="3936" y="507"/>
                  </a:lnTo>
                  <a:lnTo>
                    <a:pt x="3947" y="475"/>
                  </a:lnTo>
                  <a:cubicBezTo>
                    <a:pt x="3963" y="475"/>
                    <a:pt x="3985" y="469"/>
                    <a:pt x="3995" y="469"/>
                  </a:cubicBezTo>
                  <a:cubicBezTo>
                    <a:pt x="4044" y="459"/>
                    <a:pt x="4092" y="453"/>
                    <a:pt x="4135" y="453"/>
                  </a:cubicBezTo>
                  <a:close/>
                  <a:moveTo>
                    <a:pt x="4184" y="571"/>
                  </a:moveTo>
                  <a:lnTo>
                    <a:pt x="3942" y="631"/>
                  </a:lnTo>
                  <a:lnTo>
                    <a:pt x="3882" y="641"/>
                  </a:lnTo>
                  <a:cubicBezTo>
                    <a:pt x="3882" y="636"/>
                    <a:pt x="3888" y="631"/>
                    <a:pt x="3893" y="631"/>
                  </a:cubicBezTo>
                  <a:cubicBezTo>
                    <a:pt x="3920" y="625"/>
                    <a:pt x="3947" y="614"/>
                    <a:pt x="3985" y="609"/>
                  </a:cubicBezTo>
                  <a:lnTo>
                    <a:pt x="4184" y="571"/>
                  </a:lnTo>
                  <a:close/>
                  <a:moveTo>
                    <a:pt x="4124" y="738"/>
                  </a:moveTo>
                  <a:lnTo>
                    <a:pt x="4124" y="738"/>
                  </a:lnTo>
                  <a:cubicBezTo>
                    <a:pt x="4028" y="765"/>
                    <a:pt x="3936" y="792"/>
                    <a:pt x="3834" y="819"/>
                  </a:cubicBezTo>
                  <a:lnTo>
                    <a:pt x="3807" y="830"/>
                  </a:lnTo>
                  <a:cubicBezTo>
                    <a:pt x="3813" y="824"/>
                    <a:pt x="3813" y="813"/>
                    <a:pt x="3813" y="803"/>
                  </a:cubicBezTo>
                  <a:cubicBezTo>
                    <a:pt x="3818" y="792"/>
                    <a:pt x="3829" y="776"/>
                    <a:pt x="3850" y="776"/>
                  </a:cubicBezTo>
                  <a:cubicBezTo>
                    <a:pt x="3942" y="765"/>
                    <a:pt x="4028" y="749"/>
                    <a:pt x="4124" y="738"/>
                  </a:cubicBezTo>
                  <a:close/>
                  <a:moveTo>
                    <a:pt x="3823" y="1039"/>
                  </a:moveTo>
                  <a:cubicBezTo>
                    <a:pt x="3780" y="1055"/>
                    <a:pt x="3743" y="1061"/>
                    <a:pt x="3700" y="1109"/>
                  </a:cubicBezTo>
                  <a:lnTo>
                    <a:pt x="3694" y="1114"/>
                  </a:lnTo>
                  <a:lnTo>
                    <a:pt x="3689" y="1114"/>
                  </a:lnTo>
                  <a:cubicBezTo>
                    <a:pt x="3700" y="1061"/>
                    <a:pt x="3700" y="1061"/>
                    <a:pt x="3748" y="1055"/>
                  </a:cubicBezTo>
                  <a:cubicBezTo>
                    <a:pt x="3775" y="1045"/>
                    <a:pt x="3796" y="1045"/>
                    <a:pt x="3823" y="1039"/>
                  </a:cubicBezTo>
                  <a:close/>
                  <a:moveTo>
                    <a:pt x="3049" y="1061"/>
                  </a:moveTo>
                  <a:cubicBezTo>
                    <a:pt x="3071" y="1066"/>
                    <a:pt x="3087" y="1071"/>
                    <a:pt x="3103" y="1082"/>
                  </a:cubicBezTo>
                  <a:cubicBezTo>
                    <a:pt x="3511" y="1244"/>
                    <a:pt x="3931" y="1405"/>
                    <a:pt x="4339" y="1566"/>
                  </a:cubicBezTo>
                  <a:cubicBezTo>
                    <a:pt x="4366" y="1577"/>
                    <a:pt x="4377" y="1582"/>
                    <a:pt x="4388" y="1598"/>
                  </a:cubicBezTo>
                  <a:cubicBezTo>
                    <a:pt x="4393" y="1604"/>
                    <a:pt x="4393" y="1620"/>
                    <a:pt x="4388" y="1647"/>
                  </a:cubicBezTo>
                  <a:cubicBezTo>
                    <a:pt x="4296" y="1846"/>
                    <a:pt x="4205" y="2061"/>
                    <a:pt x="4071" y="2254"/>
                  </a:cubicBezTo>
                  <a:cubicBezTo>
                    <a:pt x="4054" y="2270"/>
                    <a:pt x="4044" y="2292"/>
                    <a:pt x="4022" y="2303"/>
                  </a:cubicBezTo>
                  <a:cubicBezTo>
                    <a:pt x="4017" y="2303"/>
                    <a:pt x="4017" y="2308"/>
                    <a:pt x="4011" y="2308"/>
                  </a:cubicBezTo>
                  <a:cubicBezTo>
                    <a:pt x="3641" y="2147"/>
                    <a:pt x="3248" y="2028"/>
                    <a:pt x="2882" y="1905"/>
                  </a:cubicBezTo>
                  <a:cubicBezTo>
                    <a:pt x="2818" y="1889"/>
                    <a:pt x="2753" y="1867"/>
                    <a:pt x="2694" y="1846"/>
                  </a:cubicBezTo>
                  <a:cubicBezTo>
                    <a:pt x="2678" y="1808"/>
                    <a:pt x="2694" y="1781"/>
                    <a:pt x="2705" y="1754"/>
                  </a:cubicBezTo>
                  <a:lnTo>
                    <a:pt x="2952" y="1163"/>
                  </a:lnTo>
                  <a:cubicBezTo>
                    <a:pt x="2968" y="1120"/>
                    <a:pt x="3001" y="1093"/>
                    <a:pt x="3044" y="1061"/>
                  </a:cubicBezTo>
                  <a:close/>
                  <a:moveTo>
                    <a:pt x="2952" y="2141"/>
                  </a:moveTo>
                  <a:lnTo>
                    <a:pt x="3404" y="2303"/>
                  </a:lnTo>
                  <a:cubicBezTo>
                    <a:pt x="3345" y="2378"/>
                    <a:pt x="3275" y="2453"/>
                    <a:pt x="3216" y="2523"/>
                  </a:cubicBezTo>
                  <a:lnTo>
                    <a:pt x="2834" y="2959"/>
                  </a:lnTo>
                  <a:cubicBezTo>
                    <a:pt x="2641" y="3184"/>
                    <a:pt x="2436" y="3416"/>
                    <a:pt x="2243" y="3647"/>
                  </a:cubicBezTo>
                  <a:cubicBezTo>
                    <a:pt x="2049" y="3883"/>
                    <a:pt x="1845" y="4114"/>
                    <a:pt x="1651" y="4346"/>
                  </a:cubicBezTo>
                  <a:cubicBezTo>
                    <a:pt x="1490" y="4539"/>
                    <a:pt x="1329" y="4727"/>
                    <a:pt x="1167" y="4916"/>
                  </a:cubicBezTo>
                  <a:cubicBezTo>
                    <a:pt x="1033" y="5077"/>
                    <a:pt x="893" y="5238"/>
                    <a:pt x="759" y="5399"/>
                  </a:cubicBezTo>
                  <a:cubicBezTo>
                    <a:pt x="689" y="5475"/>
                    <a:pt x="624" y="5555"/>
                    <a:pt x="555" y="5636"/>
                  </a:cubicBezTo>
                  <a:cubicBezTo>
                    <a:pt x="533" y="5657"/>
                    <a:pt x="522" y="5679"/>
                    <a:pt x="501" y="5695"/>
                  </a:cubicBezTo>
                  <a:lnTo>
                    <a:pt x="495" y="5700"/>
                  </a:lnTo>
                  <a:cubicBezTo>
                    <a:pt x="474" y="5679"/>
                    <a:pt x="452" y="5641"/>
                    <a:pt x="436" y="5614"/>
                  </a:cubicBezTo>
                  <a:cubicBezTo>
                    <a:pt x="415" y="5588"/>
                    <a:pt x="399" y="5561"/>
                    <a:pt x="372" y="5534"/>
                  </a:cubicBezTo>
                  <a:cubicBezTo>
                    <a:pt x="399" y="5518"/>
                    <a:pt x="399" y="5507"/>
                    <a:pt x="409" y="5507"/>
                  </a:cubicBezTo>
                  <a:cubicBezTo>
                    <a:pt x="420" y="5480"/>
                    <a:pt x="442" y="5464"/>
                    <a:pt x="452" y="5437"/>
                  </a:cubicBezTo>
                  <a:lnTo>
                    <a:pt x="770" y="5018"/>
                  </a:lnTo>
                  <a:cubicBezTo>
                    <a:pt x="1141" y="4528"/>
                    <a:pt x="1517" y="4039"/>
                    <a:pt x="1893" y="3545"/>
                  </a:cubicBezTo>
                  <a:cubicBezTo>
                    <a:pt x="2028" y="3373"/>
                    <a:pt x="2157" y="3206"/>
                    <a:pt x="2291" y="3034"/>
                  </a:cubicBezTo>
                  <a:cubicBezTo>
                    <a:pt x="2409" y="2889"/>
                    <a:pt x="2522" y="2733"/>
                    <a:pt x="2641" y="2588"/>
                  </a:cubicBezTo>
                  <a:lnTo>
                    <a:pt x="2839" y="2303"/>
                  </a:lnTo>
                  <a:cubicBezTo>
                    <a:pt x="2872" y="2254"/>
                    <a:pt x="2899" y="2217"/>
                    <a:pt x="2936" y="2168"/>
                  </a:cubicBezTo>
                  <a:cubicBezTo>
                    <a:pt x="2942" y="2163"/>
                    <a:pt x="2947" y="2152"/>
                    <a:pt x="2952" y="2141"/>
                  </a:cubicBezTo>
                  <a:close/>
                  <a:moveTo>
                    <a:pt x="3517" y="2464"/>
                  </a:moveTo>
                  <a:cubicBezTo>
                    <a:pt x="3517" y="2598"/>
                    <a:pt x="3511" y="2738"/>
                    <a:pt x="3511" y="2873"/>
                  </a:cubicBezTo>
                  <a:cubicBezTo>
                    <a:pt x="3506" y="3222"/>
                    <a:pt x="3501" y="3582"/>
                    <a:pt x="3490" y="3937"/>
                  </a:cubicBezTo>
                  <a:cubicBezTo>
                    <a:pt x="3474" y="4668"/>
                    <a:pt x="3479" y="5329"/>
                    <a:pt x="3533" y="5953"/>
                  </a:cubicBezTo>
                  <a:cubicBezTo>
                    <a:pt x="3538" y="6018"/>
                    <a:pt x="3544" y="6082"/>
                    <a:pt x="3544" y="6147"/>
                  </a:cubicBezTo>
                  <a:cubicBezTo>
                    <a:pt x="3554" y="6206"/>
                    <a:pt x="3560" y="6265"/>
                    <a:pt x="3560" y="6329"/>
                  </a:cubicBezTo>
                  <a:lnTo>
                    <a:pt x="3560" y="6389"/>
                  </a:lnTo>
                  <a:lnTo>
                    <a:pt x="3560" y="6394"/>
                  </a:lnTo>
                  <a:cubicBezTo>
                    <a:pt x="3508" y="6410"/>
                    <a:pt x="3467" y="6423"/>
                    <a:pt x="3432" y="6423"/>
                  </a:cubicBezTo>
                  <a:cubicBezTo>
                    <a:pt x="3409" y="6423"/>
                    <a:pt x="3387" y="6417"/>
                    <a:pt x="3366" y="6405"/>
                  </a:cubicBezTo>
                  <a:cubicBezTo>
                    <a:pt x="3372" y="6061"/>
                    <a:pt x="3345" y="5711"/>
                    <a:pt x="3323" y="5373"/>
                  </a:cubicBezTo>
                  <a:cubicBezTo>
                    <a:pt x="3318" y="5233"/>
                    <a:pt x="3302" y="5093"/>
                    <a:pt x="3296" y="4953"/>
                  </a:cubicBezTo>
                  <a:cubicBezTo>
                    <a:pt x="3275" y="4636"/>
                    <a:pt x="3264" y="4313"/>
                    <a:pt x="3237" y="3985"/>
                  </a:cubicBezTo>
                  <a:cubicBezTo>
                    <a:pt x="3216" y="3695"/>
                    <a:pt x="3184" y="3394"/>
                    <a:pt x="3141" y="2996"/>
                  </a:cubicBezTo>
                  <a:cubicBezTo>
                    <a:pt x="3130" y="2942"/>
                    <a:pt x="3135" y="2910"/>
                    <a:pt x="3162" y="2883"/>
                  </a:cubicBezTo>
                  <a:cubicBezTo>
                    <a:pt x="3189" y="2846"/>
                    <a:pt x="3216" y="2819"/>
                    <a:pt x="3243" y="2787"/>
                  </a:cubicBezTo>
                  <a:cubicBezTo>
                    <a:pt x="3264" y="2760"/>
                    <a:pt x="3286" y="2738"/>
                    <a:pt x="3302" y="2722"/>
                  </a:cubicBezTo>
                  <a:cubicBezTo>
                    <a:pt x="3366" y="2647"/>
                    <a:pt x="3425" y="2577"/>
                    <a:pt x="3485" y="2507"/>
                  </a:cubicBezTo>
                  <a:lnTo>
                    <a:pt x="3517" y="2464"/>
                  </a:lnTo>
                  <a:close/>
                  <a:moveTo>
                    <a:pt x="4176" y="1"/>
                  </a:moveTo>
                  <a:cubicBezTo>
                    <a:pt x="4150" y="1"/>
                    <a:pt x="4124" y="3"/>
                    <a:pt x="4098" y="7"/>
                  </a:cubicBezTo>
                  <a:cubicBezTo>
                    <a:pt x="4017" y="12"/>
                    <a:pt x="3958" y="50"/>
                    <a:pt x="3915" y="114"/>
                  </a:cubicBezTo>
                  <a:cubicBezTo>
                    <a:pt x="3888" y="152"/>
                    <a:pt x="3866" y="184"/>
                    <a:pt x="3856" y="222"/>
                  </a:cubicBezTo>
                  <a:cubicBezTo>
                    <a:pt x="3813" y="319"/>
                    <a:pt x="3764" y="426"/>
                    <a:pt x="3727" y="528"/>
                  </a:cubicBezTo>
                  <a:cubicBezTo>
                    <a:pt x="3700" y="604"/>
                    <a:pt x="3667" y="679"/>
                    <a:pt x="3641" y="749"/>
                  </a:cubicBezTo>
                  <a:cubicBezTo>
                    <a:pt x="3603" y="830"/>
                    <a:pt x="3576" y="910"/>
                    <a:pt x="3544" y="991"/>
                  </a:cubicBezTo>
                  <a:cubicBezTo>
                    <a:pt x="3538" y="1007"/>
                    <a:pt x="3533" y="1028"/>
                    <a:pt x="3517" y="1039"/>
                  </a:cubicBezTo>
                  <a:lnTo>
                    <a:pt x="3517" y="1045"/>
                  </a:lnTo>
                  <a:lnTo>
                    <a:pt x="3361" y="1002"/>
                  </a:lnTo>
                  <a:cubicBezTo>
                    <a:pt x="3291" y="980"/>
                    <a:pt x="3216" y="953"/>
                    <a:pt x="3141" y="932"/>
                  </a:cubicBezTo>
                  <a:cubicBezTo>
                    <a:pt x="3103" y="918"/>
                    <a:pt x="3067" y="912"/>
                    <a:pt x="3031" y="912"/>
                  </a:cubicBezTo>
                  <a:cubicBezTo>
                    <a:pt x="2995" y="912"/>
                    <a:pt x="2960" y="918"/>
                    <a:pt x="2925" y="932"/>
                  </a:cubicBezTo>
                  <a:lnTo>
                    <a:pt x="2920" y="932"/>
                  </a:lnTo>
                  <a:lnTo>
                    <a:pt x="2904" y="953"/>
                  </a:lnTo>
                  <a:cubicBezTo>
                    <a:pt x="2899" y="959"/>
                    <a:pt x="2893" y="975"/>
                    <a:pt x="2888" y="980"/>
                  </a:cubicBezTo>
                  <a:cubicBezTo>
                    <a:pt x="2759" y="1222"/>
                    <a:pt x="2635" y="1469"/>
                    <a:pt x="2544" y="1711"/>
                  </a:cubicBezTo>
                  <a:cubicBezTo>
                    <a:pt x="2538" y="1733"/>
                    <a:pt x="2528" y="1744"/>
                    <a:pt x="2522" y="1765"/>
                  </a:cubicBezTo>
                  <a:cubicBezTo>
                    <a:pt x="2506" y="1851"/>
                    <a:pt x="2522" y="1916"/>
                    <a:pt x="2598" y="1964"/>
                  </a:cubicBezTo>
                  <a:cubicBezTo>
                    <a:pt x="2630" y="1985"/>
                    <a:pt x="2673" y="2007"/>
                    <a:pt x="2705" y="2028"/>
                  </a:cubicBezTo>
                  <a:lnTo>
                    <a:pt x="2737" y="2045"/>
                  </a:lnTo>
                  <a:cubicBezTo>
                    <a:pt x="2764" y="2061"/>
                    <a:pt x="2786" y="2066"/>
                    <a:pt x="2813" y="2082"/>
                  </a:cubicBezTo>
                  <a:cubicBezTo>
                    <a:pt x="2807" y="2088"/>
                    <a:pt x="2796" y="2098"/>
                    <a:pt x="2791" y="2109"/>
                  </a:cubicBezTo>
                  <a:cubicBezTo>
                    <a:pt x="2657" y="2276"/>
                    <a:pt x="2522" y="2442"/>
                    <a:pt x="2382" y="2609"/>
                  </a:cubicBezTo>
                  <a:cubicBezTo>
                    <a:pt x="2092" y="2969"/>
                    <a:pt x="1796" y="3335"/>
                    <a:pt x="1506" y="3700"/>
                  </a:cubicBezTo>
                  <a:cubicBezTo>
                    <a:pt x="1130" y="4179"/>
                    <a:pt x="764" y="4679"/>
                    <a:pt x="377" y="5238"/>
                  </a:cubicBezTo>
                  <a:cubicBezTo>
                    <a:pt x="323" y="5313"/>
                    <a:pt x="270" y="5389"/>
                    <a:pt x="210" y="5459"/>
                  </a:cubicBezTo>
                  <a:cubicBezTo>
                    <a:pt x="151" y="5534"/>
                    <a:pt x="119" y="5614"/>
                    <a:pt x="98" y="5717"/>
                  </a:cubicBezTo>
                  <a:cubicBezTo>
                    <a:pt x="76" y="5808"/>
                    <a:pt x="65" y="5905"/>
                    <a:pt x="44" y="5991"/>
                  </a:cubicBezTo>
                  <a:cubicBezTo>
                    <a:pt x="22" y="6114"/>
                    <a:pt x="1" y="6254"/>
                    <a:pt x="12" y="6399"/>
                  </a:cubicBezTo>
                  <a:cubicBezTo>
                    <a:pt x="12" y="6416"/>
                    <a:pt x="17" y="6469"/>
                    <a:pt x="76" y="6469"/>
                  </a:cubicBezTo>
                  <a:lnTo>
                    <a:pt x="98" y="6469"/>
                  </a:lnTo>
                  <a:lnTo>
                    <a:pt x="108" y="6448"/>
                  </a:lnTo>
                  <a:cubicBezTo>
                    <a:pt x="119" y="6442"/>
                    <a:pt x="119" y="6437"/>
                    <a:pt x="124" y="6426"/>
                  </a:cubicBezTo>
                  <a:cubicBezTo>
                    <a:pt x="135" y="6410"/>
                    <a:pt x="146" y="6389"/>
                    <a:pt x="151" y="6367"/>
                  </a:cubicBezTo>
                  <a:cubicBezTo>
                    <a:pt x="184" y="6276"/>
                    <a:pt x="210" y="6174"/>
                    <a:pt x="237" y="6088"/>
                  </a:cubicBezTo>
                  <a:cubicBezTo>
                    <a:pt x="253" y="6034"/>
                    <a:pt x="264" y="5980"/>
                    <a:pt x="286" y="5926"/>
                  </a:cubicBezTo>
                  <a:cubicBezTo>
                    <a:pt x="302" y="5878"/>
                    <a:pt x="313" y="5824"/>
                    <a:pt x="323" y="5776"/>
                  </a:cubicBezTo>
                  <a:cubicBezTo>
                    <a:pt x="323" y="5770"/>
                    <a:pt x="334" y="5770"/>
                    <a:pt x="334" y="5765"/>
                  </a:cubicBezTo>
                  <a:lnTo>
                    <a:pt x="366" y="5797"/>
                  </a:lnTo>
                  <a:cubicBezTo>
                    <a:pt x="393" y="5829"/>
                    <a:pt x="425" y="5862"/>
                    <a:pt x="479" y="5883"/>
                  </a:cubicBezTo>
                  <a:lnTo>
                    <a:pt x="495" y="5883"/>
                  </a:lnTo>
                  <a:lnTo>
                    <a:pt x="506" y="5878"/>
                  </a:lnTo>
                  <a:cubicBezTo>
                    <a:pt x="592" y="5829"/>
                    <a:pt x="662" y="5754"/>
                    <a:pt x="737" y="5684"/>
                  </a:cubicBezTo>
                  <a:lnTo>
                    <a:pt x="850" y="5555"/>
                  </a:lnTo>
                  <a:cubicBezTo>
                    <a:pt x="1028" y="5373"/>
                    <a:pt x="1200" y="5179"/>
                    <a:pt x="1366" y="4985"/>
                  </a:cubicBezTo>
                  <a:cubicBezTo>
                    <a:pt x="1705" y="4598"/>
                    <a:pt x="2038" y="4206"/>
                    <a:pt x="2361" y="3819"/>
                  </a:cubicBezTo>
                  <a:cubicBezTo>
                    <a:pt x="2495" y="3668"/>
                    <a:pt x="2630" y="3507"/>
                    <a:pt x="2764" y="3351"/>
                  </a:cubicBezTo>
                  <a:lnTo>
                    <a:pt x="2834" y="3276"/>
                  </a:lnTo>
                  <a:cubicBezTo>
                    <a:pt x="2882" y="3222"/>
                    <a:pt x="2925" y="3163"/>
                    <a:pt x="2979" y="3109"/>
                  </a:cubicBezTo>
                  <a:lnTo>
                    <a:pt x="2990" y="3104"/>
                  </a:lnTo>
                  <a:cubicBezTo>
                    <a:pt x="2990" y="3109"/>
                    <a:pt x="2995" y="3114"/>
                    <a:pt x="2995" y="3131"/>
                  </a:cubicBezTo>
                  <a:lnTo>
                    <a:pt x="3001" y="3217"/>
                  </a:lnTo>
                  <a:cubicBezTo>
                    <a:pt x="3011" y="3319"/>
                    <a:pt x="3022" y="3426"/>
                    <a:pt x="3028" y="3534"/>
                  </a:cubicBezTo>
                  <a:cubicBezTo>
                    <a:pt x="3049" y="3846"/>
                    <a:pt x="3065" y="4157"/>
                    <a:pt x="3087" y="4475"/>
                  </a:cubicBezTo>
                  <a:cubicBezTo>
                    <a:pt x="3124" y="5093"/>
                    <a:pt x="3162" y="5717"/>
                    <a:pt x="3194" y="6340"/>
                  </a:cubicBezTo>
                  <a:cubicBezTo>
                    <a:pt x="3200" y="6416"/>
                    <a:pt x="3200" y="6502"/>
                    <a:pt x="3280" y="6550"/>
                  </a:cubicBezTo>
                  <a:cubicBezTo>
                    <a:pt x="3350" y="7088"/>
                    <a:pt x="3425" y="7469"/>
                    <a:pt x="3479" y="7582"/>
                  </a:cubicBezTo>
                  <a:lnTo>
                    <a:pt x="3485" y="7598"/>
                  </a:lnTo>
                  <a:lnTo>
                    <a:pt x="3522" y="7598"/>
                  </a:lnTo>
                  <a:cubicBezTo>
                    <a:pt x="3571" y="7598"/>
                    <a:pt x="3603" y="7571"/>
                    <a:pt x="3619" y="7523"/>
                  </a:cubicBezTo>
                  <a:cubicBezTo>
                    <a:pt x="3641" y="7464"/>
                    <a:pt x="3646" y="7415"/>
                    <a:pt x="3651" y="7378"/>
                  </a:cubicBezTo>
                  <a:cubicBezTo>
                    <a:pt x="3684" y="7066"/>
                    <a:pt x="3705" y="6824"/>
                    <a:pt x="3727" y="6604"/>
                  </a:cubicBezTo>
                  <a:cubicBezTo>
                    <a:pt x="3737" y="6464"/>
                    <a:pt x="3732" y="6319"/>
                    <a:pt x="3710" y="6179"/>
                  </a:cubicBezTo>
                  <a:cubicBezTo>
                    <a:pt x="3705" y="6147"/>
                    <a:pt x="3705" y="6120"/>
                    <a:pt x="3705" y="6093"/>
                  </a:cubicBezTo>
                  <a:lnTo>
                    <a:pt x="3700" y="5964"/>
                  </a:lnTo>
                  <a:cubicBezTo>
                    <a:pt x="3673" y="5335"/>
                    <a:pt x="3646" y="4674"/>
                    <a:pt x="3673" y="4028"/>
                  </a:cubicBezTo>
                  <a:cubicBezTo>
                    <a:pt x="3684" y="3727"/>
                    <a:pt x="3694" y="3399"/>
                    <a:pt x="3705" y="2996"/>
                  </a:cubicBezTo>
                  <a:cubicBezTo>
                    <a:pt x="3710" y="2787"/>
                    <a:pt x="3705" y="2609"/>
                    <a:pt x="3678" y="2437"/>
                  </a:cubicBezTo>
                  <a:lnTo>
                    <a:pt x="3678" y="2405"/>
                  </a:lnTo>
                  <a:lnTo>
                    <a:pt x="3694" y="2410"/>
                  </a:lnTo>
                  <a:cubicBezTo>
                    <a:pt x="3732" y="2426"/>
                    <a:pt x="3764" y="2432"/>
                    <a:pt x="3807" y="2442"/>
                  </a:cubicBezTo>
                  <a:lnTo>
                    <a:pt x="3888" y="2464"/>
                  </a:lnTo>
                  <a:cubicBezTo>
                    <a:pt x="3909" y="2469"/>
                    <a:pt x="3936" y="2469"/>
                    <a:pt x="3952" y="2475"/>
                  </a:cubicBezTo>
                  <a:cubicBezTo>
                    <a:pt x="3974" y="2479"/>
                    <a:pt x="3994" y="2482"/>
                    <a:pt x="4014" y="2482"/>
                  </a:cubicBezTo>
                  <a:cubicBezTo>
                    <a:pt x="4084" y="2482"/>
                    <a:pt x="4146" y="2452"/>
                    <a:pt x="4205" y="2389"/>
                  </a:cubicBezTo>
                  <a:cubicBezTo>
                    <a:pt x="4221" y="2373"/>
                    <a:pt x="4243" y="2340"/>
                    <a:pt x="4259" y="2324"/>
                  </a:cubicBezTo>
                  <a:cubicBezTo>
                    <a:pt x="4388" y="2141"/>
                    <a:pt x="4479" y="1932"/>
                    <a:pt x="4571" y="1733"/>
                  </a:cubicBezTo>
                  <a:lnTo>
                    <a:pt x="4581" y="1711"/>
                  </a:lnTo>
                  <a:cubicBezTo>
                    <a:pt x="4619" y="1598"/>
                    <a:pt x="4592" y="1555"/>
                    <a:pt x="4528" y="1491"/>
                  </a:cubicBezTo>
                  <a:cubicBezTo>
                    <a:pt x="4452" y="1421"/>
                    <a:pt x="4366" y="1383"/>
                    <a:pt x="4280" y="1351"/>
                  </a:cubicBezTo>
                  <a:lnTo>
                    <a:pt x="4259" y="1340"/>
                  </a:lnTo>
                  <a:cubicBezTo>
                    <a:pt x="4232" y="1330"/>
                    <a:pt x="4205" y="1313"/>
                    <a:pt x="4173" y="1308"/>
                  </a:cubicBezTo>
                  <a:lnTo>
                    <a:pt x="4157" y="1303"/>
                  </a:lnTo>
                  <a:cubicBezTo>
                    <a:pt x="4157" y="1292"/>
                    <a:pt x="4157" y="1292"/>
                    <a:pt x="4162" y="1287"/>
                  </a:cubicBezTo>
                  <a:cubicBezTo>
                    <a:pt x="4167" y="1265"/>
                    <a:pt x="4178" y="1249"/>
                    <a:pt x="4189" y="1233"/>
                  </a:cubicBezTo>
                  <a:cubicBezTo>
                    <a:pt x="4323" y="991"/>
                    <a:pt x="4420" y="738"/>
                    <a:pt x="4501" y="502"/>
                  </a:cubicBezTo>
                  <a:cubicBezTo>
                    <a:pt x="4528" y="426"/>
                    <a:pt x="4549" y="351"/>
                    <a:pt x="4565" y="265"/>
                  </a:cubicBezTo>
                  <a:cubicBezTo>
                    <a:pt x="4587" y="201"/>
                    <a:pt x="4560" y="147"/>
                    <a:pt x="4501" y="104"/>
                  </a:cubicBezTo>
                  <a:cubicBezTo>
                    <a:pt x="4400" y="38"/>
                    <a:pt x="4289" y="1"/>
                    <a:pt x="4176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3"/>
            <p:cNvSpPr/>
            <p:nvPr/>
          </p:nvSpPr>
          <p:spPr>
            <a:xfrm>
              <a:off x="1433893" y="294575"/>
              <a:ext cx="229400" cy="247299"/>
            </a:xfrm>
            <a:custGeom>
              <a:avLst/>
              <a:gdLst/>
              <a:ahLst/>
              <a:cxnLst/>
              <a:rect l="l" t="t" r="r" b="b"/>
              <a:pathLst>
                <a:path w="3345" h="3606" extrusionOk="0">
                  <a:moveTo>
                    <a:pt x="3151" y="815"/>
                  </a:moveTo>
                  <a:lnTo>
                    <a:pt x="3189" y="847"/>
                  </a:lnTo>
                  <a:cubicBezTo>
                    <a:pt x="3173" y="880"/>
                    <a:pt x="3146" y="907"/>
                    <a:pt x="3108" y="939"/>
                  </a:cubicBezTo>
                  <a:lnTo>
                    <a:pt x="3081" y="901"/>
                  </a:lnTo>
                  <a:cubicBezTo>
                    <a:pt x="3097" y="874"/>
                    <a:pt x="3119" y="853"/>
                    <a:pt x="3135" y="831"/>
                  </a:cubicBezTo>
                  <a:cubicBezTo>
                    <a:pt x="3140" y="826"/>
                    <a:pt x="3140" y="815"/>
                    <a:pt x="3151" y="815"/>
                  </a:cubicBezTo>
                  <a:close/>
                  <a:moveTo>
                    <a:pt x="2985" y="998"/>
                  </a:moveTo>
                  <a:lnTo>
                    <a:pt x="3017" y="1041"/>
                  </a:lnTo>
                  <a:lnTo>
                    <a:pt x="2920" y="1127"/>
                  </a:lnTo>
                  <a:lnTo>
                    <a:pt x="2893" y="1084"/>
                  </a:lnTo>
                  <a:cubicBezTo>
                    <a:pt x="2915" y="1052"/>
                    <a:pt x="2942" y="1025"/>
                    <a:pt x="2985" y="998"/>
                  </a:cubicBezTo>
                  <a:close/>
                  <a:moveTo>
                    <a:pt x="2786" y="1181"/>
                  </a:moveTo>
                  <a:cubicBezTo>
                    <a:pt x="2802" y="1186"/>
                    <a:pt x="2807" y="1202"/>
                    <a:pt x="2818" y="1224"/>
                  </a:cubicBezTo>
                  <a:lnTo>
                    <a:pt x="2829" y="1229"/>
                  </a:lnTo>
                  <a:lnTo>
                    <a:pt x="2705" y="1347"/>
                  </a:lnTo>
                  <a:lnTo>
                    <a:pt x="2678" y="1288"/>
                  </a:lnTo>
                  <a:cubicBezTo>
                    <a:pt x="2694" y="1267"/>
                    <a:pt x="2716" y="1256"/>
                    <a:pt x="2726" y="1235"/>
                  </a:cubicBezTo>
                  <a:cubicBezTo>
                    <a:pt x="2748" y="1213"/>
                    <a:pt x="2759" y="1202"/>
                    <a:pt x="2780" y="1186"/>
                  </a:cubicBezTo>
                  <a:lnTo>
                    <a:pt x="2786" y="1181"/>
                  </a:lnTo>
                  <a:close/>
                  <a:moveTo>
                    <a:pt x="2571" y="1390"/>
                  </a:moveTo>
                  <a:cubicBezTo>
                    <a:pt x="2581" y="1396"/>
                    <a:pt x="2587" y="1396"/>
                    <a:pt x="2587" y="1401"/>
                  </a:cubicBezTo>
                  <a:cubicBezTo>
                    <a:pt x="2597" y="1417"/>
                    <a:pt x="2608" y="1428"/>
                    <a:pt x="2619" y="1444"/>
                  </a:cubicBezTo>
                  <a:lnTo>
                    <a:pt x="2528" y="1536"/>
                  </a:lnTo>
                  <a:lnTo>
                    <a:pt x="2479" y="1476"/>
                  </a:lnTo>
                  <a:cubicBezTo>
                    <a:pt x="2506" y="1444"/>
                    <a:pt x="2533" y="1417"/>
                    <a:pt x="2571" y="1390"/>
                  </a:cubicBezTo>
                  <a:close/>
                  <a:moveTo>
                    <a:pt x="2377" y="1579"/>
                  </a:moveTo>
                  <a:lnTo>
                    <a:pt x="2425" y="1632"/>
                  </a:lnTo>
                  <a:cubicBezTo>
                    <a:pt x="2420" y="1643"/>
                    <a:pt x="2409" y="1649"/>
                    <a:pt x="2404" y="1659"/>
                  </a:cubicBezTo>
                  <a:cubicBezTo>
                    <a:pt x="2393" y="1638"/>
                    <a:pt x="2382" y="1616"/>
                    <a:pt x="2372" y="1584"/>
                  </a:cubicBezTo>
                  <a:lnTo>
                    <a:pt x="2377" y="1579"/>
                  </a:lnTo>
                  <a:close/>
                  <a:moveTo>
                    <a:pt x="2275" y="1724"/>
                  </a:moveTo>
                  <a:lnTo>
                    <a:pt x="2302" y="1767"/>
                  </a:lnTo>
                  <a:lnTo>
                    <a:pt x="2296" y="1772"/>
                  </a:lnTo>
                  <a:cubicBezTo>
                    <a:pt x="2286" y="1761"/>
                    <a:pt x="2275" y="1745"/>
                    <a:pt x="2275" y="1724"/>
                  </a:cubicBezTo>
                  <a:close/>
                  <a:moveTo>
                    <a:pt x="1533" y="2299"/>
                  </a:moveTo>
                  <a:lnTo>
                    <a:pt x="1587" y="2390"/>
                  </a:lnTo>
                  <a:cubicBezTo>
                    <a:pt x="1571" y="2423"/>
                    <a:pt x="1544" y="2444"/>
                    <a:pt x="1517" y="2471"/>
                  </a:cubicBezTo>
                  <a:lnTo>
                    <a:pt x="1458" y="2390"/>
                  </a:lnTo>
                  <a:cubicBezTo>
                    <a:pt x="1463" y="2380"/>
                    <a:pt x="1463" y="2380"/>
                    <a:pt x="1468" y="2369"/>
                  </a:cubicBezTo>
                  <a:cubicBezTo>
                    <a:pt x="1490" y="2342"/>
                    <a:pt x="1506" y="2315"/>
                    <a:pt x="1533" y="2299"/>
                  </a:cubicBezTo>
                  <a:close/>
                  <a:moveTo>
                    <a:pt x="1350" y="2519"/>
                  </a:moveTo>
                  <a:cubicBezTo>
                    <a:pt x="1377" y="2541"/>
                    <a:pt x="1399" y="2568"/>
                    <a:pt x="1409" y="2600"/>
                  </a:cubicBezTo>
                  <a:cubicBezTo>
                    <a:pt x="1388" y="2627"/>
                    <a:pt x="1372" y="2654"/>
                    <a:pt x="1350" y="2675"/>
                  </a:cubicBezTo>
                  <a:lnTo>
                    <a:pt x="1302" y="2579"/>
                  </a:lnTo>
                  <a:lnTo>
                    <a:pt x="1350" y="2519"/>
                  </a:lnTo>
                  <a:close/>
                  <a:moveTo>
                    <a:pt x="1194" y="2718"/>
                  </a:moveTo>
                  <a:cubicBezTo>
                    <a:pt x="1216" y="2740"/>
                    <a:pt x="1237" y="2767"/>
                    <a:pt x="1248" y="2788"/>
                  </a:cubicBezTo>
                  <a:cubicBezTo>
                    <a:pt x="1243" y="2794"/>
                    <a:pt x="1243" y="2799"/>
                    <a:pt x="1237" y="2799"/>
                  </a:cubicBezTo>
                  <a:cubicBezTo>
                    <a:pt x="1216" y="2837"/>
                    <a:pt x="1194" y="2864"/>
                    <a:pt x="1167" y="2880"/>
                  </a:cubicBezTo>
                  <a:lnTo>
                    <a:pt x="1130" y="2799"/>
                  </a:lnTo>
                  <a:lnTo>
                    <a:pt x="1194" y="2718"/>
                  </a:lnTo>
                  <a:close/>
                  <a:moveTo>
                    <a:pt x="2968" y="3003"/>
                  </a:moveTo>
                  <a:lnTo>
                    <a:pt x="2968" y="3003"/>
                  </a:lnTo>
                  <a:cubicBezTo>
                    <a:pt x="2985" y="3019"/>
                    <a:pt x="2990" y="3041"/>
                    <a:pt x="2985" y="3068"/>
                  </a:cubicBezTo>
                  <a:lnTo>
                    <a:pt x="2974" y="3089"/>
                  </a:lnTo>
                  <a:lnTo>
                    <a:pt x="2968" y="3089"/>
                  </a:lnTo>
                  <a:lnTo>
                    <a:pt x="2968" y="3084"/>
                  </a:lnTo>
                  <a:cubicBezTo>
                    <a:pt x="2974" y="3057"/>
                    <a:pt x="2974" y="3030"/>
                    <a:pt x="2968" y="3003"/>
                  </a:cubicBezTo>
                  <a:close/>
                  <a:moveTo>
                    <a:pt x="1011" y="2933"/>
                  </a:moveTo>
                  <a:cubicBezTo>
                    <a:pt x="1022" y="2950"/>
                    <a:pt x="1033" y="2955"/>
                    <a:pt x="1038" y="2971"/>
                  </a:cubicBezTo>
                  <a:cubicBezTo>
                    <a:pt x="1054" y="2976"/>
                    <a:pt x="1060" y="2987"/>
                    <a:pt x="1065" y="3003"/>
                  </a:cubicBezTo>
                  <a:lnTo>
                    <a:pt x="1054" y="3014"/>
                  </a:lnTo>
                  <a:cubicBezTo>
                    <a:pt x="1028" y="3041"/>
                    <a:pt x="1006" y="3068"/>
                    <a:pt x="979" y="3095"/>
                  </a:cubicBezTo>
                  <a:lnTo>
                    <a:pt x="974" y="3095"/>
                  </a:lnTo>
                  <a:cubicBezTo>
                    <a:pt x="958" y="3068"/>
                    <a:pt x="947" y="3041"/>
                    <a:pt x="947" y="3009"/>
                  </a:cubicBezTo>
                  <a:lnTo>
                    <a:pt x="1011" y="2933"/>
                  </a:lnTo>
                  <a:close/>
                  <a:moveTo>
                    <a:pt x="2813" y="2982"/>
                  </a:moveTo>
                  <a:cubicBezTo>
                    <a:pt x="2818" y="2987"/>
                    <a:pt x="2829" y="3003"/>
                    <a:pt x="2834" y="3014"/>
                  </a:cubicBezTo>
                  <a:cubicBezTo>
                    <a:pt x="2850" y="3041"/>
                    <a:pt x="2866" y="3084"/>
                    <a:pt x="2915" y="3095"/>
                  </a:cubicBezTo>
                  <a:cubicBezTo>
                    <a:pt x="2893" y="3106"/>
                    <a:pt x="2882" y="3116"/>
                    <a:pt x="2866" y="3132"/>
                  </a:cubicBezTo>
                  <a:cubicBezTo>
                    <a:pt x="2856" y="3143"/>
                    <a:pt x="2839" y="3149"/>
                    <a:pt x="2834" y="3159"/>
                  </a:cubicBezTo>
                  <a:cubicBezTo>
                    <a:pt x="2833" y="3160"/>
                    <a:pt x="2833" y="3160"/>
                    <a:pt x="2832" y="3160"/>
                  </a:cubicBezTo>
                  <a:cubicBezTo>
                    <a:pt x="2827" y="3160"/>
                    <a:pt x="2822" y="3147"/>
                    <a:pt x="2813" y="3138"/>
                  </a:cubicBezTo>
                  <a:cubicBezTo>
                    <a:pt x="2807" y="3122"/>
                    <a:pt x="2802" y="3116"/>
                    <a:pt x="2802" y="3106"/>
                  </a:cubicBezTo>
                  <a:cubicBezTo>
                    <a:pt x="2786" y="3089"/>
                    <a:pt x="2780" y="3068"/>
                    <a:pt x="2769" y="3052"/>
                  </a:cubicBezTo>
                  <a:cubicBezTo>
                    <a:pt x="2769" y="3041"/>
                    <a:pt x="2759" y="3041"/>
                    <a:pt x="2759" y="3036"/>
                  </a:cubicBezTo>
                  <a:lnTo>
                    <a:pt x="2813" y="2982"/>
                  </a:lnTo>
                  <a:close/>
                  <a:moveTo>
                    <a:pt x="1103" y="197"/>
                  </a:moveTo>
                  <a:cubicBezTo>
                    <a:pt x="1146" y="251"/>
                    <a:pt x="1173" y="321"/>
                    <a:pt x="1200" y="380"/>
                  </a:cubicBezTo>
                  <a:cubicBezTo>
                    <a:pt x="1221" y="482"/>
                    <a:pt x="1264" y="579"/>
                    <a:pt x="1296" y="670"/>
                  </a:cubicBezTo>
                  <a:cubicBezTo>
                    <a:pt x="1307" y="713"/>
                    <a:pt x="1329" y="756"/>
                    <a:pt x="1345" y="799"/>
                  </a:cubicBezTo>
                  <a:lnTo>
                    <a:pt x="1388" y="912"/>
                  </a:lnTo>
                  <a:cubicBezTo>
                    <a:pt x="1431" y="1020"/>
                    <a:pt x="1468" y="1127"/>
                    <a:pt x="1517" y="1235"/>
                  </a:cubicBezTo>
                  <a:cubicBezTo>
                    <a:pt x="1538" y="1283"/>
                    <a:pt x="1565" y="1337"/>
                    <a:pt x="1614" y="1390"/>
                  </a:cubicBezTo>
                  <a:cubicBezTo>
                    <a:pt x="1639" y="1426"/>
                    <a:pt x="1669" y="1446"/>
                    <a:pt x="1702" y="1446"/>
                  </a:cubicBezTo>
                  <a:cubicBezTo>
                    <a:pt x="1725" y="1446"/>
                    <a:pt x="1749" y="1437"/>
                    <a:pt x="1775" y="1417"/>
                  </a:cubicBezTo>
                  <a:cubicBezTo>
                    <a:pt x="1829" y="1380"/>
                    <a:pt x="1882" y="1342"/>
                    <a:pt x="1925" y="1294"/>
                  </a:cubicBezTo>
                  <a:cubicBezTo>
                    <a:pt x="2076" y="1143"/>
                    <a:pt x="2216" y="987"/>
                    <a:pt x="2366" y="826"/>
                  </a:cubicBezTo>
                  <a:lnTo>
                    <a:pt x="2485" y="692"/>
                  </a:lnTo>
                  <a:cubicBezTo>
                    <a:pt x="2511" y="659"/>
                    <a:pt x="2544" y="622"/>
                    <a:pt x="2571" y="595"/>
                  </a:cubicBezTo>
                  <a:cubicBezTo>
                    <a:pt x="2614" y="546"/>
                    <a:pt x="2662" y="503"/>
                    <a:pt x="2700" y="455"/>
                  </a:cubicBezTo>
                  <a:cubicBezTo>
                    <a:pt x="2721" y="433"/>
                    <a:pt x="2743" y="423"/>
                    <a:pt x="2759" y="401"/>
                  </a:cubicBezTo>
                  <a:lnTo>
                    <a:pt x="2775" y="390"/>
                  </a:lnTo>
                  <a:cubicBezTo>
                    <a:pt x="2861" y="433"/>
                    <a:pt x="2920" y="503"/>
                    <a:pt x="2985" y="573"/>
                  </a:cubicBezTo>
                  <a:cubicBezTo>
                    <a:pt x="2963" y="638"/>
                    <a:pt x="2920" y="681"/>
                    <a:pt x="2882" y="729"/>
                  </a:cubicBezTo>
                  <a:lnTo>
                    <a:pt x="2877" y="745"/>
                  </a:lnTo>
                  <a:cubicBezTo>
                    <a:pt x="2646" y="998"/>
                    <a:pt x="2399" y="1235"/>
                    <a:pt x="2167" y="1455"/>
                  </a:cubicBezTo>
                  <a:lnTo>
                    <a:pt x="2135" y="1487"/>
                  </a:lnTo>
                  <a:lnTo>
                    <a:pt x="2054" y="1573"/>
                  </a:lnTo>
                  <a:cubicBezTo>
                    <a:pt x="1995" y="1632"/>
                    <a:pt x="1979" y="1708"/>
                    <a:pt x="2017" y="1778"/>
                  </a:cubicBezTo>
                  <a:cubicBezTo>
                    <a:pt x="2054" y="1858"/>
                    <a:pt x="2087" y="1928"/>
                    <a:pt x="2130" y="1982"/>
                  </a:cubicBezTo>
                  <a:cubicBezTo>
                    <a:pt x="2205" y="2089"/>
                    <a:pt x="2275" y="2197"/>
                    <a:pt x="2350" y="2299"/>
                  </a:cubicBezTo>
                  <a:cubicBezTo>
                    <a:pt x="2404" y="2380"/>
                    <a:pt x="2463" y="2460"/>
                    <a:pt x="2517" y="2541"/>
                  </a:cubicBezTo>
                  <a:cubicBezTo>
                    <a:pt x="2565" y="2606"/>
                    <a:pt x="2608" y="2675"/>
                    <a:pt x="2651" y="2740"/>
                  </a:cubicBezTo>
                  <a:lnTo>
                    <a:pt x="2700" y="2815"/>
                  </a:lnTo>
                  <a:cubicBezTo>
                    <a:pt x="2624" y="2917"/>
                    <a:pt x="2528" y="3014"/>
                    <a:pt x="2425" y="3079"/>
                  </a:cubicBezTo>
                  <a:cubicBezTo>
                    <a:pt x="2356" y="3009"/>
                    <a:pt x="2296" y="2928"/>
                    <a:pt x="2237" y="2815"/>
                  </a:cubicBezTo>
                  <a:cubicBezTo>
                    <a:pt x="2194" y="2735"/>
                    <a:pt x="2151" y="2654"/>
                    <a:pt x="2108" y="2573"/>
                  </a:cubicBezTo>
                  <a:cubicBezTo>
                    <a:pt x="2054" y="2466"/>
                    <a:pt x="1995" y="2358"/>
                    <a:pt x="1942" y="2256"/>
                  </a:cubicBezTo>
                  <a:cubicBezTo>
                    <a:pt x="1909" y="2192"/>
                    <a:pt x="1861" y="2122"/>
                    <a:pt x="1807" y="2046"/>
                  </a:cubicBezTo>
                  <a:cubicBezTo>
                    <a:pt x="1775" y="2003"/>
                    <a:pt x="1726" y="1976"/>
                    <a:pt x="1667" y="1966"/>
                  </a:cubicBezTo>
                  <a:cubicBezTo>
                    <a:pt x="1661" y="1965"/>
                    <a:pt x="1654" y="1965"/>
                    <a:pt x="1648" y="1965"/>
                  </a:cubicBezTo>
                  <a:cubicBezTo>
                    <a:pt x="1591" y="1965"/>
                    <a:pt x="1539" y="1985"/>
                    <a:pt x="1495" y="2014"/>
                  </a:cubicBezTo>
                  <a:cubicBezTo>
                    <a:pt x="1468" y="2036"/>
                    <a:pt x="1452" y="2063"/>
                    <a:pt x="1436" y="2073"/>
                  </a:cubicBezTo>
                  <a:cubicBezTo>
                    <a:pt x="1372" y="2154"/>
                    <a:pt x="1307" y="2229"/>
                    <a:pt x="1243" y="2310"/>
                  </a:cubicBezTo>
                  <a:cubicBezTo>
                    <a:pt x="1130" y="2444"/>
                    <a:pt x="1006" y="2584"/>
                    <a:pt x="899" y="2735"/>
                  </a:cubicBezTo>
                  <a:cubicBezTo>
                    <a:pt x="823" y="2831"/>
                    <a:pt x="737" y="2933"/>
                    <a:pt x="657" y="3036"/>
                  </a:cubicBezTo>
                  <a:cubicBezTo>
                    <a:pt x="624" y="3079"/>
                    <a:pt x="592" y="3116"/>
                    <a:pt x="549" y="3154"/>
                  </a:cubicBezTo>
                  <a:lnTo>
                    <a:pt x="528" y="3175"/>
                  </a:lnTo>
                  <a:cubicBezTo>
                    <a:pt x="442" y="3111"/>
                    <a:pt x="377" y="3030"/>
                    <a:pt x="307" y="2950"/>
                  </a:cubicBezTo>
                  <a:lnTo>
                    <a:pt x="275" y="2907"/>
                  </a:lnTo>
                  <a:cubicBezTo>
                    <a:pt x="270" y="2896"/>
                    <a:pt x="259" y="2880"/>
                    <a:pt x="275" y="2874"/>
                  </a:cubicBezTo>
                  <a:lnTo>
                    <a:pt x="280" y="2858"/>
                  </a:lnTo>
                  <a:cubicBezTo>
                    <a:pt x="307" y="2821"/>
                    <a:pt x="329" y="2778"/>
                    <a:pt x="361" y="2745"/>
                  </a:cubicBezTo>
                  <a:cubicBezTo>
                    <a:pt x="657" y="2412"/>
                    <a:pt x="888" y="2154"/>
                    <a:pt x="1103" y="1912"/>
                  </a:cubicBezTo>
                  <a:cubicBezTo>
                    <a:pt x="1237" y="1767"/>
                    <a:pt x="1248" y="1745"/>
                    <a:pt x="1302" y="1611"/>
                  </a:cubicBezTo>
                  <a:lnTo>
                    <a:pt x="1307" y="1589"/>
                  </a:lnTo>
                  <a:lnTo>
                    <a:pt x="1296" y="1579"/>
                  </a:lnTo>
                  <a:cubicBezTo>
                    <a:pt x="1264" y="1541"/>
                    <a:pt x="1243" y="1498"/>
                    <a:pt x="1237" y="1450"/>
                  </a:cubicBezTo>
                  <a:cubicBezTo>
                    <a:pt x="1210" y="1283"/>
                    <a:pt x="1167" y="1084"/>
                    <a:pt x="1119" y="896"/>
                  </a:cubicBezTo>
                  <a:cubicBezTo>
                    <a:pt x="1092" y="804"/>
                    <a:pt x="1060" y="718"/>
                    <a:pt x="1028" y="627"/>
                  </a:cubicBezTo>
                  <a:cubicBezTo>
                    <a:pt x="1022" y="600"/>
                    <a:pt x="1006" y="584"/>
                    <a:pt x="1001" y="557"/>
                  </a:cubicBezTo>
                  <a:cubicBezTo>
                    <a:pt x="979" y="493"/>
                    <a:pt x="952" y="433"/>
                    <a:pt x="925" y="374"/>
                  </a:cubicBezTo>
                  <a:cubicBezTo>
                    <a:pt x="920" y="353"/>
                    <a:pt x="904" y="331"/>
                    <a:pt x="899" y="315"/>
                  </a:cubicBezTo>
                  <a:cubicBezTo>
                    <a:pt x="968" y="267"/>
                    <a:pt x="1033" y="235"/>
                    <a:pt x="1103" y="197"/>
                  </a:cubicBezTo>
                  <a:close/>
                  <a:moveTo>
                    <a:pt x="834" y="3149"/>
                  </a:moveTo>
                  <a:lnTo>
                    <a:pt x="872" y="3218"/>
                  </a:lnTo>
                  <a:lnTo>
                    <a:pt x="823" y="3272"/>
                  </a:lnTo>
                  <a:lnTo>
                    <a:pt x="791" y="3197"/>
                  </a:lnTo>
                  <a:cubicBezTo>
                    <a:pt x="796" y="3186"/>
                    <a:pt x="813" y="3170"/>
                    <a:pt x="818" y="3165"/>
                  </a:cubicBezTo>
                  <a:cubicBezTo>
                    <a:pt x="818" y="3159"/>
                    <a:pt x="823" y="3159"/>
                    <a:pt x="834" y="3149"/>
                  </a:cubicBezTo>
                  <a:close/>
                  <a:moveTo>
                    <a:pt x="2651" y="3138"/>
                  </a:moveTo>
                  <a:lnTo>
                    <a:pt x="2667" y="3149"/>
                  </a:lnTo>
                  <a:cubicBezTo>
                    <a:pt x="2694" y="3186"/>
                    <a:pt x="2721" y="3213"/>
                    <a:pt x="2743" y="3245"/>
                  </a:cubicBezTo>
                  <a:lnTo>
                    <a:pt x="2743" y="3267"/>
                  </a:lnTo>
                  <a:lnTo>
                    <a:pt x="2689" y="3294"/>
                  </a:lnTo>
                  <a:cubicBezTo>
                    <a:pt x="2667" y="3251"/>
                    <a:pt x="2646" y="3202"/>
                    <a:pt x="2624" y="3149"/>
                  </a:cubicBezTo>
                  <a:lnTo>
                    <a:pt x="2651" y="3138"/>
                  </a:lnTo>
                  <a:close/>
                  <a:moveTo>
                    <a:pt x="2554" y="3304"/>
                  </a:moveTo>
                  <a:cubicBezTo>
                    <a:pt x="2565" y="3321"/>
                    <a:pt x="2571" y="3337"/>
                    <a:pt x="2587" y="3353"/>
                  </a:cubicBezTo>
                  <a:lnTo>
                    <a:pt x="2597" y="3374"/>
                  </a:lnTo>
                  <a:lnTo>
                    <a:pt x="2592" y="3385"/>
                  </a:lnTo>
                  <a:cubicBezTo>
                    <a:pt x="2571" y="3353"/>
                    <a:pt x="2560" y="3326"/>
                    <a:pt x="2554" y="3304"/>
                  </a:cubicBezTo>
                  <a:close/>
                  <a:moveTo>
                    <a:pt x="673" y="3321"/>
                  </a:moveTo>
                  <a:cubicBezTo>
                    <a:pt x="689" y="3331"/>
                    <a:pt x="705" y="3353"/>
                    <a:pt x="716" y="3380"/>
                  </a:cubicBezTo>
                  <a:lnTo>
                    <a:pt x="683" y="3412"/>
                  </a:lnTo>
                  <a:cubicBezTo>
                    <a:pt x="673" y="3390"/>
                    <a:pt x="657" y="3369"/>
                    <a:pt x="651" y="3337"/>
                  </a:cubicBezTo>
                  <a:lnTo>
                    <a:pt x="673" y="3321"/>
                  </a:lnTo>
                  <a:close/>
                  <a:moveTo>
                    <a:pt x="1232" y="1"/>
                  </a:moveTo>
                  <a:cubicBezTo>
                    <a:pt x="1216" y="1"/>
                    <a:pt x="1199" y="3"/>
                    <a:pt x="1183" y="9"/>
                  </a:cubicBezTo>
                  <a:cubicBezTo>
                    <a:pt x="1114" y="30"/>
                    <a:pt x="1060" y="57"/>
                    <a:pt x="1011" y="84"/>
                  </a:cubicBezTo>
                  <a:cubicBezTo>
                    <a:pt x="952" y="122"/>
                    <a:pt x="899" y="154"/>
                    <a:pt x="845" y="186"/>
                  </a:cubicBezTo>
                  <a:cubicBezTo>
                    <a:pt x="818" y="202"/>
                    <a:pt x="796" y="218"/>
                    <a:pt x="770" y="235"/>
                  </a:cubicBezTo>
                  <a:cubicBezTo>
                    <a:pt x="646" y="315"/>
                    <a:pt x="624" y="347"/>
                    <a:pt x="657" y="498"/>
                  </a:cubicBezTo>
                  <a:cubicBezTo>
                    <a:pt x="657" y="503"/>
                    <a:pt x="657" y="509"/>
                    <a:pt x="662" y="514"/>
                  </a:cubicBezTo>
                  <a:lnTo>
                    <a:pt x="662" y="525"/>
                  </a:lnTo>
                  <a:cubicBezTo>
                    <a:pt x="726" y="751"/>
                    <a:pt x="791" y="971"/>
                    <a:pt x="877" y="1175"/>
                  </a:cubicBezTo>
                  <a:cubicBezTo>
                    <a:pt x="925" y="1283"/>
                    <a:pt x="958" y="1390"/>
                    <a:pt x="1006" y="1503"/>
                  </a:cubicBezTo>
                  <a:cubicBezTo>
                    <a:pt x="1022" y="1552"/>
                    <a:pt x="1038" y="1589"/>
                    <a:pt x="1054" y="1638"/>
                  </a:cubicBezTo>
                  <a:lnTo>
                    <a:pt x="1011" y="1692"/>
                  </a:lnTo>
                  <a:cubicBezTo>
                    <a:pt x="974" y="1740"/>
                    <a:pt x="931" y="1794"/>
                    <a:pt x="888" y="1842"/>
                  </a:cubicBezTo>
                  <a:cubicBezTo>
                    <a:pt x="807" y="1933"/>
                    <a:pt x="716" y="2025"/>
                    <a:pt x="635" y="2122"/>
                  </a:cubicBezTo>
                  <a:cubicBezTo>
                    <a:pt x="538" y="2229"/>
                    <a:pt x="442" y="2342"/>
                    <a:pt x="339" y="2450"/>
                  </a:cubicBezTo>
                  <a:cubicBezTo>
                    <a:pt x="270" y="2541"/>
                    <a:pt x="189" y="2632"/>
                    <a:pt x="97" y="2740"/>
                  </a:cubicBezTo>
                  <a:cubicBezTo>
                    <a:pt x="65" y="2783"/>
                    <a:pt x="44" y="2821"/>
                    <a:pt x="28" y="2858"/>
                  </a:cubicBezTo>
                  <a:cubicBezTo>
                    <a:pt x="1" y="2907"/>
                    <a:pt x="6" y="2966"/>
                    <a:pt x="38" y="3009"/>
                  </a:cubicBezTo>
                  <a:cubicBezTo>
                    <a:pt x="135" y="3122"/>
                    <a:pt x="248" y="3235"/>
                    <a:pt x="382" y="3358"/>
                  </a:cubicBezTo>
                  <a:cubicBezTo>
                    <a:pt x="393" y="3364"/>
                    <a:pt x="409" y="3380"/>
                    <a:pt x="420" y="3380"/>
                  </a:cubicBezTo>
                  <a:cubicBezTo>
                    <a:pt x="463" y="3380"/>
                    <a:pt x="485" y="3412"/>
                    <a:pt x="517" y="3460"/>
                  </a:cubicBezTo>
                  <a:cubicBezTo>
                    <a:pt x="522" y="3471"/>
                    <a:pt x="538" y="3487"/>
                    <a:pt x="544" y="3493"/>
                  </a:cubicBezTo>
                  <a:cubicBezTo>
                    <a:pt x="549" y="3498"/>
                    <a:pt x="554" y="3514"/>
                    <a:pt x="565" y="3519"/>
                  </a:cubicBezTo>
                  <a:cubicBezTo>
                    <a:pt x="571" y="3536"/>
                    <a:pt x="576" y="3546"/>
                    <a:pt x="592" y="3562"/>
                  </a:cubicBezTo>
                  <a:lnTo>
                    <a:pt x="619" y="3606"/>
                  </a:lnTo>
                  <a:lnTo>
                    <a:pt x="646" y="3595"/>
                  </a:lnTo>
                  <a:cubicBezTo>
                    <a:pt x="726" y="3552"/>
                    <a:pt x="786" y="3493"/>
                    <a:pt x="839" y="3439"/>
                  </a:cubicBezTo>
                  <a:lnTo>
                    <a:pt x="850" y="3428"/>
                  </a:lnTo>
                  <a:cubicBezTo>
                    <a:pt x="952" y="3321"/>
                    <a:pt x="1054" y="3202"/>
                    <a:pt x="1157" y="3095"/>
                  </a:cubicBezTo>
                  <a:cubicBezTo>
                    <a:pt x="1200" y="3052"/>
                    <a:pt x="1243" y="2998"/>
                    <a:pt x="1291" y="2950"/>
                  </a:cubicBezTo>
                  <a:lnTo>
                    <a:pt x="1302" y="2933"/>
                  </a:lnTo>
                  <a:cubicBezTo>
                    <a:pt x="1323" y="2907"/>
                    <a:pt x="1334" y="2896"/>
                    <a:pt x="1361" y="2896"/>
                  </a:cubicBezTo>
                  <a:cubicBezTo>
                    <a:pt x="1382" y="2896"/>
                    <a:pt x="1404" y="2874"/>
                    <a:pt x="1404" y="2869"/>
                  </a:cubicBezTo>
                  <a:cubicBezTo>
                    <a:pt x="1409" y="2853"/>
                    <a:pt x="1415" y="2842"/>
                    <a:pt x="1415" y="2831"/>
                  </a:cubicBezTo>
                  <a:cubicBezTo>
                    <a:pt x="1415" y="2815"/>
                    <a:pt x="1425" y="2799"/>
                    <a:pt x="1442" y="2783"/>
                  </a:cubicBezTo>
                  <a:cubicBezTo>
                    <a:pt x="1458" y="2767"/>
                    <a:pt x="1463" y="2761"/>
                    <a:pt x="1468" y="2745"/>
                  </a:cubicBezTo>
                  <a:lnTo>
                    <a:pt x="1517" y="2697"/>
                  </a:lnTo>
                  <a:cubicBezTo>
                    <a:pt x="1544" y="2681"/>
                    <a:pt x="1571" y="2654"/>
                    <a:pt x="1592" y="2611"/>
                  </a:cubicBezTo>
                  <a:cubicBezTo>
                    <a:pt x="1603" y="2579"/>
                    <a:pt x="1630" y="2552"/>
                    <a:pt x="1657" y="2525"/>
                  </a:cubicBezTo>
                  <a:cubicBezTo>
                    <a:pt x="1673" y="2514"/>
                    <a:pt x="1678" y="2498"/>
                    <a:pt x="1694" y="2487"/>
                  </a:cubicBezTo>
                  <a:lnTo>
                    <a:pt x="1721" y="2460"/>
                  </a:lnTo>
                  <a:lnTo>
                    <a:pt x="1726" y="2466"/>
                  </a:lnTo>
                  <a:cubicBezTo>
                    <a:pt x="1737" y="2493"/>
                    <a:pt x="1753" y="2519"/>
                    <a:pt x="1775" y="2546"/>
                  </a:cubicBezTo>
                  <a:lnTo>
                    <a:pt x="1834" y="2665"/>
                  </a:lnTo>
                  <a:cubicBezTo>
                    <a:pt x="1866" y="2740"/>
                    <a:pt x="1909" y="2810"/>
                    <a:pt x="1947" y="2880"/>
                  </a:cubicBezTo>
                  <a:cubicBezTo>
                    <a:pt x="1995" y="2971"/>
                    <a:pt x="2049" y="3041"/>
                    <a:pt x="2087" y="3111"/>
                  </a:cubicBezTo>
                  <a:cubicBezTo>
                    <a:pt x="2130" y="3170"/>
                    <a:pt x="2189" y="3245"/>
                    <a:pt x="2275" y="3278"/>
                  </a:cubicBezTo>
                  <a:lnTo>
                    <a:pt x="2286" y="3299"/>
                  </a:lnTo>
                  <a:cubicBezTo>
                    <a:pt x="2296" y="3321"/>
                    <a:pt x="2302" y="3337"/>
                    <a:pt x="2318" y="3358"/>
                  </a:cubicBezTo>
                  <a:cubicBezTo>
                    <a:pt x="2329" y="3385"/>
                    <a:pt x="2350" y="3412"/>
                    <a:pt x="2372" y="3439"/>
                  </a:cubicBezTo>
                  <a:cubicBezTo>
                    <a:pt x="2399" y="3471"/>
                    <a:pt x="2425" y="3498"/>
                    <a:pt x="2447" y="3519"/>
                  </a:cubicBezTo>
                  <a:cubicBezTo>
                    <a:pt x="2466" y="3539"/>
                    <a:pt x="2487" y="3547"/>
                    <a:pt x="2508" y="3547"/>
                  </a:cubicBezTo>
                  <a:cubicBezTo>
                    <a:pt x="2534" y="3547"/>
                    <a:pt x="2560" y="3535"/>
                    <a:pt x="2587" y="3514"/>
                  </a:cubicBezTo>
                  <a:cubicBezTo>
                    <a:pt x="2597" y="3498"/>
                    <a:pt x="2608" y="3482"/>
                    <a:pt x="2614" y="3466"/>
                  </a:cubicBezTo>
                  <a:lnTo>
                    <a:pt x="2614" y="3460"/>
                  </a:lnTo>
                  <a:cubicBezTo>
                    <a:pt x="2678" y="3433"/>
                    <a:pt x="2732" y="3385"/>
                    <a:pt x="2780" y="3321"/>
                  </a:cubicBezTo>
                  <a:cubicBezTo>
                    <a:pt x="2856" y="3278"/>
                    <a:pt x="2909" y="3218"/>
                    <a:pt x="2963" y="3165"/>
                  </a:cubicBezTo>
                  <a:lnTo>
                    <a:pt x="3022" y="3106"/>
                  </a:lnTo>
                  <a:cubicBezTo>
                    <a:pt x="3065" y="3084"/>
                    <a:pt x="3092" y="3057"/>
                    <a:pt x="3103" y="3025"/>
                  </a:cubicBezTo>
                  <a:cubicBezTo>
                    <a:pt x="3119" y="2987"/>
                    <a:pt x="3097" y="2955"/>
                    <a:pt x="3081" y="2923"/>
                  </a:cubicBezTo>
                  <a:cubicBezTo>
                    <a:pt x="3049" y="2864"/>
                    <a:pt x="3011" y="2810"/>
                    <a:pt x="2974" y="2756"/>
                  </a:cubicBezTo>
                  <a:lnTo>
                    <a:pt x="2942" y="2708"/>
                  </a:lnTo>
                  <a:cubicBezTo>
                    <a:pt x="2931" y="2686"/>
                    <a:pt x="2915" y="2665"/>
                    <a:pt x="2904" y="2654"/>
                  </a:cubicBezTo>
                  <a:cubicBezTo>
                    <a:pt x="2888" y="2638"/>
                    <a:pt x="2877" y="2622"/>
                    <a:pt x="2861" y="2606"/>
                  </a:cubicBezTo>
                  <a:cubicBezTo>
                    <a:pt x="2850" y="2584"/>
                    <a:pt x="2834" y="2563"/>
                    <a:pt x="2823" y="2541"/>
                  </a:cubicBezTo>
                  <a:cubicBezTo>
                    <a:pt x="2802" y="2514"/>
                    <a:pt x="2786" y="2487"/>
                    <a:pt x="2769" y="2455"/>
                  </a:cubicBezTo>
                  <a:cubicBezTo>
                    <a:pt x="2705" y="2374"/>
                    <a:pt x="2646" y="2288"/>
                    <a:pt x="2587" y="2208"/>
                  </a:cubicBezTo>
                  <a:cubicBezTo>
                    <a:pt x="2538" y="2143"/>
                    <a:pt x="2490" y="2079"/>
                    <a:pt x="2436" y="2014"/>
                  </a:cubicBezTo>
                  <a:lnTo>
                    <a:pt x="2420" y="1993"/>
                  </a:lnTo>
                  <a:cubicBezTo>
                    <a:pt x="2382" y="1955"/>
                    <a:pt x="2356" y="1912"/>
                    <a:pt x="2339" y="1874"/>
                  </a:cubicBezTo>
                  <a:lnTo>
                    <a:pt x="2458" y="1751"/>
                  </a:lnTo>
                  <a:cubicBezTo>
                    <a:pt x="2538" y="1670"/>
                    <a:pt x="2619" y="1600"/>
                    <a:pt x="2700" y="1520"/>
                  </a:cubicBezTo>
                  <a:cubicBezTo>
                    <a:pt x="2877" y="1342"/>
                    <a:pt x="3054" y="1154"/>
                    <a:pt x="3259" y="955"/>
                  </a:cubicBezTo>
                  <a:lnTo>
                    <a:pt x="3269" y="939"/>
                  </a:lnTo>
                  <a:cubicBezTo>
                    <a:pt x="3307" y="912"/>
                    <a:pt x="3339" y="874"/>
                    <a:pt x="3345" y="810"/>
                  </a:cubicBezTo>
                  <a:lnTo>
                    <a:pt x="3345" y="799"/>
                  </a:lnTo>
                  <a:lnTo>
                    <a:pt x="3312" y="767"/>
                  </a:lnTo>
                  <a:cubicBezTo>
                    <a:pt x="3318" y="729"/>
                    <a:pt x="3296" y="713"/>
                    <a:pt x="3286" y="686"/>
                  </a:cubicBezTo>
                  <a:lnTo>
                    <a:pt x="3269" y="670"/>
                  </a:lnTo>
                  <a:cubicBezTo>
                    <a:pt x="3259" y="659"/>
                    <a:pt x="3243" y="643"/>
                    <a:pt x="3237" y="632"/>
                  </a:cubicBezTo>
                  <a:cubicBezTo>
                    <a:pt x="3151" y="450"/>
                    <a:pt x="2990" y="347"/>
                    <a:pt x="2861" y="288"/>
                  </a:cubicBezTo>
                  <a:cubicBezTo>
                    <a:pt x="2823" y="267"/>
                    <a:pt x="2775" y="261"/>
                    <a:pt x="2726" y="245"/>
                  </a:cubicBezTo>
                  <a:cubicBezTo>
                    <a:pt x="2715" y="243"/>
                    <a:pt x="2704" y="243"/>
                    <a:pt x="2694" y="243"/>
                  </a:cubicBezTo>
                  <a:cubicBezTo>
                    <a:pt x="2643" y="243"/>
                    <a:pt x="2600" y="263"/>
                    <a:pt x="2560" y="294"/>
                  </a:cubicBezTo>
                  <a:lnTo>
                    <a:pt x="2554" y="299"/>
                  </a:lnTo>
                  <a:cubicBezTo>
                    <a:pt x="2517" y="337"/>
                    <a:pt x="2485" y="369"/>
                    <a:pt x="2458" y="401"/>
                  </a:cubicBezTo>
                  <a:lnTo>
                    <a:pt x="2151" y="745"/>
                  </a:lnTo>
                  <a:cubicBezTo>
                    <a:pt x="2033" y="874"/>
                    <a:pt x="1920" y="993"/>
                    <a:pt x="1807" y="1122"/>
                  </a:cubicBezTo>
                  <a:cubicBezTo>
                    <a:pt x="1791" y="1143"/>
                    <a:pt x="1775" y="1154"/>
                    <a:pt x="1753" y="1175"/>
                  </a:cubicBezTo>
                  <a:cubicBezTo>
                    <a:pt x="1748" y="1159"/>
                    <a:pt x="1737" y="1143"/>
                    <a:pt x="1737" y="1127"/>
                  </a:cubicBezTo>
                  <a:cubicBezTo>
                    <a:pt x="1721" y="1052"/>
                    <a:pt x="1700" y="976"/>
                    <a:pt x="1678" y="912"/>
                  </a:cubicBezTo>
                  <a:lnTo>
                    <a:pt x="1651" y="815"/>
                  </a:lnTo>
                  <a:cubicBezTo>
                    <a:pt x="1592" y="611"/>
                    <a:pt x="1533" y="433"/>
                    <a:pt x="1463" y="278"/>
                  </a:cubicBezTo>
                  <a:cubicBezTo>
                    <a:pt x="1431" y="213"/>
                    <a:pt x="1399" y="143"/>
                    <a:pt x="1356" y="79"/>
                  </a:cubicBezTo>
                  <a:cubicBezTo>
                    <a:pt x="1327" y="26"/>
                    <a:pt x="1280" y="1"/>
                    <a:pt x="1232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0" name="Google Shape;150;p3"/>
            <p:cNvGrpSpPr/>
            <p:nvPr/>
          </p:nvGrpSpPr>
          <p:grpSpPr>
            <a:xfrm>
              <a:off x="6149675" y="906284"/>
              <a:ext cx="816204" cy="579822"/>
              <a:chOff x="5996900" y="1046584"/>
              <a:chExt cx="816204" cy="579822"/>
            </a:xfrm>
          </p:grpSpPr>
          <p:sp>
            <p:nvSpPr>
              <p:cNvPr id="151" name="Google Shape;151;p3"/>
              <p:cNvSpPr/>
              <p:nvPr/>
            </p:nvSpPr>
            <p:spPr>
              <a:xfrm>
                <a:off x="6035288" y="1369629"/>
                <a:ext cx="14007" cy="45649"/>
              </a:xfrm>
              <a:custGeom>
                <a:avLst/>
                <a:gdLst/>
                <a:ahLst/>
                <a:cxnLst/>
                <a:rect l="l" t="t" r="r" b="b"/>
                <a:pathLst>
                  <a:path w="216" h="704" extrusionOk="0">
                    <a:moveTo>
                      <a:pt x="100" y="0"/>
                    </a:moveTo>
                    <a:cubicBezTo>
                      <a:pt x="77" y="0"/>
                      <a:pt x="56" y="13"/>
                      <a:pt x="54" y="41"/>
                    </a:cubicBezTo>
                    <a:cubicBezTo>
                      <a:pt x="32" y="165"/>
                      <a:pt x="27" y="278"/>
                      <a:pt x="22" y="396"/>
                    </a:cubicBezTo>
                    <a:cubicBezTo>
                      <a:pt x="22" y="498"/>
                      <a:pt x="0" y="617"/>
                      <a:pt x="75" y="687"/>
                    </a:cubicBezTo>
                    <a:cubicBezTo>
                      <a:pt x="87" y="698"/>
                      <a:pt x="101" y="704"/>
                      <a:pt x="114" y="704"/>
                    </a:cubicBezTo>
                    <a:cubicBezTo>
                      <a:pt x="132" y="704"/>
                      <a:pt x="149" y="694"/>
                      <a:pt x="162" y="676"/>
                    </a:cubicBezTo>
                    <a:cubicBezTo>
                      <a:pt x="215" y="595"/>
                      <a:pt x="183" y="488"/>
                      <a:pt x="183" y="391"/>
                    </a:cubicBezTo>
                    <a:cubicBezTo>
                      <a:pt x="178" y="283"/>
                      <a:pt x="167" y="170"/>
                      <a:pt x="162" y="57"/>
                    </a:cubicBezTo>
                    <a:cubicBezTo>
                      <a:pt x="162" y="21"/>
                      <a:pt x="129" y="0"/>
                      <a:pt x="100" y="0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3"/>
              <p:cNvSpPr/>
              <p:nvPr/>
            </p:nvSpPr>
            <p:spPr>
              <a:xfrm>
                <a:off x="6046766" y="1355882"/>
                <a:ext cx="53173" cy="59396"/>
              </a:xfrm>
              <a:custGeom>
                <a:avLst/>
                <a:gdLst/>
                <a:ahLst/>
                <a:cxnLst/>
                <a:rect l="l" t="t" r="r" b="b"/>
                <a:pathLst>
                  <a:path w="820" h="916" extrusionOk="0">
                    <a:moveTo>
                      <a:pt x="372" y="150"/>
                    </a:moveTo>
                    <a:cubicBezTo>
                      <a:pt x="400" y="150"/>
                      <a:pt x="440" y="176"/>
                      <a:pt x="474" y="210"/>
                    </a:cubicBezTo>
                    <a:cubicBezTo>
                      <a:pt x="581" y="302"/>
                      <a:pt x="576" y="409"/>
                      <a:pt x="538" y="517"/>
                    </a:cubicBezTo>
                    <a:cubicBezTo>
                      <a:pt x="517" y="485"/>
                      <a:pt x="495" y="458"/>
                      <a:pt x="468" y="431"/>
                    </a:cubicBezTo>
                    <a:cubicBezTo>
                      <a:pt x="420" y="377"/>
                      <a:pt x="355" y="307"/>
                      <a:pt x="339" y="226"/>
                    </a:cubicBezTo>
                    <a:cubicBezTo>
                      <a:pt x="332" y="171"/>
                      <a:pt x="347" y="150"/>
                      <a:pt x="372" y="150"/>
                    </a:cubicBezTo>
                    <a:close/>
                    <a:moveTo>
                      <a:pt x="382" y="522"/>
                    </a:moveTo>
                    <a:lnTo>
                      <a:pt x="393" y="538"/>
                    </a:lnTo>
                    <a:cubicBezTo>
                      <a:pt x="486" y="662"/>
                      <a:pt x="440" y="776"/>
                      <a:pt x="300" y="776"/>
                    </a:cubicBezTo>
                    <a:cubicBezTo>
                      <a:pt x="293" y="776"/>
                      <a:pt x="287" y="775"/>
                      <a:pt x="280" y="775"/>
                    </a:cubicBezTo>
                    <a:cubicBezTo>
                      <a:pt x="81" y="759"/>
                      <a:pt x="280" y="576"/>
                      <a:pt x="361" y="544"/>
                    </a:cubicBezTo>
                    <a:lnTo>
                      <a:pt x="382" y="522"/>
                    </a:lnTo>
                    <a:close/>
                    <a:moveTo>
                      <a:pt x="339" y="0"/>
                    </a:moveTo>
                    <a:cubicBezTo>
                      <a:pt x="334" y="0"/>
                      <a:pt x="329" y="0"/>
                      <a:pt x="323" y="1"/>
                    </a:cubicBezTo>
                    <a:cubicBezTo>
                      <a:pt x="140" y="6"/>
                      <a:pt x="178" y="200"/>
                      <a:pt x="226" y="318"/>
                    </a:cubicBezTo>
                    <a:cubicBezTo>
                      <a:pt x="253" y="382"/>
                      <a:pt x="296" y="431"/>
                      <a:pt x="334" y="479"/>
                    </a:cubicBezTo>
                    <a:cubicBezTo>
                      <a:pt x="194" y="495"/>
                      <a:pt x="1" y="619"/>
                      <a:pt x="60" y="786"/>
                    </a:cubicBezTo>
                    <a:cubicBezTo>
                      <a:pt x="92" y="878"/>
                      <a:pt x="191" y="915"/>
                      <a:pt x="290" y="915"/>
                    </a:cubicBezTo>
                    <a:cubicBezTo>
                      <a:pt x="359" y="915"/>
                      <a:pt x="427" y="897"/>
                      <a:pt x="474" y="866"/>
                    </a:cubicBezTo>
                    <a:cubicBezTo>
                      <a:pt x="554" y="812"/>
                      <a:pt x="581" y="753"/>
                      <a:pt x="581" y="683"/>
                    </a:cubicBezTo>
                    <a:cubicBezTo>
                      <a:pt x="819" y="472"/>
                      <a:pt x="657" y="0"/>
                      <a:pt x="339" y="0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3;p3"/>
              <p:cNvSpPr/>
              <p:nvPr/>
            </p:nvSpPr>
            <p:spPr>
              <a:xfrm>
                <a:off x="6093130" y="1362950"/>
                <a:ext cx="46105" cy="56089"/>
              </a:xfrm>
              <a:custGeom>
                <a:avLst/>
                <a:gdLst/>
                <a:ahLst/>
                <a:cxnLst/>
                <a:rect l="l" t="t" r="r" b="b"/>
                <a:pathLst>
                  <a:path w="711" h="865" extrusionOk="0">
                    <a:moveTo>
                      <a:pt x="302" y="0"/>
                    </a:moveTo>
                    <a:cubicBezTo>
                      <a:pt x="282" y="0"/>
                      <a:pt x="263" y="3"/>
                      <a:pt x="243" y="10"/>
                    </a:cubicBezTo>
                    <a:cubicBezTo>
                      <a:pt x="200" y="26"/>
                      <a:pt x="200" y="80"/>
                      <a:pt x="232" y="107"/>
                    </a:cubicBezTo>
                    <a:cubicBezTo>
                      <a:pt x="323" y="171"/>
                      <a:pt x="420" y="198"/>
                      <a:pt x="479" y="316"/>
                    </a:cubicBezTo>
                    <a:cubicBezTo>
                      <a:pt x="538" y="429"/>
                      <a:pt x="560" y="601"/>
                      <a:pt x="447" y="687"/>
                    </a:cubicBezTo>
                    <a:cubicBezTo>
                      <a:pt x="415" y="713"/>
                      <a:pt x="377" y="726"/>
                      <a:pt x="340" y="726"/>
                    </a:cubicBezTo>
                    <a:cubicBezTo>
                      <a:pt x="276" y="726"/>
                      <a:pt x="217" y="689"/>
                      <a:pt x="200" y="617"/>
                    </a:cubicBezTo>
                    <a:cubicBezTo>
                      <a:pt x="162" y="478"/>
                      <a:pt x="205" y="306"/>
                      <a:pt x="264" y="182"/>
                    </a:cubicBezTo>
                    <a:cubicBezTo>
                      <a:pt x="279" y="148"/>
                      <a:pt x="249" y="114"/>
                      <a:pt x="220" y="114"/>
                    </a:cubicBezTo>
                    <a:cubicBezTo>
                      <a:pt x="208" y="114"/>
                      <a:pt x="197" y="119"/>
                      <a:pt x="189" y="134"/>
                    </a:cubicBezTo>
                    <a:cubicBezTo>
                      <a:pt x="92" y="295"/>
                      <a:pt x="1" y="553"/>
                      <a:pt x="103" y="736"/>
                    </a:cubicBezTo>
                    <a:cubicBezTo>
                      <a:pt x="153" y="823"/>
                      <a:pt x="246" y="864"/>
                      <a:pt x="341" y="864"/>
                    </a:cubicBezTo>
                    <a:cubicBezTo>
                      <a:pt x="398" y="864"/>
                      <a:pt x="456" y="850"/>
                      <a:pt x="506" y="822"/>
                    </a:cubicBezTo>
                    <a:cubicBezTo>
                      <a:pt x="683" y="730"/>
                      <a:pt x="710" y="510"/>
                      <a:pt x="646" y="333"/>
                    </a:cubicBezTo>
                    <a:cubicBezTo>
                      <a:pt x="598" y="198"/>
                      <a:pt x="461" y="0"/>
                      <a:pt x="302" y="0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154;p3"/>
              <p:cNvSpPr/>
              <p:nvPr/>
            </p:nvSpPr>
            <p:spPr>
              <a:xfrm>
                <a:off x="5996900" y="1046584"/>
                <a:ext cx="816204" cy="403061"/>
              </a:xfrm>
              <a:custGeom>
                <a:avLst/>
                <a:gdLst/>
                <a:ahLst/>
                <a:cxnLst/>
                <a:rect l="l" t="t" r="r" b="b"/>
                <a:pathLst>
                  <a:path w="12587" h="6216" extrusionOk="0">
                    <a:moveTo>
                      <a:pt x="6059" y="215"/>
                    </a:moveTo>
                    <a:cubicBezTo>
                      <a:pt x="6098" y="215"/>
                      <a:pt x="6138" y="216"/>
                      <a:pt x="6178" y="217"/>
                    </a:cubicBezTo>
                    <a:cubicBezTo>
                      <a:pt x="6442" y="228"/>
                      <a:pt x="6694" y="260"/>
                      <a:pt x="6952" y="308"/>
                    </a:cubicBezTo>
                    <a:lnTo>
                      <a:pt x="6909" y="448"/>
                    </a:lnTo>
                    <a:cubicBezTo>
                      <a:pt x="6888" y="523"/>
                      <a:pt x="6856" y="593"/>
                      <a:pt x="6872" y="669"/>
                    </a:cubicBezTo>
                    <a:cubicBezTo>
                      <a:pt x="6875" y="689"/>
                      <a:pt x="6897" y="704"/>
                      <a:pt x="6916" y="704"/>
                    </a:cubicBezTo>
                    <a:cubicBezTo>
                      <a:pt x="6926" y="704"/>
                      <a:pt x="6936" y="699"/>
                      <a:pt x="6942" y="690"/>
                    </a:cubicBezTo>
                    <a:cubicBezTo>
                      <a:pt x="6990" y="631"/>
                      <a:pt x="6995" y="550"/>
                      <a:pt x="7017" y="475"/>
                    </a:cubicBezTo>
                    <a:cubicBezTo>
                      <a:pt x="7022" y="427"/>
                      <a:pt x="7038" y="373"/>
                      <a:pt x="7044" y="324"/>
                    </a:cubicBezTo>
                    <a:cubicBezTo>
                      <a:pt x="7436" y="405"/>
                      <a:pt x="7818" y="523"/>
                      <a:pt x="8194" y="647"/>
                    </a:cubicBezTo>
                    <a:cubicBezTo>
                      <a:pt x="8307" y="690"/>
                      <a:pt x="8415" y="728"/>
                      <a:pt x="8522" y="771"/>
                    </a:cubicBezTo>
                    <a:cubicBezTo>
                      <a:pt x="8495" y="803"/>
                      <a:pt x="8474" y="846"/>
                      <a:pt x="8468" y="884"/>
                    </a:cubicBezTo>
                    <a:cubicBezTo>
                      <a:pt x="8458" y="943"/>
                      <a:pt x="8463" y="1045"/>
                      <a:pt x="8544" y="1061"/>
                    </a:cubicBezTo>
                    <a:cubicBezTo>
                      <a:pt x="8555" y="1061"/>
                      <a:pt x="8576" y="1061"/>
                      <a:pt x="8581" y="1045"/>
                    </a:cubicBezTo>
                    <a:cubicBezTo>
                      <a:pt x="8603" y="1007"/>
                      <a:pt x="8592" y="964"/>
                      <a:pt x="8598" y="916"/>
                    </a:cubicBezTo>
                    <a:cubicBezTo>
                      <a:pt x="8603" y="878"/>
                      <a:pt x="8624" y="846"/>
                      <a:pt x="8651" y="819"/>
                    </a:cubicBezTo>
                    <a:cubicBezTo>
                      <a:pt x="9087" y="991"/>
                      <a:pt x="9506" y="1195"/>
                      <a:pt x="9893" y="1437"/>
                    </a:cubicBezTo>
                    <a:cubicBezTo>
                      <a:pt x="9845" y="1464"/>
                      <a:pt x="9802" y="1497"/>
                      <a:pt x="9764" y="1534"/>
                    </a:cubicBezTo>
                    <a:cubicBezTo>
                      <a:pt x="9753" y="1550"/>
                      <a:pt x="9748" y="1577"/>
                      <a:pt x="9753" y="1599"/>
                    </a:cubicBezTo>
                    <a:cubicBezTo>
                      <a:pt x="9759" y="1615"/>
                      <a:pt x="9764" y="1626"/>
                      <a:pt x="9780" y="1631"/>
                    </a:cubicBezTo>
                    <a:cubicBezTo>
                      <a:pt x="9793" y="1634"/>
                      <a:pt x="9803" y="1637"/>
                      <a:pt x="9814" y="1637"/>
                    </a:cubicBezTo>
                    <a:cubicBezTo>
                      <a:pt x="9822" y="1637"/>
                      <a:pt x="9830" y="1635"/>
                      <a:pt x="9839" y="1631"/>
                    </a:cubicBezTo>
                    <a:cubicBezTo>
                      <a:pt x="9893" y="1599"/>
                      <a:pt x="9947" y="1550"/>
                      <a:pt x="9990" y="1497"/>
                    </a:cubicBezTo>
                    <a:cubicBezTo>
                      <a:pt x="10425" y="1787"/>
                      <a:pt x="10823" y="2136"/>
                      <a:pt x="11162" y="2572"/>
                    </a:cubicBezTo>
                    <a:cubicBezTo>
                      <a:pt x="11243" y="2679"/>
                      <a:pt x="11323" y="2787"/>
                      <a:pt x="11399" y="2900"/>
                    </a:cubicBezTo>
                    <a:cubicBezTo>
                      <a:pt x="11388" y="2916"/>
                      <a:pt x="11372" y="2921"/>
                      <a:pt x="11361" y="2927"/>
                    </a:cubicBezTo>
                    <a:cubicBezTo>
                      <a:pt x="11323" y="2948"/>
                      <a:pt x="11286" y="2953"/>
                      <a:pt x="11253" y="2980"/>
                    </a:cubicBezTo>
                    <a:cubicBezTo>
                      <a:pt x="11232" y="3002"/>
                      <a:pt x="11232" y="3040"/>
                      <a:pt x="11259" y="3056"/>
                    </a:cubicBezTo>
                    <a:cubicBezTo>
                      <a:pt x="11275" y="3064"/>
                      <a:pt x="11292" y="3067"/>
                      <a:pt x="11309" y="3067"/>
                    </a:cubicBezTo>
                    <a:cubicBezTo>
                      <a:pt x="11360" y="3067"/>
                      <a:pt x="11412" y="3034"/>
                      <a:pt x="11452" y="2986"/>
                    </a:cubicBezTo>
                    <a:cubicBezTo>
                      <a:pt x="11721" y="3410"/>
                      <a:pt x="11931" y="3873"/>
                      <a:pt x="12071" y="4351"/>
                    </a:cubicBezTo>
                    <a:cubicBezTo>
                      <a:pt x="12022" y="4351"/>
                      <a:pt x="11985" y="4367"/>
                      <a:pt x="11942" y="4378"/>
                    </a:cubicBezTo>
                    <a:cubicBezTo>
                      <a:pt x="11888" y="4394"/>
                      <a:pt x="11829" y="4400"/>
                      <a:pt x="11791" y="4448"/>
                    </a:cubicBezTo>
                    <a:cubicBezTo>
                      <a:pt x="11764" y="4475"/>
                      <a:pt x="11775" y="4529"/>
                      <a:pt x="11818" y="4534"/>
                    </a:cubicBezTo>
                    <a:cubicBezTo>
                      <a:pt x="11831" y="4539"/>
                      <a:pt x="11843" y="4541"/>
                      <a:pt x="11856" y="4541"/>
                    </a:cubicBezTo>
                    <a:cubicBezTo>
                      <a:pt x="11902" y="4541"/>
                      <a:pt x="11948" y="4516"/>
                      <a:pt x="11990" y="4507"/>
                    </a:cubicBezTo>
                    <a:cubicBezTo>
                      <a:pt x="12033" y="4491"/>
                      <a:pt x="12071" y="4480"/>
                      <a:pt x="12103" y="4459"/>
                    </a:cubicBezTo>
                    <a:cubicBezTo>
                      <a:pt x="12237" y="4964"/>
                      <a:pt x="12307" y="5486"/>
                      <a:pt x="12302" y="6013"/>
                    </a:cubicBezTo>
                    <a:cubicBezTo>
                      <a:pt x="11360" y="5979"/>
                      <a:pt x="10415" y="5970"/>
                      <a:pt x="9470" y="5970"/>
                    </a:cubicBezTo>
                    <a:cubicBezTo>
                      <a:pt x="8452" y="5970"/>
                      <a:pt x="7435" y="5980"/>
                      <a:pt x="6420" y="5980"/>
                    </a:cubicBezTo>
                    <a:cubicBezTo>
                      <a:pt x="6431" y="5900"/>
                      <a:pt x="6447" y="5819"/>
                      <a:pt x="6452" y="5738"/>
                    </a:cubicBezTo>
                    <a:cubicBezTo>
                      <a:pt x="6455" y="5685"/>
                      <a:pt x="6412" y="5654"/>
                      <a:pt x="6369" y="5654"/>
                    </a:cubicBezTo>
                    <a:cubicBezTo>
                      <a:pt x="6335" y="5654"/>
                      <a:pt x="6301" y="5674"/>
                      <a:pt x="6291" y="5717"/>
                    </a:cubicBezTo>
                    <a:cubicBezTo>
                      <a:pt x="6280" y="5771"/>
                      <a:pt x="6270" y="5830"/>
                      <a:pt x="6264" y="5889"/>
                    </a:cubicBezTo>
                    <a:cubicBezTo>
                      <a:pt x="6264" y="5910"/>
                      <a:pt x="6270" y="5948"/>
                      <a:pt x="6270" y="5975"/>
                    </a:cubicBezTo>
                    <a:lnTo>
                      <a:pt x="1657" y="5975"/>
                    </a:lnTo>
                    <a:cubicBezTo>
                      <a:pt x="1388" y="5975"/>
                      <a:pt x="1094" y="5954"/>
                      <a:pt x="806" y="5954"/>
                    </a:cubicBezTo>
                    <a:cubicBezTo>
                      <a:pt x="634" y="5954"/>
                      <a:pt x="463" y="5962"/>
                      <a:pt x="302" y="5986"/>
                    </a:cubicBezTo>
                    <a:cubicBezTo>
                      <a:pt x="275" y="5496"/>
                      <a:pt x="356" y="5034"/>
                      <a:pt x="490" y="4566"/>
                    </a:cubicBezTo>
                    <a:cubicBezTo>
                      <a:pt x="548" y="4605"/>
                      <a:pt x="611" y="4649"/>
                      <a:pt x="674" y="4649"/>
                    </a:cubicBezTo>
                    <a:cubicBezTo>
                      <a:pt x="681" y="4649"/>
                      <a:pt x="688" y="4648"/>
                      <a:pt x="694" y="4647"/>
                    </a:cubicBezTo>
                    <a:cubicBezTo>
                      <a:pt x="748" y="4647"/>
                      <a:pt x="775" y="4582"/>
                      <a:pt x="732" y="4550"/>
                    </a:cubicBezTo>
                    <a:cubicBezTo>
                      <a:pt x="678" y="4502"/>
                      <a:pt x="592" y="4480"/>
                      <a:pt x="517" y="4470"/>
                    </a:cubicBezTo>
                    <a:cubicBezTo>
                      <a:pt x="544" y="4373"/>
                      <a:pt x="581" y="4281"/>
                      <a:pt x="614" y="4185"/>
                    </a:cubicBezTo>
                    <a:cubicBezTo>
                      <a:pt x="759" y="3776"/>
                      <a:pt x="920" y="3373"/>
                      <a:pt x="1130" y="2996"/>
                    </a:cubicBezTo>
                    <a:cubicBezTo>
                      <a:pt x="1189" y="3050"/>
                      <a:pt x="1280" y="3099"/>
                      <a:pt x="1345" y="3126"/>
                    </a:cubicBezTo>
                    <a:cubicBezTo>
                      <a:pt x="1350" y="3127"/>
                      <a:pt x="1356" y="3128"/>
                      <a:pt x="1362" y="3128"/>
                    </a:cubicBezTo>
                    <a:cubicBezTo>
                      <a:pt x="1379" y="3128"/>
                      <a:pt x="1396" y="3121"/>
                      <a:pt x="1404" y="3109"/>
                    </a:cubicBezTo>
                    <a:cubicBezTo>
                      <a:pt x="1420" y="3099"/>
                      <a:pt x="1426" y="3083"/>
                      <a:pt x="1426" y="3061"/>
                    </a:cubicBezTo>
                    <a:cubicBezTo>
                      <a:pt x="1420" y="3029"/>
                      <a:pt x="1404" y="3007"/>
                      <a:pt x="1377" y="3002"/>
                    </a:cubicBezTo>
                    <a:cubicBezTo>
                      <a:pt x="1334" y="2980"/>
                      <a:pt x="1286" y="2970"/>
                      <a:pt x="1237" y="2943"/>
                    </a:cubicBezTo>
                    <a:cubicBezTo>
                      <a:pt x="1216" y="2937"/>
                      <a:pt x="1200" y="2921"/>
                      <a:pt x="1178" y="2910"/>
                    </a:cubicBezTo>
                    <a:cubicBezTo>
                      <a:pt x="1264" y="2760"/>
                      <a:pt x="1350" y="2620"/>
                      <a:pt x="1458" y="2486"/>
                    </a:cubicBezTo>
                    <a:cubicBezTo>
                      <a:pt x="1662" y="2217"/>
                      <a:pt x="1888" y="1980"/>
                      <a:pt x="2141" y="1765"/>
                    </a:cubicBezTo>
                    <a:cubicBezTo>
                      <a:pt x="2157" y="1787"/>
                      <a:pt x="2178" y="1803"/>
                      <a:pt x="2200" y="1819"/>
                    </a:cubicBezTo>
                    <a:cubicBezTo>
                      <a:pt x="2246" y="1851"/>
                      <a:pt x="2299" y="1911"/>
                      <a:pt x="2361" y="1911"/>
                    </a:cubicBezTo>
                    <a:cubicBezTo>
                      <a:pt x="2372" y="1911"/>
                      <a:pt x="2382" y="1909"/>
                      <a:pt x="2393" y="1905"/>
                    </a:cubicBezTo>
                    <a:cubicBezTo>
                      <a:pt x="2420" y="1900"/>
                      <a:pt x="2442" y="1867"/>
                      <a:pt x="2436" y="1841"/>
                    </a:cubicBezTo>
                    <a:cubicBezTo>
                      <a:pt x="2420" y="1771"/>
                      <a:pt x="2334" y="1744"/>
                      <a:pt x="2286" y="1712"/>
                    </a:cubicBezTo>
                    <a:cubicBezTo>
                      <a:pt x="2275" y="1695"/>
                      <a:pt x="2253" y="1690"/>
                      <a:pt x="2237" y="1679"/>
                    </a:cubicBezTo>
                    <a:cubicBezTo>
                      <a:pt x="2598" y="1389"/>
                      <a:pt x="2990" y="1142"/>
                      <a:pt x="3409" y="937"/>
                    </a:cubicBezTo>
                    <a:cubicBezTo>
                      <a:pt x="3420" y="980"/>
                      <a:pt x="3447" y="1013"/>
                      <a:pt x="3474" y="1040"/>
                    </a:cubicBezTo>
                    <a:cubicBezTo>
                      <a:pt x="3512" y="1077"/>
                      <a:pt x="3544" y="1126"/>
                      <a:pt x="3581" y="1158"/>
                    </a:cubicBezTo>
                    <a:cubicBezTo>
                      <a:pt x="3598" y="1171"/>
                      <a:pt x="3612" y="1178"/>
                      <a:pt x="3628" y="1178"/>
                    </a:cubicBezTo>
                    <a:cubicBezTo>
                      <a:pt x="3638" y="1178"/>
                      <a:pt x="3649" y="1175"/>
                      <a:pt x="3662" y="1169"/>
                    </a:cubicBezTo>
                    <a:cubicBezTo>
                      <a:pt x="3678" y="1158"/>
                      <a:pt x="3678" y="1152"/>
                      <a:pt x="3684" y="1147"/>
                    </a:cubicBezTo>
                    <a:cubicBezTo>
                      <a:pt x="3700" y="1126"/>
                      <a:pt x="3700" y="1099"/>
                      <a:pt x="3684" y="1077"/>
                    </a:cubicBezTo>
                    <a:cubicBezTo>
                      <a:pt x="3657" y="1034"/>
                      <a:pt x="3608" y="991"/>
                      <a:pt x="3571" y="959"/>
                    </a:cubicBezTo>
                    <a:cubicBezTo>
                      <a:pt x="3544" y="937"/>
                      <a:pt x="3522" y="910"/>
                      <a:pt x="3495" y="889"/>
                    </a:cubicBezTo>
                    <a:cubicBezTo>
                      <a:pt x="3743" y="771"/>
                      <a:pt x="4001" y="663"/>
                      <a:pt x="4264" y="577"/>
                    </a:cubicBezTo>
                    <a:cubicBezTo>
                      <a:pt x="4549" y="475"/>
                      <a:pt x="4845" y="378"/>
                      <a:pt x="5141" y="314"/>
                    </a:cubicBezTo>
                    <a:cubicBezTo>
                      <a:pt x="5157" y="351"/>
                      <a:pt x="5167" y="389"/>
                      <a:pt x="5189" y="427"/>
                    </a:cubicBezTo>
                    <a:cubicBezTo>
                      <a:pt x="5216" y="486"/>
                      <a:pt x="5237" y="561"/>
                      <a:pt x="5296" y="604"/>
                    </a:cubicBezTo>
                    <a:cubicBezTo>
                      <a:pt x="5304" y="610"/>
                      <a:pt x="5313" y="613"/>
                      <a:pt x="5321" y="613"/>
                    </a:cubicBezTo>
                    <a:cubicBezTo>
                      <a:pt x="5349" y="613"/>
                      <a:pt x="5377" y="584"/>
                      <a:pt x="5377" y="556"/>
                    </a:cubicBezTo>
                    <a:cubicBezTo>
                      <a:pt x="5377" y="486"/>
                      <a:pt x="5329" y="432"/>
                      <a:pt x="5302" y="378"/>
                    </a:cubicBezTo>
                    <a:cubicBezTo>
                      <a:pt x="5291" y="351"/>
                      <a:pt x="5270" y="324"/>
                      <a:pt x="5259" y="298"/>
                    </a:cubicBezTo>
                    <a:cubicBezTo>
                      <a:pt x="5521" y="246"/>
                      <a:pt x="5788" y="215"/>
                      <a:pt x="6059" y="215"/>
                    </a:cubicBezTo>
                    <a:close/>
                    <a:moveTo>
                      <a:pt x="6096" y="0"/>
                    </a:moveTo>
                    <a:cubicBezTo>
                      <a:pt x="5570" y="0"/>
                      <a:pt x="5055" y="91"/>
                      <a:pt x="4544" y="255"/>
                    </a:cubicBezTo>
                    <a:cubicBezTo>
                      <a:pt x="3431" y="604"/>
                      <a:pt x="2329" y="1174"/>
                      <a:pt x="1538" y="2056"/>
                    </a:cubicBezTo>
                    <a:cubicBezTo>
                      <a:pt x="1065" y="2593"/>
                      <a:pt x="754" y="3222"/>
                      <a:pt x="506" y="3894"/>
                    </a:cubicBezTo>
                    <a:cubicBezTo>
                      <a:pt x="259" y="4572"/>
                      <a:pt x="1" y="5330"/>
                      <a:pt x="141" y="6050"/>
                    </a:cubicBezTo>
                    <a:cubicBezTo>
                      <a:pt x="130" y="6088"/>
                      <a:pt x="135" y="6120"/>
                      <a:pt x="162" y="6147"/>
                    </a:cubicBezTo>
                    <a:lnTo>
                      <a:pt x="162" y="6152"/>
                    </a:lnTo>
                    <a:cubicBezTo>
                      <a:pt x="171" y="6190"/>
                      <a:pt x="204" y="6207"/>
                      <a:pt x="236" y="6207"/>
                    </a:cubicBezTo>
                    <a:cubicBezTo>
                      <a:pt x="259" y="6207"/>
                      <a:pt x="283" y="6198"/>
                      <a:pt x="297" y="6179"/>
                    </a:cubicBezTo>
                    <a:cubicBezTo>
                      <a:pt x="468" y="6207"/>
                      <a:pt x="647" y="6215"/>
                      <a:pt x="828" y="6215"/>
                    </a:cubicBezTo>
                    <a:cubicBezTo>
                      <a:pt x="1107" y="6215"/>
                      <a:pt x="1390" y="6195"/>
                      <a:pt x="1657" y="6195"/>
                    </a:cubicBezTo>
                    <a:lnTo>
                      <a:pt x="6307" y="6195"/>
                    </a:lnTo>
                    <a:cubicBezTo>
                      <a:pt x="7301" y="6195"/>
                      <a:pt x="8298" y="6204"/>
                      <a:pt x="9295" y="6204"/>
                    </a:cubicBezTo>
                    <a:cubicBezTo>
                      <a:pt x="10364" y="6204"/>
                      <a:pt x="11433" y="6194"/>
                      <a:pt x="12501" y="6152"/>
                    </a:cubicBezTo>
                    <a:cubicBezTo>
                      <a:pt x="12587" y="6152"/>
                      <a:pt x="12587" y="6034"/>
                      <a:pt x="12517" y="6018"/>
                    </a:cubicBezTo>
                    <a:cubicBezTo>
                      <a:pt x="12576" y="4873"/>
                      <a:pt x="12221" y="3717"/>
                      <a:pt x="11581" y="2765"/>
                    </a:cubicBezTo>
                    <a:cubicBezTo>
                      <a:pt x="10882" y="1733"/>
                      <a:pt x="9899" y="1050"/>
                      <a:pt x="8743" y="609"/>
                    </a:cubicBezTo>
                    <a:cubicBezTo>
                      <a:pt x="8087" y="351"/>
                      <a:pt x="7399" y="131"/>
                      <a:pt x="6694" y="40"/>
                    </a:cubicBezTo>
                    <a:cubicBezTo>
                      <a:pt x="6493" y="13"/>
                      <a:pt x="6293" y="0"/>
                      <a:pt x="6096" y="0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55;p3"/>
              <p:cNvSpPr/>
              <p:nvPr/>
            </p:nvSpPr>
            <p:spPr>
              <a:xfrm>
                <a:off x="6189684" y="1181845"/>
                <a:ext cx="452229" cy="182532"/>
              </a:xfrm>
              <a:custGeom>
                <a:avLst/>
                <a:gdLst/>
                <a:ahLst/>
                <a:cxnLst/>
                <a:rect l="l" t="t" r="r" b="b"/>
                <a:pathLst>
                  <a:path w="6974" h="2815" extrusionOk="0">
                    <a:moveTo>
                      <a:pt x="3453" y="178"/>
                    </a:moveTo>
                    <a:cubicBezTo>
                      <a:pt x="4154" y="178"/>
                      <a:pt x="4834" y="396"/>
                      <a:pt x="5420" y="792"/>
                    </a:cubicBezTo>
                    <a:cubicBezTo>
                      <a:pt x="6022" y="1206"/>
                      <a:pt x="6737" y="1851"/>
                      <a:pt x="6791" y="2620"/>
                    </a:cubicBezTo>
                    <a:cubicBezTo>
                      <a:pt x="6326" y="2613"/>
                      <a:pt x="5859" y="2611"/>
                      <a:pt x="5393" y="2611"/>
                    </a:cubicBezTo>
                    <a:cubicBezTo>
                      <a:pt x="4771" y="2611"/>
                      <a:pt x="4148" y="2615"/>
                      <a:pt x="3528" y="2615"/>
                    </a:cubicBezTo>
                    <a:lnTo>
                      <a:pt x="2168" y="2615"/>
                    </a:lnTo>
                    <a:cubicBezTo>
                      <a:pt x="1898" y="2613"/>
                      <a:pt x="1627" y="2610"/>
                      <a:pt x="1356" y="2610"/>
                    </a:cubicBezTo>
                    <a:cubicBezTo>
                      <a:pt x="963" y="2610"/>
                      <a:pt x="570" y="2615"/>
                      <a:pt x="178" y="2631"/>
                    </a:cubicBezTo>
                    <a:cubicBezTo>
                      <a:pt x="662" y="1287"/>
                      <a:pt x="1764" y="271"/>
                      <a:pt x="3243" y="185"/>
                    </a:cubicBezTo>
                    <a:cubicBezTo>
                      <a:pt x="3313" y="180"/>
                      <a:pt x="3383" y="178"/>
                      <a:pt x="3453" y="178"/>
                    </a:cubicBezTo>
                    <a:close/>
                    <a:moveTo>
                      <a:pt x="3454" y="0"/>
                    </a:moveTo>
                    <a:cubicBezTo>
                      <a:pt x="3416" y="0"/>
                      <a:pt x="3378" y="1"/>
                      <a:pt x="3340" y="2"/>
                    </a:cubicBezTo>
                    <a:cubicBezTo>
                      <a:pt x="1813" y="50"/>
                      <a:pt x="329" y="1152"/>
                      <a:pt x="6" y="2679"/>
                    </a:cubicBezTo>
                    <a:cubicBezTo>
                      <a:pt x="1" y="2722"/>
                      <a:pt x="17" y="2749"/>
                      <a:pt x="55" y="2765"/>
                    </a:cubicBezTo>
                    <a:cubicBezTo>
                      <a:pt x="65" y="2776"/>
                      <a:pt x="82" y="2787"/>
                      <a:pt x="108" y="2787"/>
                    </a:cubicBezTo>
                    <a:cubicBezTo>
                      <a:pt x="453" y="2800"/>
                      <a:pt x="798" y="2804"/>
                      <a:pt x="1144" y="2804"/>
                    </a:cubicBezTo>
                    <a:cubicBezTo>
                      <a:pt x="1490" y="2804"/>
                      <a:pt x="1837" y="2800"/>
                      <a:pt x="2184" y="2798"/>
                    </a:cubicBezTo>
                    <a:cubicBezTo>
                      <a:pt x="2635" y="2798"/>
                      <a:pt x="3076" y="2803"/>
                      <a:pt x="3528" y="2803"/>
                    </a:cubicBezTo>
                    <a:cubicBezTo>
                      <a:pt x="4120" y="2809"/>
                      <a:pt x="4716" y="2814"/>
                      <a:pt x="5313" y="2814"/>
                    </a:cubicBezTo>
                    <a:cubicBezTo>
                      <a:pt x="5832" y="2814"/>
                      <a:pt x="6351" y="2810"/>
                      <a:pt x="6866" y="2798"/>
                    </a:cubicBezTo>
                    <a:cubicBezTo>
                      <a:pt x="6915" y="2798"/>
                      <a:pt x="6942" y="2765"/>
                      <a:pt x="6947" y="2733"/>
                    </a:cubicBezTo>
                    <a:cubicBezTo>
                      <a:pt x="6969" y="2717"/>
                      <a:pt x="6974" y="2690"/>
                      <a:pt x="6974" y="2663"/>
                    </a:cubicBezTo>
                    <a:cubicBezTo>
                      <a:pt x="6942" y="1851"/>
                      <a:pt x="6270" y="1206"/>
                      <a:pt x="5662" y="749"/>
                    </a:cubicBezTo>
                    <a:cubicBezTo>
                      <a:pt x="5021" y="267"/>
                      <a:pt x="4252" y="0"/>
                      <a:pt x="3454" y="0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3"/>
              <p:cNvSpPr/>
              <p:nvPr/>
            </p:nvSpPr>
            <p:spPr>
              <a:xfrm>
                <a:off x="6398031" y="1415602"/>
                <a:ext cx="2659" cy="3048"/>
              </a:xfrm>
              <a:custGeom>
                <a:avLst/>
                <a:gdLst/>
                <a:ahLst/>
                <a:cxnLst/>
                <a:rect l="l" t="t" r="r" b="b"/>
                <a:pathLst>
                  <a:path w="41" h="47" extrusionOk="0">
                    <a:moveTo>
                      <a:pt x="20" y="0"/>
                    </a:moveTo>
                    <a:cubicBezTo>
                      <a:pt x="10" y="0"/>
                      <a:pt x="0" y="7"/>
                      <a:pt x="3" y="21"/>
                    </a:cubicBezTo>
                    <a:cubicBezTo>
                      <a:pt x="3" y="26"/>
                      <a:pt x="3" y="31"/>
                      <a:pt x="14" y="42"/>
                    </a:cubicBezTo>
                    <a:cubicBezTo>
                      <a:pt x="14" y="45"/>
                      <a:pt x="18" y="46"/>
                      <a:pt x="22" y="46"/>
                    </a:cubicBezTo>
                    <a:cubicBezTo>
                      <a:pt x="26" y="46"/>
                      <a:pt x="30" y="45"/>
                      <a:pt x="30" y="42"/>
                    </a:cubicBezTo>
                    <a:cubicBezTo>
                      <a:pt x="30" y="31"/>
                      <a:pt x="30" y="26"/>
                      <a:pt x="41" y="21"/>
                    </a:cubicBezTo>
                    <a:cubicBezTo>
                      <a:pt x="41" y="7"/>
                      <a:pt x="30" y="0"/>
                      <a:pt x="20" y="0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57;p3"/>
              <p:cNvSpPr/>
              <p:nvPr/>
            </p:nvSpPr>
            <p:spPr>
              <a:xfrm>
                <a:off x="6743331" y="1367035"/>
                <a:ext cx="43316" cy="44741"/>
              </a:xfrm>
              <a:custGeom>
                <a:avLst/>
                <a:gdLst/>
                <a:ahLst/>
                <a:cxnLst/>
                <a:rect l="l" t="t" r="r" b="b"/>
                <a:pathLst>
                  <a:path w="668" h="690" extrusionOk="0">
                    <a:moveTo>
                      <a:pt x="331" y="134"/>
                    </a:moveTo>
                    <a:cubicBezTo>
                      <a:pt x="488" y="134"/>
                      <a:pt x="532" y="461"/>
                      <a:pt x="371" y="544"/>
                    </a:cubicBezTo>
                    <a:cubicBezTo>
                      <a:pt x="351" y="555"/>
                      <a:pt x="329" y="560"/>
                      <a:pt x="308" y="560"/>
                    </a:cubicBezTo>
                    <a:cubicBezTo>
                      <a:pt x="237" y="560"/>
                      <a:pt x="167" y="506"/>
                      <a:pt x="151" y="436"/>
                    </a:cubicBezTo>
                    <a:cubicBezTo>
                      <a:pt x="124" y="323"/>
                      <a:pt x="210" y="243"/>
                      <a:pt x="296" y="184"/>
                    </a:cubicBezTo>
                    <a:cubicBezTo>
                      <a:pt x="318" y="167"/>
                      <a:pt x="318" y="151"/>
                      <a:pt x="312" y="135"/>
                    </a:cubicBezTo>
                    <a:cubicBezTo>
                      <a:pt x="319" y="134"/>
                      <a:pt x="325" y="134"/>
                      <a:pt x="331" y="134"/>
                    </a:cubicBezTo>
                    <a:close/>
                    <a:moveTo>
                      <a:pt x="334" y="0"/>
                    </a:moveTo>
                    <a:cubicBezTo>
                      <a:pt x="260" y="0"/>
                      <a:pt x="192" y="35"/>
                      <a:pt x="162" y="119"/>
                    </a:cubicBezTo>
                    <a:cubicBezTo>
                      <a:pt x="156" y="130"/>
                      <a:pt x="162" y="146"/>
                      <a:pt x="173" y="157"/>
                    </a:cubicBezTo>
                    <a:cubicBezTo>
                      <a:pt x="54" y="232"/>
                      <a:pt x="0" y="399"/>
                      <a:pt x="54" y="522"/>
                    </a:cubicBezTo>
                    <a:cubicBezTo>
                      <a:pt x="104" y="623"/>
                      <a:pt x="221" y="690"/>
                      <a:pt x="333" y="690"/>
                    </a:cubicBezTo>
                    <a:cubicBezTo>
                      <a:pt x="377" y="690"/>
                      <a:pt x="420" y="679"/>
                      <a:pt x="457" y="657"/>
                    </a:cubicBezTo>
                    <a:cubicBezTo>
                      <a:pt x="635" y="554"/>
                      <a:pt x="667" y="264"/>
                      <a:pt x="554" y="108"/>
                    </a:cubicBezTo>
                    <a:cubicBezTo>
                      <a:pt x="503" y="43"/>
                      <a:pt x="415" y="0"/>
                      <a:pt x="334" y="0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p3"/>
              <p:cNvSpPr/>
              <p:nvPr/>
            </p:nvSpPr>
            <p:spPr>
              <a:xfrm>
                <a:off x="6358216" y="1079005"/>
                <a:ext cx="90070" cy="70678"/>
              </a:xfrm>
              <a:custGeom>
                <a:avLst/>
                <a:gdLst/>
                <a:ahLst/>
                <a:cxnLst/>
                <a:rect l="l" t="t" r="r" b="b"/>
                <a:pathLst>
                  <a:path w="1389" h="1090" extrusionOk="0">
                    <a:moveTo>
                      <a:pt x="929" y="265"/>
                    </a:moveTo>
                    <a:lnTo>
                      <a:pt x="929" y="265"/>
                    </a:lnTo>
                    <a:cubicBezTo>
                      <a:pt x="1203" y="314"/>
                      <a:pt x="1208" y="787"/>
                      <a:pt x="983" y="905"/>
                    </a:cubicBezTo>
                    <a:cubicBezTo>
                      <a:pt x="948" y="922"/>
                      <a:pt x="916" y="930"/>
                      <a:pt x="886" y="930"/>
                    </a:cubicBezTo>
                    <a:cubicBezTo>
                      <a:pt x="775" y="930"/>
                      <a:pt x="698" y="823"/>
                      <a:pt x="698" y="695"/>
                    </a:cubicBezTo>
                    <a:cubicBezTo>
                      <a:pt x="698" y="624"/>
                      <a:pt x="765" y="311"/>
                      <a:pt x="864" y="311"/>
                    </a:cubicBezTo>
                    <a:cubicBezTo>
                      <a:pt x="869" y="311"/>
                      <a:pt x="875" y="312"/>
                      <a:pt x="880" y="314"/>
                    </a:cubicBezTo>
                    <a:cubicBezTo>
                      <a:pt x="883" y="314"/>
                      <a:pt x="885" y="314"/>
                      <a:pt x="887" y="314"/>
                    </a:cubicBezTo>
                    <a:cubicBezTo>
                      <a:pt x="916" y="314"/>
                      <a:pt x="934" y="285"/>
                      <a:pt x="929" y="265"/>
                    </a:cubicBezTo>
                    <a:close/>
                    <a:moveTo>
                      <a:pt x="306" y="1"/>
                    </a:moveTo>
                    <a:cubicBezTo>
                      <a:pt x="133" y="1"/>
                      <a:pt x="0" y="226"/>
                      <a:pt x="149" y="384"/>
                    </a:cubicBezTo>
                    <a:cubicBezTo>
                      <a:pt x="209" y="449"/>
                      <a:pt x="276" y="476"/>
                      <a:pt x="339" y="476"/>
                    </a:cubicBezTo>
                    <a:cubicBezTo>
                      <a:pt x="401" y="476"/>
                      <a:pt x="459" y="450"/>
                      <a:pt x="504" y="410"/>
                    </a:cubicBezTo>
                    <a:lnTo>
                      <a:pt x="504" y="410"/>
                    </a:lnTo>
                    <a:cubicBezTo>
                      <a:pt x="495" y="661"/>
                      <a:pt x="437" y="932"/>
                      <a:pt x="218" y="932"/>
                    </a:cubicBezTo>
                    <a:cubicBezTo>
                      <a:pt x="183" y="932"/>
                      <a:pt x="144" y="925"/>
                      <a:pt x="101" y="910"/>
                    </a:cubicBezTo>
                    <a:cubicBezTo>
                      <a:pt x="96" y="908"/>
                      <a:pt x="91" y="907"/>
                      <a:pt x="86" y="907"/>
                    </a:cubicBezTo>
                    <a:cubicBezTo>
                      <a:pt x="60" y="907"/>
                      <a:pt x="37" y="942"/>
                      <a:pt x="42" y="970"/>
                    </a:cubicBezTo>
                    <a:cubicBezTo>
                      <a:pt x="79" y="1055"/>
                      <a:pt x="152" y="1090"/>
                      <a:pt x="230" y="1090"/>
                    </a:cubicBezTo>
                    <a:cubicBezTo>
                      <a:pt x="319" y="1090"/>
                      <a:pt x="414" y="1044"/>
                      <a:pt x="472" y="975"/>
                    </a:cubicBezTo>
                    <a:cubicBezTo>
                      <a:pt x="526" y="916"/>
                      <a:pt x="563" y="835"/>
                      <a:pt x="585" y="749"/>
                    </a:cubicBezTo>
                    <a:cubicBezTo>
                      <a:pt x="590" y="913"/>
                      <a:pt x="672" y="1051"/>
                      <a:pt x="863" y="1051"/>
                    </a:cubicBezTo>
                    <a:cubicBezTo>
                      <a:pt x="885" y="1051"/>
                      <a:pt x="909" y="1049"/>
                      <a:pt x="934" y="1045"/>
                    </a:cubicBezTo>
                    <a:cubicBezTo>
                      <a:pt x="1388" y="973"/>
                      <a:pt x="1373" y="123"/>
                      <a:pt x="952" y="123"/>
                    </a:cubicBezTo>
                    <a:cubicBezTo>
                      <a:pt x="929" y="123"/>
                      <a:pt x="906" y="126"/>
                      <a:pt x="880" y="131"/>
                    </a:cubicBezTo>
                    <a:cubicBezTo>
                      <a:pt x="832" y="136"/>
                      <a:pt x="827" y="190"/>
                      <a:pt x="848" y="222"/>
                    </a:cubicBezTo>
                    <a:cubicBezTo>
                      <a:pt x="757" y="233"/>
                      <a:pt x="676" y="341"/>
                      <a:pt x="622" y="475"/>
                    </a:cubicBezTo>
                    <a:cubicBezTo>
                      <a:pt x="633" y="357"/>
                      <a:pt x="622" y="249"/>
                      <a:pt x="622" y="158"/>
                    </a:cubicBezTo>
                    <a:lnTo>
                      <a:pt x="622" y="99"/>
                    </a:lnTo>
                    <a:lnTo>
                      <a:pt x="622" y="88"/>
                    </a:lnTo>
                    <a:lnTo>
                      <a:pt x="622" y="77"/>
                    </a:lnTo>
                    <a:cubicBezTo>
                      <a:pt x="618" y="46"/>
                      <a:pt x="595" y="33"/>
                      <a:pt x="572" y="33"/>
                    </a:cubicBezTo>
                    <a:cubicBezTo>
                      <a:pt x="542" y="33"/>
                      <a:pt x="509" y="55"/>
                      <a:pt x="509" y="88"/>
                    </a:cubicBezTo>
                    <a:lnTo>
                      <a:pt x="509" y="217"/>
                    </a:lnTo>
                    <a:cubicBezTo>
                      <a:pt x="488" y="292"/>
                      <a:pt x="440" y="346"/>
                      <a:pt x="343" y="346"/>
                    </a:cubicBezTo>
                    <a:cubicBezTo>
                      <a:pt x="123" y="346"/>
                      <a:pt x="164" y="77"/>
                      <a:pt x="311" y="77"/>
                    </a:cubicBezTo>
                    <a:cubicBezTo>
                      <a:pt x="337" y="77"/>
                      <a:pt x="365" y="85"/>
                      <a:pt x="397" y="104"/>
                    </a:cubicBezTo>
                    <a:cubicBezTo>
                      <a:pt x="402" y="106"/>
                      <a:pt x="407" y="107"/>
                      <a:pt x="412" y="107"/>
                    </a:cubicBezTo>
                    <a:cubicBezTo>
                      <a:pt x="446" y="107"/>
                      <a:pt x="466" y="63"/>
                      <a:pt x="429" y="40"/>
                    </a:cubicBezTo>
                    <a:cubicBezTo>
                      <a:pt x="388" y="13"/>
                      <a:pt x="346" y="1"/>
                      <a:pt x="306" y="1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59;p3"/>
              <p:cNvSpPr/>
              <p:nvPr/>
            </p:nvSpPr>
            <p:spPr>
              <a:xfrm>
                <a:off x="6535567" y="1536728"/>
                <a:ext cx="34562" cy="11736"/>
              </a:xfrm>
              <a:custGeom>
                <a:avLst/>
                <a:gdLst/>
                <a:ahLst/>
                <a:cxnLst/>
                <a:rect l="l" t="t" r="r" b="b"/>
                <a:pathLst>
                  <a:path w="533" h="181" extrusionOk="0">
                    <a:moveTo>
                      <a:pt x="392" y="1"/>
                    </a:moveTo>
                    <a:cubicBezTo>
                      <a:pt x="363" y="1"/>
                      <a:pt x="334" y="5"/>
                      <a:pt x="301" y="7"/>
                    </a:cubicBezTo>
                    <a:lnTo>
                      <a:pt x="108" y="18"/>
                    </a:lnTo>
                    <a:cubicBezTo>
                      <a:pt x="5" y="23"/>
                      <a:pt x="0" y="180"/>
                      <a:pt x="94" y="180"/>
                    </a:cubicBezTo>
                    <a:cubicBezTo>
                      <a:pt x="98" y="180"/>
                      <a:pt x="103" y="180"/>
                      <a:pt x="108" y="179"/>
                    </a:cubicBezTo>
                    <a:lnTo>
                      <a:pt x="301" y="169"/>
                    </a:lnTo>
                    <a:cubicBezTo>
                      <a:pt x="366" y="163"/>
                      <a:pt x="430" y="169"/>
                      <a:pt x="479" y="136"/>
                    </a:cubicBezTo>
                    <a:cubicBezTo>
                      <a:pt x="516" y="115"/>
                      <a:pt x="532" y="45"/>
                      <a:pt x="479" y="18"/>
                    </a:cubicBezTo>
                    <a:cubicBezTo>
                      <a:pt x="449" y="5"/>
                      <a:pt x="421" y="1"/>
                      <a:pt x="392" y="1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160;p3"/>
              <p:cNvSpPr/>
              <p:nvPr/>
            </p:nvSpPr>
            <p:spPr>
              <a:xfrm>
                <a:off x="6211213" y="1508262"/>
                <a:ext cx="40269" cy="115809"/>
              </a:xfrm>
              <a:custGeom>
                <a:avLst/>
                <a:gdLst/>
                <a:ahLst/>
                <a:cxnLst/>
                <a:rect l="l" t="t" r="r" b="b"/>
                <a:pathLst>
                  <a:path w="621" h="1786" extrusionOk="0">
                    <a:moveTo>
                      <a:pt x="396" y="1"/>
                    </a:moveTo>
                    <a:cubicBezTo>
                      <a:pt x="370" y="1"/>
                      <a:pt x="344" y="12"/>
                      <a:pt x="325" y="38"/>
                    </a:cubicBezTo>
                    <a:cubicBezTo>
                      <a:pt x="239" y="151"/>
                      <a:pt x="131" y="237"/>
                      <a:pt x="35" y="344"/>
                    </a:cubicBezTo>
                    <a:cubicBezTo>
                      <a:pt x="0" y="393"/>
                      <a:pt x="29" y="470"/>
                      <a:pt x="88" y="470"/>
                    </a:cubicBezTo>
                    <a:cubicBezTo>
                      <a:pt x="93" y="470"/>
                      <a:pt x="99" y="469"/>
                      <a:pt x="104" y="468"/>
                    </a:cubicBezTo>
                    <a:cubicBezTo>
                      <a:pt x="180" y="446"/>
                      <a:pt x="239" y="414"/>
                      <a:pt x="293" y="366"/>
                    </a:cubicBezTo>
                    <a:lnTo>
                      <a:pt x="293" y="925"/>
                    </a:lnTo>
                    <a:cubicBezTo>
                      <a:pt x="293" y="1151"/>
                      <a:pt x="260" y="1393"/>
                      <a:pt x="314" y="1613"/>
                    </a:cubicBezTo>
                    <a:lnTo>
                      <a:pt x="223" y="1613"/>
                    </a:lnTo>
                    <a:cubicBezTo>
                      <a:pt x="115" y="1613"/>
                      <a:pt x="115" y="1774"/>
                      <a:pt x="223" y="1774"/>
                    </a:cubicBezTo>
                    <a:lnTo>
                      <a:pt x="405" y="1785"/>
                    </a:lnTo>
                    <a:cubicBezTo>
                      <a:pt x="422" y="1785"/>
                      <a:pt x="439" y="1785"/>
                      <a:pt x="455" y="1785"/>
                    </a:cubicBezTo>
                    <a:cubicBezTo>
                      <a:pt x="495" y="1785"/>
                      <a:pt x="534" y="1783"/>
                      <a:pt x="572" y="1764"/>
                    </a:cubicBezTo>
                    <a:cubicBezTo>
                      <a:pt x="621" y="1731"/>
                      <a:pt x="621" y="1656"/>
                      <a:pt x="572" y="1629"/>
                    </a:cubicBezTo>
                    <a:cubicBezTo>
                      <a:pt x="556" y="1613"/>
                      <a:pt x="529" y="1608"/>
                      <a:pt x="502" y="1608"/>
                    </a:cubicBezTo>
                    <a:cubicBezTo>
                      <a:pt x="556" y="1387"/>
                      <a:pt x="529" y="1145"/>
                      <a:pt x="529" y="925"/>
                    </a:cubicBezTo>
                    <a:cubicBezTo>
                      <a:pt x="518" y="656"/>
                      <a:pt x="513" y="376"/>
                      <a:pt x="508" y="108"/>
                    </a:cubicBezTo>
                    <a:cubicBezTo>
                      <a:pt x="508" y="49"/>
                      <a:pt x="451" y="1"/>
                      <a:pt x="396" y="1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161;p3"/>
              <p:cNvSpPr/>
              <p:nvPr/>
            </p:nvSpPr>
            <p:spPr>
              <a:xfrm>
                <a:off x="6303811" y="1528363"/>
                <a:ext cx="65299" cy="65296"/>
              </a:xfrm>
              <a:custGeom>
                <a:avLst/>
                <a:gdLst/>
                <a:ahLst/>
                <a:cxnLst/>
                <a:rect l="l" t="t" r="r" b="b"/>
                <a:pathLst>
                  <a:path w="1007" h="1007" extrusionOk="0">
                    <a:moveTo>
                      <a:pt x="499" y="0"/>
                    </a:moveTo>
                    <a:cubicBezTo>
                      <a:pt x="467" y="0"/>
                      <a:pt x="432" y="22"/>
                      <a:pt x="429" y="56"/>
                    </a:cubicBezTo>
                    <a:cubicBezTo>
                      <a:pt x="424" y="136"/>
                      <a:pt x="424" y="212"/>
                      <a:pt x="424" y="292"/>
                    </a:cubicBezTo>
                    <a:cubicBezTo>
                      <a:pt x="311" y="298"/>
                      <a:pt x="193" y="303"/>
                      <a:pt x="85" y="325"/>
                    </a:cubicBezTo>
                    <a:cubicBezTo>
                      <a:pt x="0" y="335"/>
                      <a:pt x="20" y="486"/>
                      <a:pt x="102" y="486"/>
                    </a:cubicBezTo>
                    <a:cubicBezTo>
                      <a:pt x="104" y="486"/>
                      <a:pt x="105" y="486"/>
                      <a:pt x="106" y="486"/>
                    </a:cubicBezTo>
                    <a:cubicBezTo>
                      <a:pt x="160" y="483"/>
                      <a:pt x="213" y="482"/>
                      <a:pt x="264" y="482"/>
                    </a:cubicBezTo>
                    <a:cubicBezTo>
                      <a:pt x="316" y="482"/>
                      <a:pt x="367" y="483"/>
                      <a:pt x="418" y="486"/>
                    </a:cubicBezTo>
                    <a:cubicBezTo>
                      <a:pt x="408" y="502"/>
                      <a:pt x="408" y="534"/>
                      <a:pt x="408" y="550"/>
                    </a:cubicBezTo>
                    <a:cubicBezTo>
                      <a:pt x="408" y="690"/>
                      <a:pt x="397" y="835"/>
                      <a:pt x="461" y="959"/>
                    </a:cubicBezTo>
                    <a:cubicBezTo>
                      <a:pt x="479" y="993"/>
                      <a:pt x="509" y="1007"/>
                      <a:pt x="539" y="1007"/>
                    </a:cubicBezTo>
                    <a:cubicBezTo>
                      <a:pt x="580" y="1007"/>
                      <a:pt x="623" y="980"/>
                      <a:pt x="639" y="943"/>
                    </a:cubicBezTo>
                    <a:cubicBezTo>
                      <a:pt x="687" y="808"/>
                      <a:pt x="644" y="658"/>
                      <a:pt x="623" y="523"/>
                    </a:cubicBezTo>
                    <a:lnTo>
                      <a:pt x="623" y="502"/>
                    </a:lnTo>
                    <a:cubicBezTo>
                      <a:pt x="714" y="513"/>
                      <a:pt x="795" y="523"/>
                      <a:pt x="886" y="534"/>
                    </a:cubicBezTo>
                    <a:cubicBezTo>
                      <a:pt x="889" y="535"/>
                      <a:pt x="893" y="535"/>
                      <a:pt x="896" y="535"/>
                    </a:cubicBezTo>
                    <a:cubicBezTo>
                      <a:pt x="994" y="535"/>
                      <a:pt x="1007" y="377"/>
                      <a:pt x="913" y="346"/>
                    </a:cubicBezTo>
                    <a:cubicBezTo>
                      <a:pt x="811" y="308"/>
                      <a:pt x="703" y="298"/>
                      <a:pt x="596" y="292"/>
                    </a:cubicBezTo>
                    <a:cubicBezTo>
                      <a:pt x="585" y="212"/>
                      <a:pt x="569" y="120"/>
                      <a:pt x="553" y="40"/>
                    </a:cubicBezTo>
                    <a:cubicBezTo>
                      <a:pt x="546" y="12"/>
                      <a:pt x="523" y="0"/>
                      <a:pt x="499" y="0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162;p3"/>
              <p:cNvSpPr/>
              <p:nvPr/>
            </p:nvSpPr>
            <p:spPr>
              <a:xfrm>
                <a:off x="6410806" y="1505085"/>
                <a:ext cx="82613" cy="115679"/>
              </a:xfrm>
              <a:custGeom>
                <a:avLst/>
                <a:gdLst/>
                <a:ahLst/>
                <a:cxnLst/>
                <a:rect l="l" t="t" r="r" b="b"/>
                <a:pathLst>
                  <a:path w="1274" h="1784" extrusionOk="0">
                    <a:moveTo>
                      <a:pt x="543" y="1"/>
                    </a:moveTo>
                    <a:cubicBezTo>
                      <a:pt x="375" y="1"/>
                      <a:pt x="187" y="96"/>
                      <a:pt x="59" y="232"/>
                    </a:cubicBezTo>
                    <a:cubicBezTo>
                      <a:pt x="1" y="294"/>
                      <a:pt x="56" y="399"/>
                      <a:pt x="125" y="399"/>
                    </a:cubicBezTo>
                    <a:cubicBezTo>
                      <a:pt x="140" y="399"/>
                      <a:pt x="156" y="394"/>
                      <a:pt x="172" y="382"/>
                    </a:cubicBezTo>
                    <a:cubicBezTo>
                      <a:pt x="245" y="327"/>
                      <a:pt x="385" y="214"/>
                      <a:pt x="502" y="214"/>
                    </a:cubicBezTo>
                    <a:cubicBezTo>
                      <a:pt x="590" y="214"/>
                      <a:pt x="665" y="278"/>
                      <a:pt x="688" y="479"/>
                    </a:cubicBezTo>
                    <a:cubicBezTo>
                      <a:pt x="704" y="603"/>
                      <a:pt x="607" y="764"/>
                      <a:pt x="553" y="866"/>
                    </a:cubicBezTo>
                    <a:cubicBezTo>
                      <a:pt x="435" y="1108"/>
                      <a:pt x="279" y="1323"/>
                      <a:pt x="91" y="1511"/>
                    </a:cubicBezTo>
                    <a:cubicBezTo>
                      <a:pt x="1" y="1596"/>
                      <a:pt x="62" y="1759"/>
                      <a:pt x="187" y="1759"/>
                    </a:cubicBezTo>
                    <a:cubicBezTo>
                      <a:pt x="189" y="1759"/>
                      <a:pt x="191" y="1759"/>
                      <a:pt x="193" y="1759"/>
                    </a:cubicBezTo>
                    <a:cubicBezTo>
                      <a:pt x="211" y="1758"/>
                      <a:pt x="229" y="1758"/>
                      <a:pt x="247" y="1758"/>
                    </a:cubicBezTo>
                    <a:cubicBezTo>
                      <a:pt x="482" y="1758"/>
                      <a:pt x="717" y="1784"/>
                      <a:pt x="952" y="1784"/>
                    </a:cubicBezTo>
                    <a:cubicBezTo>
                      <a:pt x="1000" y="1784"/>
                      <a:pt x="1048" y="1783"/>
                      <a:pt x="1096" y="1780"/>
                    </a:cubicBezTo>
                    <a:cubicBezTo>
                      <a:pt x="1247" y="1770"/>
                      <a:pt x="1274" y="1571"/>
                      <a:pt x="1134" y="1522"/>
                    </a:cubicBezTo>
                    <a:cubicBezTo>
                      <a:pt x="935" y="1463"/>
                      <a:pt x="720" y="1447"/>
                      <a:pt x="516" y="1447"/>
                    </a:cubicBezTo>
                    <a:cubicBezTo>
                      <a:pt x="763" y="1119"/>
                      <a:pt x="1005" y="684"/>
                      <a:pt x="908" y="318"/>
                    </a:cubicBezTo>
                    <a:cubicBezTo>
                      <a:pt x="852" y="90"/>
                      <a:pt x="707" y="1"/>
                      <a:pt x="543" y="1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163;p3"/>
              <p:cNvSpPr/>
              <p:nvPr/>
            </p:nvSpPr>
            <p:spPr>
              <a:xfrm>
                <a:off x="6534141" y="1569149"/>
                <a:ext cx="32487" cy="13487"/>
              </a:xfrm>
              <a:custGeom>
                <a:avLst/>
                <a:gdLst/>
                <a:ahLst/>
                <a:cxnLst/>
                <a:rect l="l" t="t" r="r" b="b"/>
                <a:pathLst>
                  <a:path w="501" h="208" extrusionOk="0">
                    <a:moveTo>
                      <a:pt x="352" y="0"/>
                    </a:moveTo>
                    <a:cubicBezTo>
                      <a:pt x="339" y="0"/>
                      <a:pt x="326" y="1"/>
                      <a:pt x="313" y="2"/>
                    </a:cubicBezTo>
                    <a:lnTo>
                      <a:pt x="108" y="23"/>
                    </a:lnTo>
                    <a:cubicBezTo>
                      <a:pt x="1" y="29"/>
                      <a:pt x="1" y="179"/>
                      <a:pt x="108" y="185"/>
                    </a:cubicBezTo>
                    <a:lnTo>
                      <a:pt x="313" y="206"/>
                    </a:lnTo>
                    <a:cubicBezTo>
                      <a:pt x="326" y="207"/>
                      <a:pt x="339" y="208"/>
                      <a:pt x="351" y="208"/>
                    </a:cubicBezTo>
                    <a:cubicBezTo>
                      <a:pt x="407" y="208"/>
                      <a:pt x="449" y="195"/>
                      <a:pt x="485" y="142"/>
                    </a:cubicBezTo>
                    <a:cubicBezTo>
                      <a:pt x="501" y="126"/>
                      <a:pt x="501" y="83"/>
                      <a:pt x="485" y="61"/>
                    </a:cubicBezTo>
                    <a:cubicBezTo>
                      <a:pt x="449" y="13"/>
                      <a:pt x="407" y="0"/>
                      <a:pt x="352" y="0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164;p3"/>
              <p:cNvSpPr/>
              <p:nvPr/>
            </p:nvSpPr>
            <p:spPr>
              <a:xfrm>
                <a:off x="6600542" y="1503075"/>
                <a:ext cx="81121" cy="123330"/>
              </a:xfrm>
              <a:custGeom>
                <a:avLst/>
                <a:gdLst/>
                <a:ahLst/>
                <a:cxnLst/>
                <a:rect l="l" t="t" r="r" b="b"/>
                <a:pathLst>
                  <a:path w="1251" h="1902" extrusionOk="0">
                    <a:moveTo>
                      <a:pt x="498" y="1"/>
                    </a:moveTo>
                    <a:cubicBezTo>
                      <a:pt x="342" y="1"/>
                      <a:pt x="186" y="43"/>
                      <a:pt x="73" y="118"/>
                    </a:cubicBezTo>
                    <a:cubicBezTo>
                      <a:pt x="1" y="168"/>
                      <a:pt x="47" y="275"/>
                      <a:pt x="118" y="275"/>
                    </a:cubicBezTo>
                    <a:cubicBezTo>
                      <a:pt x="131" y="275"/>
                      <a:pt x="145" y="271"/>
                      <a:pt x="159" y="263"/>
                    </a:cubicBezTo>
                    <a:cubicBezTo>
                      <a:pt x="244" y="213"/>
                      <a:pt x="347" y="184"/>
                      <a:pt x="449" y="184"/>
                    </a:cubicBezTo>
                    <a:cubicBezTo>
                      <a:pt x="535" y="184"/>
                      <a:pt x="620" y="205"/>
                      <a:pt x="692" y="252"/>
                    </a:cubicBezTo>
                    <a:cubicBezTo>
                      <a:pt x="950" y="424"/>
                      <a:pt x="708" y="553"/>
                      <a:pt x="504" y="607"/>
                    </a:cubicBezTo>
                    <a:cubicBezTo>
                      <a:pt x="412" y="634"/>
                      <a:pt x="385" y="774"/>
                      <a:pt x="477" y="822"/>
                    </a:cubicBezTo>
                    <a:cubicBezTo>
                      <a:pt x="713" y="935"/>
                      <a:pt x="1143" y="1145"/>
                      <a:pt x="842" y="1446"/>
                    </a:cubicBezTo>
                    <a:cubicBezTo>
                      <a:pt x="665" y="1628"/>
                      <a:pt x="418" y="1602"/>
                      <a:pt x="197" y="1682"/>
                    </a:cubicBezTo>
                    <a:cubicBezTo>
                      <a:pt x="100" y="1714"/>
                      <a:pt x="95" y="1849"/>
                      <a:pt x="197" y="1876"/>
                    </a:cubicBezTo>
                    <a:cubicBezTo>
                      <a:pt x="249" y="1893"/>
                      <a:pt x="306" y="1901"/>
                      <a:pt x="365" y="1901"/>
                    </a:cubicBezTo>
                    <a:cubicBezTo>
                      <a:pt x="670" y="1901"/>
                      <a:pt x="1034" y="1684"/>
                      <a:pt x="1138" y="1413"/>
                    </a:cubicBezTo>
                    <a:cubicBezTo>
                      <a:pt x="1251" y="1102"/>
                      <a:pt x="1047" y="876"/>
                      <a:pt x="799" y="725"/>
                    </a:cubicBezTo>
                    <a:cubicBezTo>
                      <a:pt x="982" y="612"/>
                      <a:pt x="1138" y="440"/>
                      <a:pt x="1009" y="236"/>
                    </a:cubicBezTo>
                    <a:cubicBezTo>
                      <a:pt x="903" y="72"/>
                      <a:pt x="700" y="1"/>
                      <a:pt x="498" y="1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5" name="Google Shape;165;p3"/>
            <p:cNvSpPr/>
            <p:nvPr/>
          </p:nvSpPr>
          <p:spPr>
            <a:xfrm>
              <a:off x="2694370" y="506535"/>
              <a:ext cx="229398" cy="266613"/>
            </a:xfrm>
            <a:custGeom>
              <a:avLst/>
              <a:gdLst/>
              <a:ahLst/>
              <a:cxnLst/>
              <a:rect l="l" t="t" r="r" b="b"/>
              <a:pathLst>
                <a:path w="2926" h="3401" extrusionOk="0">
                  <a:moveTo>
                    <a:pt x="1533" y="1175"/>
                  </a:moveTo>
                  <a:cubicBezTo>
                    <a:pt x="1571" y="1175"/>
                    <a:pt x="1608" y="1191"/>
                    <a:pt x="1641" y="1207"/>
                  </a:cubicBezTo>
                  <a:cubicBezTo>
                    <a:pt x="1797" y="1304"/>
                    <a:pt x="1883" y="1422"/>
                    <a:pt x="1910" y="1573"/>
                  </a:cubicBezTo>
                  <a:cubicBezTo>
                    <a:pt x="1936" y="1707"/>
                    <a:pt x="1958" y="1852"/>
                    <a:pt x="1926" y="2008"/>
                  </a:cubicBezTo>
                  <a:cubicBezTo>
                    <a:pt x="1813" y="2083"/>
                    <a:pt x="1684" y="2132"/>
                    <a:pt x="1517" y="2143"/>
                  </a:cubicBezTo>
                  <a:cubicBezTo>
                    <a:pt x="1503" y="2145"/>
                    <a:pt x="1489" y="2146"/>
                    <a:pt x="1475" y="2146"/>
                  </a:cubicBezTo>
                  <a:cubicBezTo>
                    <a:pt x="1391" y="2146"/>
                    <a:pt x="1316" y="2104"/>
                    <a:pt x="1238" y="2035"/>
                  </a:cubicBezTo>
                  <a:cubicBezTo>
                    <a:pt x="1044" y="1852"/>
                    <a:pt x="1022" y="1626"/>
                    <a:pt x="1178" y="1406"/>
                  </a:cubicBezTo>
                  <a:cubicBezTo>
                    <a:pt x="1238" y="1325"/>
                    <a:pt x="1318" y="1256"/>
                    <a:pt x="1447" y="1196"/>
                  </a:cubicBezTo>
                  <a:cubicBezTo>
                    <a:pt x="1479" y="1180"/>
                    <a:pt x="1506" y="1175"/>
                    <a:pt x="1533" y="1175"/>
                  </a:cubicBezTo>
                  <a:close/>
                  <a:moveTo>
                    <a:pt x="2704" y="1"/>
                  </a:moveTo>
                  <a:cubicBezTo>
                    <a:pt x="2692" y="1"/>
                    <a:pt x="2682" y="5"/>
                    <a:pt x="2673" y="14"/>
                  </a:cubicBezTo>
                  <a:cubicBezTo>
                    <a:pt x="2651" y="24"/>
                    <a:pt x="2625" y="62"/>
                    <a:pt x="2630" y="89"/>
                  </a:cubicBezTo>
                  <a:cubicBezTo>
                    <a:pt x="2635" y="175"/>
                    <a:pt x="2651" y="261"/>
                    <a:pt x="2657" y="342"/>
                  </a:cubicBezTo>
                  <a:cubicBezTo>
                    <a:pt x="2705" y="691"/>
                    <a:pt x="2651" y="1040"/>
                    <a:pt x="2490" y="1395"/>
                  </a:cubicBezTo>
                  <a:cubicBezTo>
                    <a:pt x="2420" y="1546"/>
                    <a:pt x="2334" y="1664"/>
                    <a:pt x="2221" y="1782"/>
                  </a:cubicBezTo>
                  <a:lnTo>
                    <a:pt x="2221" y="1772"/>
                  </a:lnTo>
                  <a:cubicBezTo>
                    <a:pt x="2221" y="1745"/>
                    <a:pt x="2216" y="1729"/>
                    <a:pt x="2216" y="1702"/>
                  </a:cubicBezTo>
                  <a:cubicBezTo>
                    <a:pt x="2205" y="1648"/>
                    <a:pt x="2200" y="1600"/>
                    <a:pt x="2195" y="1546"/>
                  </a:cubicBezTo>
                  <a:cubicBezTo>
                    <a:pt x="2173" y="1438"/>
                    <a:pt x="2119" y="1336"/>
                    <a:pt x="2028" y="1250"/>
                  </a:cubicBezTo>
                  <a:cubicBezTo>
                    <a:pt x="1883" y="1121"/>
                    <a:pt x="1711" y="1046"/>
                    <a:pt x="1496" y="1035"/>
                  </a:cubicBezTo>
                  <a:cubicBezTo>
                    <a:pt x="1471" y="1033"/>
                    <a:pt x="1447" y="1032"/>
                    <a:pt x="1424" y="1032"/>
                  </a:cubicBezTo>
                  <a:cubicBezTo>
                    <a:pt x="1212" y="1032"/>
                    <a:pt x="1028" y="1118"/>
                    <a:pt x="883" y="1288"/>
                  </a:cubicBezTo>
                  <a:cubicBezTo>
                    <a:pt x="668" y="1530"/>
                    <a:pt x="673" y="1836"/>
                    <a:pt x="899" y="2057"/>
                  </a:cubicBezTo>
                  <a:cubicBezTo>
                    <a:pt x="926" y="2083"/>
                    <a:pt x="963" y="2116"/>
                    <a:pt x="1012" y="2143"/>
                  </a:cubicBezTo>
                  <a:cubicBezTo>
                    <a:pt x="1184" y="2250"/>
                    <a:pt x="1388" y="2309"/>
                    <a:pt x="1614" y="2309"/>
                  </a:cubicBezTo>
                  <a:cubicBezTo>
                    <a:pt x="1678" y="2309"/>
                    <a:pt x="1738" y="2304"/>
                    <a:pt x="1802" y="2304"/>
                  </a:cubicBezTo>
                  <a:cubicBezTo>
                    <a:pt x="1818" y="2304"/>
                    <a:pt x="1840" y="2304"/>
                    <a:pt x="1850" y="2299"/>
                  </a:cubicBezTo>
                  <a:lnTo>
                    <a:pt x="1850" y="2299"/>
                  </a:lnTo>
                  <a:lnTo>
                    <a:pt x="1829" y="2336"/>
                  </a:lnTo>
                  <a:cubicBezTo>
                    <a:pt x="1802" y="2385"/>
                    <a:pt x="1775" y="2433"/>
                    <a:pt x="1743" y="2476"/>
                  </a:cubicBezTo>
                  <a:cubicBezTo>
                    <a:pt x="1608" y="2659"/>
                    <a:pt x="1442" y="2809"/>
                    <a:pt x="1232" y="2928"/>
                  </a:cubicBezTo>
                  <a:cubicBezTo>
                    <a:pt x="979" y="3078"/>
                    <a:pt x="738" y="3164"/>
                    <a:pt x="479" y="3207"/>
                  </a:cubicBezTo>
                  <a:cubicBezTo>
                    <a:pt x="388" y="3218"/>
                    <a:pt x="297" y="3239"/>
                    <a:pt x="211" y="3250"/>
                  </a:cubicBezTo>
                  <a:cubicBezTo>
                    <a:pt x="162" y="3261"/>
                    <a:pt x="108" y="3272"/>
                    <a:pt x="55" y="3325"/>
                  </a:cubicBezTo>
                  <a:lnTo>
                    <a:pt x="1" y="3379"/>
                  </a:lnTo>
                  <a:lnTo>
                    <a:pt x="76" y="3385"/>
                  </a:lnTo>
                  <a:cubicBezTo>
                    <a:pt x="98" y="3385"/>
                    <a:pt x="119" y="3385"/>
                    <a:pt x="135" y="3395"/>
                  </a:cubicBezTo>
                  <a:cubicBezTo>
                    <a:pt x="173" y="3395"/>
                    <a:pt x="205" y="3401"/>
                    <a:pt x="232" y="3401"/>
                  </a:cubicBezTo>
                  <a:lnTo>
                    <a:pt x="238" y="3401"/>
                  </a:lnTo>
                  <a:cubicBezTo>
                    <a:pt x="522" y="3401"/>
                    <a:pt x="791" y="3352"/>
                    <a:pt x="1044" y="3261"/>
                  </a:cubicBezTo>
                  <a:cubicBezTo>
                    <a:pt x="1393" y="3126"/>
                    <a:pt x="1668" y="2949"/>
                    <a:pt x="1883" y="2712"/>
                  </a:cubicBezTo>
                  <a:cubicBezTo>
                    <a:pt x="1990" y="2600"/>
                    <a:pt x="2114" y="2444"/>
                    <a:pt x="2168" y="2245"/>
                  </a:cubicBezTo>
                  <a:cubicBezTo>
                    <a:pt x="2189" y="2175"/>
                    <a:pt x="2216" y="2132"/>
                    <a:pt x="2281" y="2083"/>
                  </a:cubicBezTo>
                  <a:cubicBezTo>
                    <a:pt x="2528" y="1901"/>
                    <a:pt x="2700" y="1653"/>
                    <a:pt x="2791" y="1352"/>
                  </a:cubicBezTo>
                  <a:cubicBezTo>
                    <a:pt x="2915" y="954"/>
                    <a:pt x="2926" y="562"/>
                    <a:pt x="2834" y="196"/>
                  </a:cubicBezTo>
                  <a:cubicBezTo>
                    <a:pt x="2818" y="143"/>
                    <a:pt x="2797" y="100"/>
                    <a:pt x="2781" y="46"/>
                  </a:cubicBezTo>
                  <a:cubicBezTo>
                    <a:pt x="2770" y="24"/>
                    <a:pt x="2754" y="14"/>
                    <a:pt x="2732" y="8"/>
                  </a:cubicBezTo>
                  <a:cubicBezTo>
                    <a:pt x="2722" y="3"/>
                    <a:pt x="2713" y="1"/>
                    <a:pt x="2704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6" name="Google Shape;166;p3"/>
            <p:cNvGrpSpPr/>
            <p:nvPr/>
          </p:nvGrpSpPr>
          <p:grpSpPr>
            <a:xfrm>
              <a:off x="896856" y="850099"/>
              <a:ext cx="452221" cy="372789"/>
              <a:chOff x="2328675" y="1038700"/>
              <a:chExt cx="106475" cy="87775"/>
            </a:xfrm>
          </p:grpSpPr>
          <p:sp>
            <p:nvSpPr>
              <p:cNvPr id="167" name="Google Shape;167;p3"/>
              <p:cNvSpPr/>
              <p:nvPr/>
            </p:nvSpPr>
            <p:spPr>
              <a:xfrm>
                <a:off x="2328675" y="1038700"/>
                <a:ext cx="106475" cy="87775"/>
              </a:xfrm>
              <a:custGeom>
                <a:avLst/>
                <a:gdLst/>
                <a:ahLst/>
                <a:cxnLst/>
                <a:rect l="l" t="t" r="r" b="b"/>
                <a:pathLst>
                  <a:path w="4259" h="3511" extrusionOk="0">
                    <a:moveTo>
                      <a:pt x="2071" y="419"/>
                    </a:moveTo>
                    <a:lnTo>
                      <a:pt x="2071" y="419"/>
                    </a:lnTo>
                    <a:cubicBezTo>
                      <a:pt x="2151" y="484"/>
                      <a:pt x="2232" y="538"/>
                      <a:pt x="2313" y="597"/>
                    </a:cubicBezTo>
                    <a:cubicBezTo>
                      <a:pt x="2581" y="790"/>
                      <a:pt x="2861" y="984"/>
                      <a:pt x="3141" y="1188"/>
                    </a:cubicBezTo>
                    <a:cubicBezTo>
                      <a:pt x="3264" y="1280"/>
                      <a:pt x="3388" y="1382"/>
                      <a:pt x="3501" y="1479"/>
                    </a:cubicBezTo>
                    <a:cubicBezTo>
                      <a:pt x="3560" y="1522"/>
                      <a:pt x="3624" y="1575"/>
                      <a:pt x="3678" y="1624"/>
                    </a:cubicBezTo>
                    <a:cubicBezTo>
                      <a:pt x="3705" y="1645"/>
                      <a:pt x="3732" y="1672"/>
                      <a:pt x="3764" y="1694"/>
                    </a:cubicBezTo>
                    <a:cubicBezTo>
                      <a:pt x="3791" y="1710"/>
                      <a:pt x="3813" y="1731"/>
                      <a:pt x="3834" y="1747"/>
                    </a:cubicBezTo>
                    <a:lnTo>
                      <a:pt x="3845" y="1753"/>
                    </a:lnTo>
                    <a:cubicBezTo>
                      <a:pt x="3840" y="1763"/>
                      <a:pt x="3829" y="1763"/>
                      <a:pt x="3823" y="1763"/>
                    </a:cubicBezTo>
                    <a:lnTo>
                      <a:pt x="3786" y="1763"/>
                    </a:lnTo>
                    <a:cubicBezTo>
                      <a:pt x="3770" y="1763"/>
                      <a:pt x="3748" y="1774"/>
                      <a:pt x="3737" y="1774"/>
                    </a:cubicBezTo>
                    <a:cubicBezTo>
                      <a:pt x="3711" y="1774"/>
                      <a:pt x="3689" y="1780"/>
                      <a:pt x="3668" y="1785"/>
                    </a:cubicBezTo>
                    <a:cubicBezTo>
                      <a:pt x="3641" y="1790"/>
                      <a:pt x="3624" y="1828"/>
                      <a:pt x="3624" y="1855"/>
                    </a:cubicBezTo>
                    <a:cubicBezTo>
                      <a:pt x="3624" y="1871"/>
                      <a:pt x="3651" y="1909"/>
                      <a:pt x="3678" y="1909"/>
                    </a:cubicBezTo>
                    <a:cubicBezTo>
                      <a:pt x="3711" y="1914"/>
                      <a:pt x="3737" y="1914"/>
                      <a:pt x="3764" y="1914"/>
                    </a:cubicBezTo>
                    <a:lnTo>
                      <a:pt x="3775" y="1914"/>
                    </a:lnTo>
                    <a:cubicBezTo>
                      <a:pt x="3829" y="1909"/>
                      <a:pt x="3883" y="1898"/>
                      <a:pt x="3947" y="1887"/>
                    </a:cubicBezTo>
                    <a:cubicBezTo>
                      <a:pt x="3963" y="1884"/>
                      <a:pt x="3978" y="1883"/>
                      <a:pt x="3991" y="1883"/>
                    </a:cubicBezTo>
                    <a:cubicBezTo>
                      <a:pt x="4005" y="1883"/>
                      <a:pt x="4017" y="1884"/>
                      <a:pt x="4028" y="1887"/>
                    </a:cubicBezTo>
                    <a:cubicBezTo>
                      <a:pt x="3684" y="2274"/>
                      <a:pt x="3318" y="2694"/>
                      <a:pt x="2915" y="3081"/>
                    </a:cubicBezTo>
                    <a:cubicBezTo>
                      <a:pt x="2856" y="2753"/>
                      <a:pt x="2770" y="2425"/>
                      <a:pt x="2689" y="2113"/>
                    </a:cubicBezTo>
                    <a:lnTo>
                      <a:pt x="2646" y="1946"/>
                    </a:lnTo>
                    <a:cubicBezTo>
                      <a:pt x="2673" y="1941"/>
                      <a:pt x="2711" y="1941"/>
                      <a:pt x="2743" y="1936"/>
                    </a:cubicBezTo>
                    <a:cubicBezTo>
                      <a:pt x="2791" y="1936"/>
                      <a:pt x="2834" y="1925"/>
                      <a:pt x="2888" y="1909"/>
                    </a:cubicBezTo>
                    <a:lnTo>
                      <a:pt x="2952" y="1882"/>
                    </a:lnTo>
                    <a:lnTo>
                      <a:pt x="2888" y="1844"/>
                    </a:lnTo>
                    <a:cubicBezTo>
                      <a:pt x="2823" y="1812"/>
                      <a:pt x="2754" y="1806"/>
                      <a:pt x="2694" y="1801"/>
                    </a:cubicBezTo>
                    <a:cubicBezTo>
                      <a:pt x="2662" y="1801"/>
                      <a:pt x="2635" y="1790"/>
                      <a:pt x="2603" y="1785"/>
                    </a:cubicBezTo>
                    <a:cubicBezTo>
                      <a:pt x="2549" y="1645"/>
                      <a:pt x="2501" y="1505"/>
                      <a:pt x="2447" y="1360"/>
                    </a:cubicBezTo>
                    <a:cubicBezTo>
                      <a:pt x="2340" y="1054"/>
                      <a:pt x="2227" y="731"/>
                      <a:pt x="2071" y="419"/>
                    </a:cubicBezTo>
                    <a:close/>
                    <a:moveTo>
                      <a:pt x="1673" y="360"/>
                    </a:moveTo>
                    <a:cubicBezTo>
                      <a:pt x="1673" y="393"/>
                      <a:pt x="1678" y="430"/>
                      <a:pt x="1678" y="462"/>
                    </a:cubicBezTo>
                    <a:cubicBezTo>
                      <a:pt x="1678" y="500"/>
                      <a:pt x="1684" y="538"/>
                      <a:pt x="1684" y="575"/>
                    </a:cubicBezTo>
                    <a:cubicBezTo>
                      <a:pt x="1684" y="591"/>
                      <a:pt x="1694" y="602"/>
                      <a:pt x="1700" y="629"/>
                    </a:cubicBezTo>
                    <a:cubicBezTo>
                      <a:pt x="1700" y="634"/>
                      <a:pt x="1705" y="651"/>
                      <a:pt x="1705" y="661"/>
                    </a:cubicBezTo>
                    <a:lnTo>
                      <a:pt x="1727" y="742"/>
                    </a:lnTo>
                    <a:lnTo>
                      <a:pt x="1764" y="672"/>
                    </a:lnTo>
                    <a:cubicBezTo>
                      <a:pt x="1775" y="656"/>
                      <a:pt x="1780" y="651"/>
                      <a:pt x="1780" y="645"/>
                    </a:cubicBezTo>
                    <a:cubicBezTo>
                      <a:pt x="1786" y="629"/>
                      <a:pt x="1802" y="618"/>
                      <a:pt x="1802" y="597"/>
                    </a:cubicBezTo>
                    <a:cubicBezTo>
                      <a:pt x="1797" y="591"/>
                      <a:pt x="1797" y="565"/>
                      <a:pt x="1802" y="538"/>
                    </a:cubicBezTo>
                    <a:lnTo>
                      <a:pt x="1866" y="704"/>
                    </a:lnTo>
                    <a:cubicBezTo>
                      <a:pt x="1936" y="871"/>
                      <a:pt x="2001" y="1048"/>
                      <a:pt x="2071" y="1215"/>
                    </a:cubicBezTo>
                    <a:lnTo>
                      <a:pt x="2125" y="1355"/>
                    </a:lnTo>
                    <a:cubicBezTo>
                      <a:pt x="2243" y="1667"/>
                      <a:pt x="2366" y="1989"/>
                      <a:pt x="2463" y="2312"/>
                    </a:cubicBezTo>
                    <a:cubicBezTo>
                      <a:pt x="2485" y="2371"/>
                      <a:pt x="2501" y="2425"/>
                      <a:pt x="2517" y="2484"/>
                    </a:cubicBezTo>
                    <a:lnTo>
                      <a:pt x="2581" y="2688"/>
                    </a:lnTo>
                    <a:lnTo>
                      <a:pt x="2721" y="3129"/>
                    </a:lnTo>
                    <a:lnTo>
                      <a:pt x="2770" y="3285"/>
                    </a:lnTo>
                    <a:cubicBezTo>
                      <a:pt x="2721" y="3309"/>
                      <a:pt x="2674" y="3321"/>
                      <a:pt x="2626" y="3321"/>
                    </a:cubicBezTo>
                    <a:cubicBezTo>
                      <a:pt x="2577" y="3321"/>
                      <a:pt x="2528" y="3309"/>
                      <a:pt x="2474" y="3285"/>
                    </a:cubicBezTo>
                    <a:cubicBezTo>
                      <a:pt x="2098" y="3145"/>
                      <a:pt x="1711" y="3000"/>
                      <a:pt x="1350" y="2876"/>
                    </a:cubicBezTo>
                    <a:cubicBezTo>
                      <a:pt x="1237" y="2833"/>
                      <a:pt x="1119" y="2801"/>
                      <a:pt x="1012" y="2758"/>
                    </a:cubicBezTo>
                    <a:cubicBezTo>
                      <a:pt x="904" y="2726"/>
                      <a:pt x="807" y="2694"/>
                      <a:pt x="705" y="2651"/>
                    </a:cubicBezTo>
                    <a:cubicBezTo>
                      <a:pt x="598" y="2613"/>
                      <a:pt x="485" y="2570"/>
                      <a:pt x="383" y="2527"/>
                    </a:cubicBezTo>
                    <a:lnTo>
                      <a:pt x="270" y="2479"/>
                    </a:lnTo>
                    <a:cubicBezTo>
                      <a:pt x="248" y="2473"/>
                      <a:pt x="232" y="2462"/>
                      <a:pt x="216" y="2452"/>
                    </a:cubicBezTo>
                    <a:lnTo>
                      <a:pt x="205" y="2452"/>
                    </a:lnTo>
                    <a:cubicBezTo>
                      <a:pt x="205" y="2446"/>
                      <a:pt x="216" y="2435"/>
                      <a:pt x="227" y="2425"/>
                    </a:cubicBezTo>
                    <a:cubicBezTo>
                      <a:pt x="232" y="2419"/>
                      <a:pt x="232" y="2409"/>
                      <a:pt x="243" y="2403"/>
                    </a:cubicBezTo>
                    <a:cubicBezTo>
                      <a:pt x="442" y="2124"/>
                      <a:pt x="646" y="1844"/>
                      <a:pt x="850" y="1570"/>
                    </a:cubicBezTo>
                    <a:cubicBezTo>
                      <a:pt x="1162" y="1145"/>
                      <a:pt x="1436" y="726"/>
                      <a:pt x="1673" y="360"/>
                    </a:cubicBezTo>
                    <a:close/>
                    <a:moveTo>
                      <a:pt x="1778" y="0"/>
                    </a:moveTo>
                    <a:cubicBezTo>
                      <a:pt x="1745" y="0"/>
                      <a:pt x="1710" y="9"/>
                      <a:pt x="1673" y="32"/>
                    </a:cubicBezTo>
                    <a:lnTo>
                      <a:pt x="1619" y="32"/>
                    </a:lnTo>
                    <a:lnTo>
                      <a:pt x="1522" y="172"/>
                    </a:lnTo>
                    <a:cubicBezTo>
                      <a:pt x="1463" y="258"/>
                      <a:pt x="1409" y="339"/>
                      <a:pt x="1350" y="425"/>
                    </a:cubicBezTo>
                    <a:cubicBezTo>
                      <a:pt x="1248" y="575"/>
                      <a:pt x="1146" y="715"/>
                      <a:pt x="1049" y="866"/>
                    </a:cubicBezTo>
                    <a:cubicBezTo>
                      <a:pt x="845" y="1140"/>
                      <a:pt x="657" y="1414"/>
                      <a:pt x="479" y="1683"/>
                    </a:cubicBezTo>
                    <a:cubicBezTo>
                      <a:pt x="323" y="1914"/>
                      <a:pt x="200" y="2108"/>
                      <a:pt x="108" y="2296"/>
                    </a:cubicBezTo>
                    <a:cubicBezTo>
                      <a:pt x="87" y="2339"/>
                      <a:pt x="60" y="2376"/>
                      <a:pt x="39" y="2425"/>
                    </a:cubicBezTo>
                    <a:lnTo>
                      <a:pt x="1" y="2500"/>
                    </a:lnTo>
                    <a:lnTo>
                      <a:pt x="22" y="2581"/>
                    </a:lnTo>
                    <a:lnTo>
                      <a:pt x="33" y="2586"/>
                    </a:lnTo>
                    <a:cubicBezTo>
                      <a:pt x="280" y="2753"/>
                      <a:pt x="549" y="2866"/>
                      <a:pt x="807" y="2957"/>
                    </a:cubicBezTo>
                    <a:lnTo>
                      <a:pt x="883" y="2984"/>
                    </a:lnTo>
                    <a:lnTo>
                      <a:pt x="1829" y="3323"/>
                    </a:lnTo>
                    <a:cubicBezTo>
                      <a:pt x="1985" y="3376"/>
                      <a:pt x="2103" y="3419"/>
                      <a:pt x="2227" y="3457"/>
                    </a:cubicBezTo>
                    <a:cubicBezTo>
                      <a:pt x="2286" y="3478"/>
                      <a:pt x="2340" y="3484"/>
                      <a:pt x="2399" y="3500"/>
                    </a:cubicBezTo>
                    <a:lnTo>
                      <a:pt x="2452" y="3505"/>
                    </a:lnTo>
                    <a:cubicBezTo>
                      <a:pt x="2474" y="3505"/>
                      <a:pt x="2485" y="3511"/>
                      <a:pt x="2506" y="3511"/>
                    </a:cubicBezTo>
                    <a:cubicBezTo>
                      <a:pt x="2533" y="3511"/>
                      <a:pt x="2560" y="3505"/>
                      <a:pt x="2587" y="3505"/>
                    </a:cubicBezTo>
                    <a:cubicBezTo>
                      <a:pt x="2619" y="3500"/>
                      <a:pt x="2662" y="3500"/>
                      <a:pt x="2694" y="3500"/>
                    </a:cubicBezTo>
                    <a:cubicBezTo>
                      <a:pt x="2698" y="3500"/>
                      <a:pt x="2702" y="3501"/>
                      <a:pt x="2705" y="3501"/>
                    </a:cubicBezTo>
                    <a:cubicBezTo>
                      <a:pt x="2750" y="3501"/>
                      <a:pt x="2794" y="3471"/>
                      <a:pt x="2829" y="3446"/>
                    </a:cubicBezTo>
                    <a:cubicBezTo>
                      <a:pt x="2883" y="3414"/>
                      <a:pt x="2931" y="3371"/>
                      <a:pt x="2969" y="3333"/>
                    </a:cubicBezTo>
                    <a:cubicBezTo>
                      <a:pt x="3065" y="3242"/>
                      <a:pt x="3157" y="3151"/>
                      <a:pt x="3254" y="3065"/>
                    </a:cubicBezTo>
                    <a:lnTo>
                      <a:pt x="3270" y="3043"/>
                    </a:lnTo>
                    <a:lnTo>
                      <a:pt x="3415" y="2903"/>
                    </a:lnTo>
                    <a:cubicBezTo>
                      <a:pt x="3479" y="2833"/>
                      <a:pt x="3555" y="2758"/>
                      <a:pt x="3630" y="2694"/>
                    </a:cubicBezTo>
                    <a:cubicBezTo>
                      <a:pt x="3818" y="2511"/>
                      <a:pt x="3979" y="2339"/>
                      <a:pt x="4103" y="2161"/>
                    </a:cubicBezTo>
                    <a:cubicBezTo>
                      <a:pt x="4157" y="2086"/>
                      <a:pt x="4200" y="2016"/>
                      <a:pt x="4237" y="1941"/>
                    </a:cubicBezTo>
                    <a:cubicBezTo>
                      <a:pt x="4259" y="1909"/>
                      <a:pt x="4259" y="1882"/>
                      <a:pt x="4248" y="1855"/>
                    </a:cubicBezTo>
                    <a:cubicBezTo>
                      <a:pt x="4237" y="1833"/>
                      <a:pt x="4221" y="1812"/>
                      <a:pt x="4184" y="1801"/>
                    </a:cubicBezTo>
                    <a:cubicBezTo>
                      <a:pt x="4184" y="1747"/>
                      <a:pt x="4151" y="1710"/>
                      <a:pt x="4124" y="1683"/>
                    </a:cubicBezTo>
                    <a:lnTo>
                      <a:pt x="4119" y="1677"/>
                    </a:lnTo>
                    <a:lnTo>
                      <a:pt x="4076" y="1634"/>
                    </a:lnTo>
                    <a:cubicBezTo>
                      <a:pt x="4038" y="1591"/>
                      <a:pt x="3990" y="1543"/>
                      <a:pt x="3942" y="1500"/>
                    </a:cubicBezTo>
                    <a:cubicBezTo>
                      <a:pt x="3888" y="1457"/>
                      <a:pt x="3834" y="1414"/>
                      <a:pt x="3780" y="1366"/>
                    </a:cubicBezTo>
                    <a:cubicBezTo>
                      <a:pt x="3592" y="1215"/>
                      <a:pt x="3399" y="1054"/>
                      <a:pt x="3200" y="903"/>
                    </a:cubicBezTo>
                    <a:cubicBezTo>
                      <a:pt x="2942" y="715"/>
                      <a:pt x="2673" y="538"/>
                      <a:pt x="2420" y="360"/>
                    </a:cubicBezTo>
                    <a:lnTo>
                      <a:pt x="2237" y="237"/>
                    </a:lnTo>
                    <a:cubicBezTo>
                      <a:pt x="2135" y="172"/>
                      <a:pt x="2028" y="113"/>
                      <a:pt x="1920" y="48"/>
                    </a:cubicBezTo>
                    <a:cubicBezTo>
                      <a:pt x="1886" y="28"/>
                      <a:pt x="1836" y="0"/>
                      <a:pt x="1778" y="0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3"/>
              <p:cNvSpPr/>
              <p:nvPr/>
            </p:nvSpPr>
            <p:spPr>
              <a:xfrm>
                <a:off x="2369950" y="1075125"/>
                <a:ext cx="4450" cy="12925"/>
              </a:xfrm>
              <a:custGeom>
                <a:avLst/>
                <a:gdLst/>
                <a:ahLst/>
                <a:cxnLst/>
                <a:rect l="l" t="t" r="r" b="b"/>
                <a:pathLst>
                  <a:path w="178" h="517" extrusionOk="0">
                    <a:moveTo>
                      <a:pt x="65" y="0"/>
                    </a:moveTo>
                    <a:lnTo>
                      <a:pt x="43" y="38"/>
                    </a:lnTo>
                    <a:cubicBezTo>
                      <a:pt x="38" y="48"/>
                      <a:pt x="38" y="54"/>
                      <a:pt x="27" y="59"/>
                    </a:cubicBezTo>
                    <a:cubicBezTo>
                      <a:pt x="22" y="75"/>
                      <a:pt x="11" y="86"/>
                      <a:pt x="11" y="108"/>
                    </a:cubicBezTo>
                    <a:lnTo>
                      <a:pt x="11" y="129"/>
                    </a:lnTo>
                    <a:cubicBezTo>
                      <a:pt x="11" y="220"/>
                      <a:pt x="0" y="323"/>
                      <a:pt x="38" y="435"/>
                    </a:cubicBezTo>
                    <a:lnTo>
                      <a:pt x="54" y="516"/>
                    </a:lnTo>
                    <a:lnTo>
                      <a:pt x="97" y="441"/>
                    </a:lnTo>
                    <a:cubicBezTo>
                      <a:pt x="156" y="333"/>
                      <a:pt x="178" y="226"/>
                      <a:pt x="156" y="113"/>
                    </a:cubicBezTo>
                    <a:cubicBezTo>
                      <a:pt x="151" y="86"/>
                      <a:pt x="135" y="75"/>
                      <a:pt x="119" y="54"/>
                    </a:cubicBezTo>
                    <a:lnTo>
                      <a:pt x="97" y="32"/>
                    </a:lnTo>
                    <a:lnTo>
                      <a:pt x="65" y="0"/>
                    </a:ln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169;p3"/>
              <p:cNvSpPr/>
              <p:nvPr/>
            </p:nvSpPr>
            <p:spPr>
              <a:xfrm>
                <a:off x="2370225" y="1060375"/>
                <a:ext cx="4050" cy="11525"/>
              </a:xfrm>
              <a:custGeom>
                <a:avLst/>
                <a:gdLst/>
                <a:ahLst/>
                <a:cxnLst/>
                <a:rect l="l" t="t" r="r" b="b"/>
                <a:pathLst>
                  <a:path w="162" h="461" extrusionOk="0">
                    <a:moveTo>
                      <a:pt x="70" y="0"/>
                    </a:moveTo>
                    <a:cubicBezTo>
                      <a:pt x="58" y="0"/>
                      <a:pt x="46" y="2"/>
                      <a:pt x="32" y="4"/>
                    </a:cubicBezTo>
                    <a:lnTo>
                      <a:pt x="11" y="20"/>
                    </a:lnTo>
                    <a:lnTo>
                      <a:pt x="11" y="36"/>
                    </a:lnTo>
                    <a:cubicBezTo>
                      <a:pt x="6" y="155"/>
                      <a:pt x="0" y="267"/>
                      <a:pt x="59" y="396"/>
                    </a:cubicBezTo>
                    <a:lnTo>
                      <a:pt x="92" y="461"/>
                    </a:lnTo>
                    <a:lnTo>
                      <a:pt x="118" y="386"/>
                    </a:lnTo>
                    <a:cubicBezTo>
                      <a:pt x="145" y="321"/>
                      <a:pt x="161" y="262"/>
                      <a:pt x="161" y="198"/>
                    </a:cubicBezTo>
                    <a:cubicBezTo>
                      <a:pt x="161" y="160"/>
                      <a:pt x="161" y="112"/>
                      <a:pt x="145" y="63"/>
                    </a:cubicBezTo>
                    <a:cubicBezTo>
                      <a:pt x="140" y="36"/>
                      <a:pt x="135" y="26"/>
                      <a:pt x="113" y="9"/>
                    </a:cubicBezTo>
                    <a:cubicBezTo>
                      <a:pt x="100" y="3"/>
                      <a:pt x="86" y="0"/>
                      <a:pt x="70" y="0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170;p3"/>
              <p:cNvSpPr/>
              <p:nvPr/>
            </p:nvSpPr>
            <p:spPr>
              <a:xfrm>
                <a:off x="2340250" y="1096475"/>
                <a:ext cx="7950" cy="5000"/>
              </a:xfrm>
              <a:custGeom>
                <a:avLst/>
                <a:gdLst/>
                <a:ahLst/>
                <a:cxnLst/>
                <a:rect l="l" t="t" r="r" b="b"/>
                <a:pathLst>
                  <a:path w="318" h="200" extrusionOk="0">
                    <a:moveTo>
                      <a:pt x="258" y="1"/>
                    </a:moveTo>
                    <a:cubicBezTo>
                      <a:pt x="162" y="1"/>
                      <a:pt x="102" y="44"/>
                      <a:pt x="49" y="81"/>
                    </a:cubicBezTo>
                    <a:lnTo>
                      <a:pt x="27" y="92"/>
                    </a:lnTo>
                    <a:cubicBezTo>
                      <a:pt x="6" y="108"/>
                      <a:pt x="0" y="146"/>
                      <a:pt x="16" y="162"/>
                    </a:cubicBezTo>
                    <a:cubicBezTo>
                      <a:pt x="22" y="173"/>
                      <a:pt x="32" y="194"/>
                      <a:pt x="59" y="200"/>
                    </a:cubicBezTo>
                    <a:lnTo>
                      <a:pt x="81" y="200"/>
                    </a:lnTo>
                    <a:cubicBezTo>
                      <a:pt x="97" y="200"/>
                      <a:pt x="108" y="194"/>
                      <a:pt x="124" y="189"/>
                    </a:cubicBezTo>
                    <a:cubicBezTo>
                      <a:pt x="178" y="151"/>
                      <a:pt x="237" y="119"/>
                      <a:pt x="285" y="44"/>
                    </a:cubicBezTo>
                    <a:lnTo>
                      <a:pt x="317" y="1"/>
                    </a:ln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1;p3"/>
              <p:cNvSpPr/>
              <p:nvPr/>
            </p:nvSpPr>
            <p:spPr>
              <a:xfrm>
                <a:off x="2373050" y="1085025"/>
                <a:ext cx="10100" cy="2875"/>
              </a:xfrm>
              <a:custGeom>
                <a:avLst/>
                <a:gdLst/>
                <a:ahLst/>
                <a:cxnLst/>
                <a:rect l="l" t="t" r="r" b="b"/>
                <a:pathLst>
                  <a:path w="404" h="115" extrusionOk="0">
                    <a:moveTo>
                      <a:pt x="164" y="0"/>
                    </a:moveTo>
                    <a:cubicBezTo>
                      <a:pt x="142" y="0"/>
                      <a:pt x="120" y="2"/>
                      <a:pt x="97" y="7"/>
                    </a:cubicBezTo>
                    <a:lnTo>
                      <a:pt x="0" y="29"/>
                    </a:lnTo>
                    <a:lnTo>
                      <a:pt x="91" y="72"/>
                    </a:lnTo>
                    <a:cubicBezTo>
                      <a:pt x="156" y="109"/>
                      <a:pt x="188" y="115"/>
                      <a:pt x="247" y="115"/>
                    </a:cubicBezTo>
                    <a:cubicBezTo>
                      <a:pt x="280" y="115"/>
                      <a:pt x="328" y="109"/>
                      <a:pt x="403" y="99"/>
                    </a:cubicBezTo>
                    <a:lnTo>
                      <a:pt x="403" y="34"/>
                    </a:lnTo>
                    <a:cubicBezTo>
                      <a:pt x="376" y="34"/>
                      <a:pt x="339" y="29"/>
                      <a:pt x="306" y="18"/>
                    </a:cubicBezTo>
                    <a:cubicBezTo>
                      <a:pt x="262" y="11"/>
                      <a:pt x="214" y="0"/>
                      <a:pt x="164" y="0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3"/>
              <p:cNvSpPr/>
              <p:nvPr/>
            </p:nvSpPr>
            <p:spPr>
              <a:xfrm>
                <a:off x="2351800" y="1091500"/>
                <a:ext cx="8225" cy="4475"/>
              </a:xfrm>
              <a:custGeom>
                <a:avLst/>
                <a:gdLst/>
                <a:ahLst/>
                <a:cxnLst/>
                <a:rect l="l" t="t" r="r" b="b"/>
                <a:pathLst>
                  <a:path w="329" h="179" extrusionOk="0">
                    <a:moveTo>
                      <a:pt x="329" y="1"/>
                    </a:moveTo>
                    <a:lnTo>
                      <a:pt x="232" y="17"/>
                    </a:lnTo>
                    <a:cubicBezTo>
                      <a:pt x="162" y="28"/>
                      <a:pt x="92" y="44"/>
                      <a:pt x="33" y="103"/>
                    </a:cubicBezTo>
                    <a:lnTo>
                      <a:pt x="1" y="135"/>
                    </a:lnTo>
                    <a:lnTo>
                      <a:pt x="49" y="157"/>
                    </a:lnTo>
                    <a:cubicBezTo>
                      <a:pt x="76" y="173"/>
                      <a:pt x="97" y="178"/>
                      <a:pt x="119" y="178"/>
                    </a:cubicBezTo>
                    <a:cubicBezTo>
                      <a:pt x="157" y="178"/>
                      <a:pt x="183" y="146"/>
                      <a:pt x="259" y="76"/>
                    </a:cubicBezTo>
                    <a:lnTo>
                      <a:pt x="329" y="1"/>
                    </a:ln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73;p3"/>
              <p:cNvSpPr/>
              <p:nvPr/>
            </p:nvSpPr>
            <p:spPr>
              <a:xfrm>
                <a:off x="2362425" y="1088425"/>
                <a:ext cx="4325" cy="2700"/>
              </a:xfrm>
              <a:custGeom>
                <a:avLst/>
                <a:gdLst/>
                <a:ahLst/>
                <a:cxnLst/>
                <a:rect l="l" t="t" r="r" b="b"/>
                <a:pathLst>
                  <a:path w="173" h="108" extrusionOk="0">
                    <a:moveTo>
                      <a:pt x="93" y="0"/>
                    </a:moveTo>
                    <a:cubicBezTo>
                      <a:pt x="66" y="0"/>
                      <a:pt x="32" y="11"/>
                      <a:pt x="11" y="59"/>
                    </a:cubicBezTo>
                    <a:lnTo>
                      <a:pt x="0" y="97"/>
                    </a:lnTo>
                    <a:lnTo>
                      <a:pt x="38" y="108"/>
                    </a:lnTo>
                    <a:lnTo>
                      <a:pt x="76" y="108"/>
                    </a:lnTo>
                    <a:cubicBezTo>
                      <a:pt x="108" y="108"/>
                      <a:pt x="119" y="92"/>
                      <a:pt x="145" y="54"/>
                    </a:cubicBezTo>
                    <a:lnTo>
                      <a:pt x="172" y="11"/>
                    </a:lnTo>
                    <a:lnTo>
                      <a:pt x="129" y="6"/>
                    </a:lnTo>
                    <a:cubicBezTo>
                      <a:pt x="122" y="4"/>
                      <a:pt x="108" y="0"/>
                      <a:pt x="93" y="0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174;p3"/>
              <p:cNvSpPr/>
              <p:nvPr/>
            </p:nvSpPr>
            <p:spPr>
              <a:xfrm>
                <a:off x="2406500" y="1083025"/>
                <a:ext cx="12400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496" h="136" extrusionOk="0">
                    <a:moveTo>
                      <a:pt x="111" y="0"/>
                    </a:moveTo>
                    <a:cubicBezTo>
                      <a:pt x="84" y="0"/>
                      <a:pt x="58" y="2"/>
                      <a:pt x="33" y="7"/>
                    </a:cubicBezTo>
                    <a:lnTo>
                      <a:pt x="11" y="7"/>
                    </a:lnTo>
                    <a:lnTo>
                      <a:pt x="6" y="28"/>
                    </a:lnTo>
                    <a:cubicBezTo>
                      <a:pt x="1" y="55"/>
                      <a:pt x="1" y="82"/>
                      <a:pt x="11" y="98"/>
                    </a:cubicBezTo>
                    <a:cubicBezTo>
                      <a:pt x="28" y="119"/>
                      <a:pt x="44" y="136"/>
                      <a:pt x="71" y="136"/>
                    </a:cubicBezTo>
                    <a:lnTo>
                      <a:pt x="124" y="136"/>
                    </a:lnTo>
                    <a:cubicBezTo>
                      <a:pt x="200" y="136"/>
                      <a:pt x="275" y="119"/>
                      <a:pt x="366" y="98"/>
                    </a:cubicBezTo>
                    <a:lnTo>
                      <a:pt x="495" y="66"/>
                    </a:lnTo>
                    <a:lnTo>
                      <a:pt x="366" y="33"/>
                    </a:lnTo>
                    <a:cubicBezTo>
                      <a:pt x="265" y="14"/>
                      <a:pt x="183" y="0"/>
                      <a:pt x="111" y="0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5" name="Google Shape;175;p3"/>
            <p:cNvGrpSpPr/>
            <p:nvPr/>
          </p:nvGrpSpPr>
          <p:grpSpPr>
            <a:xfrm>
              <a:off x="4393703" y="329901"/>
              <a:ext cx="399320" cy="176635"/>
              <a:chOff x="2404625" y="1875925"/>
              <a:chExt cx="151625" cy="67075"/>
            </a:xfrm>
          </p:grpSpPr>
          <p:sp>
            <p:nvSpPr>
              <p:cNvPr id="176" name="Google Shape;176;p3"/>
              <p:cNvSpPr/>
              <p:nvPr/>
            </p:nvSpPr>
            <p:spPr>
              <a:xfrm>
                <a:off x="2404625" y="1875925"/>
                <a:ext cx="151625" cy="67075"/>
              </a:xfrm>
              <a:custGeom>
                <a:avLst/>
                <a:gdLst/>
                <a:ahLst/>
                <a:cxnLst/>
                <a:rect l="l" t="t" r="r" b="b"/>
                <a:pathLst>
                  <a:path w="6065" h="2683" extrusionOk="0">
                    <a:moveTo>
                      <a:pt x="646" y="462"/>
                    </a:moveTo>
                    <a:cubicBezTo>
                      <a:pt x="748" y="473"/>
                      <a:pt x="845" y="489"/>
                      <a:pt x="936" y="500"/>
                    </a:cubicBezTo>
                    <a:cubicBezTo>
                      <a:pt x="1259" y="559"/>
                      <a:pt x="1581" y="656"/>
                      <a:pt x="1888" y="742"/>
                    </a:cubicBezTo>
                    <a:cubicBezTo>
                      <a:pt x="1974" y="769"/>
                      <a:pt x="2065" y="790"/>
                      <a:pt x="2151" y="817"/>
                    </a:cubicBezTo>
                    <a:cubicBezTo>
                      <a:pt x="2242" y="844"/>
                      <a:pt x="2345" y="866"/>
                      <a:pt x="2441" y="892"/>
                    </a:cubicBezTo>
                    <a:cubicBezTo>
                      <a:pt x="2484" y="903"/>
                      <a:pt x="2533" y="909"/>
                      <a:pt x="2581" y="925"/>
                    </a:cubicBezTo>
                    <a:cubicBezTo>
                      <a:pt x="2592" y="930"/>
                      <a:pt x="2613" y="930"/>
                      <a:pt x="2635" y="935"/>
                    </a:cubicBezTo>
                    <a:lnTo>
                      <a:pt x="2640" y="935"/>
                    </a:lnTo>
                    <a:lnTo>
                      <a:pt x="2640" y="957"/>
                    </a:lnTo>
                    <a:lnTo>
                      <a:pt x="2640" y="1038"/>
                    </a:lnTo>
                    <a:cubicBezTo>
                      <a:pt x="2629" y="1107"/>
                      <a:pt x="2613" y="1177"/>
                      <a:pt x="2586" y="1253"/>
                    </a:cubicBezTo>
                    <a:cubicBezTo>
                      <a:pt x="2484" y="1527"/>
                      <a:pt x="2285" y="1683"/>
                      <a:pt x="1984" y="1704"/>
                    </a:cubicBezTo>
                    <a:cubicBezTo>
                      <a:pt x="1947" y="1707"/>
                      <a:pt x="1908" y="1708"/>
                      <a:pt x="1870" y="1708"/>
                    </a:cubicBezTo>
                    <a:cubicBezTo>
                      <a:pt x="1753" y="1708"/>
                      <a:pt x="1632" y="1696"/>
                      <a:pt x="1511" y="1672"/>
                    </a:cubicBezTo>
                    <a:cubicBezTo>
                      <a:pt x="1275" y="1624"/>
                      <a:pt x="1043" y="1554"/>
                      <a:pt x="812" y="1462"/>
                    </a:cubicBezTo>
                    <a:cubicBezTo>
                      <a:pt x="673" y="1409"/>
                      <a:pt x="538" y="1328"/>
                      <a:pt x="425" y="1226"/>
                    </a:cubicBezTo>
                    <a:cubicBezTo>
                      <a:pt x="253" y="1081"/>
                      <a:pt x="259" y="1027"/>
                      <a:pt x="318" y="839"/>
                    </a:cubicBezTo>
                    <a:cubicBezTo>
                      <a:pt x="334" y="737"/>
                      <a:pt x="398" y="634"/>
                      <a:pt x="452" y="559"/>
                    </a:cubicBezTo>
                    <a:cubicBezTo>
                      <a:pt x="495" y="495"/>
                      <a:pt x="549" y="462"/>
                      <a:pt x="619" y="462"/>
                    </a:cubicBezTo>
                    <a:close/>
                    <a:moveTo>
                      <a:pt x="3694" y="1193"/>
                    </a:moveTo>
                    <a:cubicBezTo>
                      <a:pt x="3715" y="1193"/>
                      <a:pt x="3732" y="1193"/>
                      <a:pt x="3748" y="1199"/>
                    </a:cubicBezTo>
                    <a:cubicBezTo>
                      <a:pt x="3850" y="1215"/>
                      <a:pt x="3952" y="1231"/>
                      <a:pt x="4054" y="1247"/>
                    </a:cubicBezTo>
                    <a:cubicBezTo>
                      <a:pt x="4081" y="1253"/>
                      <a:pt x="4113" y="1253"/>
                      <a:pt x="4140" y="1258"/>
                    </a:cubicBezTo>
                    <a:lnTo>
                      <a:pt x="4366" y="1312"/>
                    </a:lnTo>
                    <a:cubicBezTo>
                      <a:pt x="4699" y="1392"/>
                      <a:pt x="5033" y="1473"/>
                      <a:pt x="5361" y="1564"/>
                    </a:cubicBezTo>
                    <a:cubicBezTo>
                      <a:pt x="5468" y="1591"/>
                      <a:pt x="5586" y="1629"/>
                      <a:pt x="5678" y="1656"/>
                    </a:cubicBezTo>
                    <a:lnTo>
                      <a:pt x="5705" y="1672"/>
                    </a:lnTo>
                    <a:cubicBezTo>
                      <a:pt x="5705" y="1677"/>
                      <a:pt x="5705" y="1688"/>
                      <a:pt x="5699" y="1710"/>
                    </a:cubicBezTo>
                    <a:cubicBezTo>
                      <a:pt x="5699" y="1715"/>
                      <a:pt x="5694" y="1726"/>
                      <a:pt x="5694" y="1726"/>
                    </a:cubicBezTo>
                    <a:cubicBezTo>
                      <a:pt x="5490" y="2118"/>
                      <a:pt x="5199" y="2323"/>
                      <a:pt x="4807" y="2355"/>
                    </a:cubicBezTo>
                    <a:cubicBezTo>
                      <a:pt x="4750" y="2361"/>
                      <a:pt x="4689" y="2365"/>
                      <a:pt x="4627" y="2365"/>
                    </a:cubicBezTo>
                    <a:cubicBezTo>
                      <a:pt x="4525" y="2365"/>
                      <a:pt x="4417" y="2355"/>
                      <a:pt x="4307" y="2328"/>
                    </a:cubicBezTo>
                    <a:cubicBezTo>
                      <a:pt x="4081" y="2274"/>
                      <a:pt x="3893" y="2145"/>
                      <a:pt x="3759" y="1968"/>
                    </a:cubicBezTo>
                    <a:cubicBezTo>
                      <a:pt x="3689" y="1871"/>
                      <a:pt x="3651" y="1769"/>
                      <a:pt x="3640" y="1656"/>
                    </a:cubicBezTo>
                    <a:cubicBezTo>
                      <a:pt x="3635" y="1495"/>
                      <a:pt x="3662" y="1333"/>
                      <a:pt x="3689" y="1193"/>
                    </a:cubicBezTo>
                    <a:close/>
                    <a:moveTo>
                      <a:pt x="196" y="1"/>
                    </a:moveTo>
                    <a:cubicBezTo>
                      <a:pt x="169" y="1"/>
                      <a:pt x="144" y="5"/>
                      <a:pt x="119" y="5"/>
                    </a:cubicBezTo>
                    <a:cubicBezTo>
                      <a:pt x="65" y="5"/>
                      <a:pt x="33" y="38"/>
                      <a:pt x="22" y="75"/>
                    </a:cubicBezTo>
                    <a:cubicBezTo>
                      <a:pt x="6" y="118"/>
                      <a:pt x="0" y="156"/>
                      <a:pt x="0" y="204"/>
                    </a:cubicBezTo>
                    <a:cubicBezTo>
                      <a:pt x="0" y="290"/>
                      <a:pt x="33" y="328"/>
                      <a:pt x="119" y="344"/>
                    </a:cubicBezTo>
                    <a:cubicBezTo>
                      <a:pt x="167" y="355"/>
                      <a:pt x="216" y="366"/>
                      <a:pt x="269" y="371"/>
                    </a:cubicBezTo>
                    <a:lnTo>
                      <a:pt x="296" y="382"/>
                    </a:lnTo>
                    <a:cubicBezTo>
                      <a:pt x="291" y="398"/>
                      <a:pt x="275" y="414"/>
                      <a:pt x="264" y="435"/>
                    </a:cubicBezTo>
                    <a:cubicBezTo>
                      <a:pt x="253" y="446"/>
                      <a:pt x="242" y="462"/>
                      <a:pt x="237" y="473"/>
                    </a:cubicBezTo>
                    <a:cubicBezTo>
                      <a:pt x="92" y="720"/>
                      <a:pt x="81" y="978"/>
                      <a:pt x="183" y="1226"/>
                    </a:cubicBezTo>
                    <a:cubicBezTo>
                      <a:pt x="242" y="1360"/>
                      <a:pt x="323" y="1473"/>
                      <a:pt x="436" y="1570"/>
                    </a:cubicBezTo>
                    <a:cubicBezTo>
                      <a:pt x="533" y="1645"/>
                      <a:pt x="640" y="1710"/>
                      <a:pt x="764" y="1769"/>
                    </a:cubicBezTo>
                    <a:cubicBezTo>
                      <a:pt x="952" y="1860"/>
                      <a:pt x="1156" y="1903"/>
                      <a:pt x="1323" y="1946"/>
                    </a:cubicBezTo>
                    <a:cubicBezTo>
                      <a:pt x="1487" y="1985"/>
                      <a:pt x="1648" y="2003"/>
                      <a:pt x="1814" y="2003"/>
                    </a:cubicBezTo>
                    <a:cubicBezTo>
                      <a:pt x="1854" y="2003"/>
                      <a:pt x="1895" y="2002"/>
                      <a:pt x="1936" y="2000"/>
                    </a:cubicBezTo>
                    <a:cubicBezTo>
                      <a:pt x="2065" y="1995"/>
                      <a:pt x="2189" y="1957"/>
                      <a:pt x="2312" y="1914"/>
                    </a:cubicBezTo>
                    <a:cubicBezTo>
                      <a:pt x="2463" y="1844"/>
                      <a:pt x="2581" y="1742"/>
                      <a:pt x="2662" y="1602"/>
                    </a:cubicBezTo>
                    <a:lnTo>
                      <a:pt x="2694" y="1543"/>
                    </a:lnTo>
                    <a:cubicBezTo>
                      <a:pt x="2791" y="1564"/>
                      <a:pt x="2882" y="1581"/>
                      <a:pt x="2984" y="1607"/>
                    </a:cubicBezTo>
                    <a:cubicBezTo>
                      <a:pt x="3151" y="1650"/>
                      <a:pt x="3334" y="1688"/>
                      <a:pt x="3517" y="1715"/>
                    </a:cubicBezTo>
                    <a:lnTo>
                      <a:pt x="3522" y="1758"/>
                    </a:lnTo>
                    <a:cubicBezTo>
                      <a:pt x="3527" y="1785"/>
                      <a:pt x="3533" y="1812"/>
                      <a:pt x="3538" y="1833"/>
                    </a:cubicBezTo>
                    <a:cubicBezTo>
                      <a:pt x="3554" y="1892"/>
                      <a:pt x="3570" y="1946"/>
                      <a:pt x="3586" y="2005"/>
                    </a:cubicBezTo>
                    <a:cubicBezTo>
                      <a:pt x="3689" y="2280"/>
                      <a:pt x="3877" y="2478"/>
                      <a:pt x="4129" y="2586"/>
                    </a:cubicBezTo>
                    <a:cubicBezTo>
                      <a:pt x="4253" y="2640"/>
                      <a:pt x="4371" y="2650"/>
                      <a:pt x="4468" y="2667"/>
                    </a:cubicBezTo>
                    <a:cubicBezTo>
                      <a:pt x="4549" y="2672"/>
                      <a:pt x="4640" y="2683"/>
                      <a:pt x="4737" y="2683"/>
                    </a:cubicBezTo>
                    <a:cubicBezTo>
                      <a:pt x="4812" y="2683"/>
                      <a:pt x="4882" y="2677"/>
                      <a:pt x="4968" y="2667"/>
                    </a:cubicBezTo>
                    <a:cubicBezTo>
                      <a:pt x="5323" y="2597"/>
                      <a:pt x="5597" y="2382"/>
                      <a:pt x="5785" y="2027"/>
                    </a:cubicBezTo>
                    <a:cubicBezTo>
                      <a:pt x="5834" y="1941"/>
                      <a:pt x="5855" y="1849"/>
                      <a:pt x="5855" y="1753"/>
                    </a:cubicBezTo>
                    <a:cubicBezTo>
                      <a:pt x="5855" y="1736"/>
                      <a:pt x="5855" y="1726"/>
                      <a:pt x="5861" y="1710"/>
                    </a:cubicBezTo>
                    <a:lnTo>
                      <a:pt x="6033" y="1736"/>
                    </a:lnTo>
                    <a:lnTo>
                      <a:pt x="6038" y="1710"/>
                    </a:lnTo>
                    <a:cubicBezTo>
                      <a:pt x="6049" y="1699"/>
                      <a:pt x="6049" y="1683"/>
                      <a:pt x="6049" y="1677"/>
                    </a:cubicBezTo>
                    <a:cubicBezTo>
                      <a:pt x="6054" y="1656"/>
                      <a:pt x="6060" y="1634"/>
                      <a:pt x="6060" y="1618"/>
                    </a:cubicBezTo>
                    <a:cubicBezTo>
                      <a:pt x="6065" y="1581"/>
                      <a:pt x="6065" y="1543"/>
                      <a:pt x="6060" y="1500"/>
                    </a:cubicBezTo>
                    <a:cubicBezTo>
                      <a:pt x="6054" y="1387"/>
                      <a:pt x="6033" y="1360"/>
                      <a:pt x="5925" y="1333"/>
                    </a:cubicBezTo>
                    <a:lnTo>
                      <a:pt x="5839" y="1312"/>
                    </a:lnTo>
                    <a:cubicBezTo>
                      <a:pt x="5640" y="1258"/>
                      <a:pt x="5431" y="1215"/>
                      <a:pt x="5226" y="1167"/>
                    </a:cubicBezTo>
                    <a:cubicBezTo>
                      <a:pt x="4850" y="1081"/>
                      <a:pt x="4484" y="1000"/>
                      <a:pt x="4124" y="925"/>
                    </a:cubicBezTo>
                    <a:cubicBezTo>
                      <a:pt x="4011" y="902"/>
                      <a:pt x="3885" y="879"/>
                      <a:pt x="3752" y="879"/>
                    </a:cubicBezTo>
                    <a:cubicBezTo>
                      <a:pt x="3728" y="879"/>
                      <a:pt x="3703" y="880"/>
                      <a:pt x="3678" y="882"/>
                    </a:cubicBezTo>
                    <a:cubicBezTo>
                      <a:pt x="3597" y="892"/>
                      <a:pt x="3570" y="909"/>
                      <a:pt x="3554" y="984"/>
                    </a:cubicBezTo>
                    <a:cubicBezTo>
                      <a:pt x="3522" y="1113"/>
                      <a:pt x="3495" y="1247"/>
                      <a:pt x="3495" y="1387"/>
                    </a:cubicBezTo>
                    <a:lnTo>
                      <a:pt x="3495" y="1403"/>
                    </a:lnTo>
                    <a:lnTo>
                      <a:pt x="3495" y="1419"/>
                    </a:lnTo>
                    <a:cubicBezTo>
                      <a:pt x="3345" y="1360"/>
                      <a:pt x="3194" y="1333"/>
                      <a:pt x="3043" y="1306"/>
                    </a:cubicBezTo>
                    <a:cubicBezTo>
                      <a:pt x="2957" y="1285"/>
                      <a:pt x="2861" y="1274"/>
                      <a:pt x="2775" y="1247"/>
                    </a:cubicBezTo>
                    <a:lnTo>
                      <a:pt x="2775" y="935"/>
                    </a:lnTo>
                    <a:lnTo>
                      <a:pt x="2780" y="930"/>
                    </a:lnTo>
                    <a:cubicBezTo>
                      <a:pt x="2802" y="914"/>
                      <a:pt x="2823" y="898"/>
                      <a:pt x="2834" y="871"/>
                    </a:cubicBezTo>
                    <a:cubicBezTo>
                      <a:pt x="2866" y="790"/>
                      <a:pt x="2839" y="710"/>
                      <a:pt x="2828" y="650"/>
                    </a:cubicBezTo>
                    <a:cubicBezTo>
                      <a:pt x="2807" y="597"/>
                      <a:pt x="2764" y="575"/>
                      <a:pt x="2721" y="559"/>
                    </a:cubicBezTo>
                    <a:lnTo>
                      <a:pt x="2699" y="554"/>
                    </a:lnTo>
                    <a:cubicBezTo>
                      <a:pt x="2683" y="548"/>
                      <a:pt x="2662" y="543"/>
                      <a:pt x="2635" y="527"/>
                    </a:cubicBezTo>
                    <a:cubicBezTo>
                      <a:pt x="2226" y="382"/>
                      <a:pt x="1775" y="263"/>
                      <a:pt x="1221" y="172"/>
                    </a:cubicBezTo>
                    <a:lnTo>
                      <a:pt x="979" y="129"/>
                    </a:lnTo>
                    <a:cubicBezTo>
                      <a:pt x="888" y="113"/>
                      <a:pt x="791" y="97"/>
                      <a:pt x="699" y="75"/>
                    </a:cubicBezTo>
                    <a:cubicBezTo>
                      <a:pt x="565" y="59"/>
                      <a:pt x="425" y="32"/>
                      <a:pt x="237" y="5"/>
                    </a:cubicBezTo>
                    <a:cubicBezTo>
                      <a:pt x="223" y="2"/>
                      <a:pt x="209" y="1"/>
                      <a:pt x="196" y="1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77;p3"/>
              <p:cNvSpPr/>
              <p:nvPr/>
            </p:nvSpPr>
            <p:spPr>
              <a:xfrm>
                <a:off x="2442250" y="1898300"/>
                <a:ext cx="11725" cy="13800"/>
              </a:xfrm>
              <a:custGeom>
                <a:avLst/>
                <a:gdLst/>
                <a:ahLst/>
                <a:cxnLst/>
                <a:rect l="l" t="t" r="r" b="b"/>
                <a:pathLst>
                  <a:path w="469" h="552" extrusionOk="0">
                    <a:moveTo>
                      <a:pt x="375" y="1"/>
                    </a:moveTo>
                    <a:cubicBezTo>
                      <a:pt x="369" y="1"/>
                      <a:pt x="362" y="2"/>
                      <a:pt x="356" y="3"/>
                    </a:cubicBezTo>
                    <a:cubicBezTo>
                      <a:pt x="329" y="8"/>
                      <a:pt x="291" y="30"/>
                      <a:pt x="264" y="57"/>
                    </a:cubicBezTo>
                    <a:cubicBezTo>
                      <a:pt x="184" y="159"/>
                      <a:pt x="76" y="282"/>
                      <a:pt x="6" y="444"/>
                    </a:cubicBezTo>
                    <a:lnTo>
                      <a:pt x="6" y="497"/>
                    </a:lnTo>
                    <a:lnTo>
                      <a:pt x="6" y="519"/>
                    </a:lnTo>
                    <a:lnTo>
                      <a:pt x="1" y="551"/>
                    </a:lnTo>
                    <a:lnTo>
                      <a:pt x="76" y="551"/>
                    </a:lnTo>
                    <a:cubicBezTo>
                      <a:pt x="87" y="546"/>
                      <a:pt x="103" y="546"/>
                      <a:pt x="108" y="535"/>
                    </a:cubicBezTo>
                    <a:cubicBezTo>
                      <a:pt x="254" y="433"/>
                      <a:pt x="356" y="293"/>
                      <a:pt x="436" y="169"/>
                    </a:cubicBezTo>
                    <a:cubicBezTo>
                      <a:pt x="452" y="148"/>
                      <a:pt x="458" y="132"/>
                      <a:pt x="463" y="110"/>
                    </a:cubicBezTo>
                    <a:cubicBezTo>
                      <a:pt x="469" y="83"/>
                      <a:pt x="463" y="51"/>
                      <a:pt x="436" y="24"/>
                    </a:cubicBezTo>
                    <a:cubicBezTo>
                      <a:pt x="420" y="8"/>
                      <a:pt x="397" y="1"/>
                      <a:pt x="375" y="1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178;p3"/>
              <p:cNvSpPr/>
              <p:nvPr/>
            </p:nvSpPr>
            <p:spPr>
              <a:xfrm>
                <a:off x="2429750" y="1894575"/>
                <a:ext cx="16025" cy="164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58" extrusionOk="0">
                    <a:moveTo>
                      <a:pt x="548" y="0"/>
                    </a:moveTo>
                    <a:cubicBezTo>
                      <a:pt x="534" y="0"/>
                      <a:pt x="519" y="2"/>
                      <a:pt x="506" y="12"/>
                    </a:cubicBezTo>
                    <a:cubicBezTo>
                      <a:pt x="479" y="23"/>
                      <a:pt x="452" y="50"/>
                      <a:pt x="426" y="77"/>
                    </a:cubicBezTo>
                    <a:cubicBezTo>
                      <a:pt x="307" y="232"/>
                      <a:pt x="194" y="361"/>
                      <a:pt x="103" y="485"/>
                    </a:cubicBezTo>
                    <a:cubicBezTo>
                      <a:pt x="76" y="501"/>
                      <a:pt x="65" y="528"/>
                      <a:pt x="49" y="555"/>
                    </a:cubicBezTo>
                    <a:cubicBezTo>
                      <a:pt x="44" y="566"/>
                      <a:pt x="38" y="582"/>
                      <a:pt x="28" y="603"/>
                    </a:cubicBezTo>
                    <a:lnTo>
                      <a:pt x="1" y="657"/>
                    </a:lnTo>
                    <a:lnTo>
                      <a:pt x="81" y="657"/>
                    </a:lnTo>
                    <a:cubicBezTo>
                      <a:pt x="98" y="657"/>
                      <a:pt x="103" y="657"/>
                      <a:pt x="119" y="646"/>
                    </a:cubicBezTo>
                    <a:cubicBezTo>
                      <a:pt x="313" y="485"/>
                      <a:pt x="474" y="297"/>
                      <a:pt x="614" y="120"/>
                    </a:cubicBezTo>
                    <a:cubicBezTo>
                      <a:pt x="630" y="103"/>
                      <a:pt x="630" y="82"/>
                      <a:pt x="630" y="71"/>
                    </a:cubicBezTo>
                    <a:cubicBezTo>
                      <a:pt x="630" y="66"/>
                      <a:pt x="630" y="55"/>
                      <a:pt x="635" y="44"/>
                    </a:cubicBezTo>
                    <a:lnTo>
                      <a:pt x="641" y="1"/>
                    </a:lnTo>
                    <a:lnTo>
                      <a:pt x="576" y="1"/>
                    </a:lnTo>
                    <a:cubicBezTo>
                      <a:pt x="568" y="1"/>
                      <a:pt x="558" y="0"/>
                      <a:pt x="548" y="0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179;p3"/>
              <p:cNvSpPr/>
              <p:nvPr/>
            </p:nvSpPr>
            <p:spPr>
              <a:xfrm>
                <a:off x="2423300" y="1891325"/>
                <a:ext cx="14825" cy="16475"/>
              </a:xfrm>
              <a:custGeom>
                <a:avLst/>
                <a:gdLst/>
                <a:ahLst/>
                <a:cxnLst/>
                <a:rect l="l" t="t" r="r" b="b"/>
                <a:pathLst>
                  <a:path w="593" h="659" extrusionOk="0">
                    <a:moveTo>
                      <a:pt x="486" y="0"/>
                    </a:moveTo>
                    <a:cubicBezTo>
                      <a:pt x="480" y="0"/>
                      <a:pt x="474" y="1"/>
                      <a:pt x="469" y="2"/>
                    </a:cubicBezTo>
                    <a:cubicBezTo>
                      <a:pt x="442" y="18"/>
                      <a:pt x="409" y="40"/>
                      <a:pt x="383" y="67"/>
                    </a:cubicBezTo>
                    <a:cubicBezTo>
                      <a:pt x="275" y="207"/>
                      <a:pt x="167" y="346"/>
                      <a:pt x="65" y="481"/>
                    </a:cubicBezTo>
                    <a:cubicBezTo>
                      <a:pt x="55" y="497"/>
                      <a:pt x="55" y="513"/>
                      <a:pt x="44" y="529"/>
                    </a:cubicBezTo>
                    <a:cubicBezTo>
                      <a:pt x="44" y="534"/>
                      <a:pt x="38" y="551"/>
                      <a:pt x="38" y="556"/>
                    </a:cubicBezTo>
                    <a:lnTo>
                      <a:pt x="1" y="658"/>
                    </a:lnTo>
                    <a:lnTo>
                      <a:pt x="1" y="658"/>
                    </a:lnTo>
                    <a:lnTo>
                      <a:pt x="87" y="599"/>
                    </a:lnTo>
                    <a:cubicBezTo>
                      <a:pt x="178" y="534"/>
                      <a:pt x="393" y="314"/>
                      <a:pt x="528" y="142"/>
                    </a:cubicBezTo>
                    <a:cubicBezTo>
                      <a:pt x="544" y="126"/>
                      <a:pt x="549" y="115"/>
                      <a:pt x="555" y="94"/>
                    </a:cubicBezTo>
                    <a:cubicBezTo>
                      <a:pt x="555" y="88"/>
                      <a:pt x="565" y="77"/>
                      <a:pt x="571" y="67"/>
                    </a:cubicBezTo>
                    <a:lnTo>
                      <a:pt x="592" y="34"/>
                    </a:lnTo>
                    <a:lnTo>
                      <a:pt x="549" y="18"/>
                    </a:lnTo>
                    <a:cubicBezTo>
                      <a:pt x="544" y="18"/>
                      <a:pt x="538" y="13"/>
                      <a:pt x="528" y="13"/>
                    </a:cubicBezTo>
                    <a:cubicBezTo>
                      <a:pt x="516" y="5"/>
                      <a:pt x="501" y="0"/>
                      <a:pt x="486" y="0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80;p3"/>
              <p:cNvSpPr/>
              <p:nvPr/>
            </p:nvSpPr>
            <p:spPr>
              <a:xfrm>
                <a:off x="2503950" y="1912950"/>
                <a:ext cx="16425" cy="14600"/>
              </a:xfrm>
              <a:custGeom>
                <a:avLst/>
                <a:gdLst/>
                <a:ahLst/>
                <a:cxnLst/>
                <a:rect l="l" t="t" r="r" b="b"/>
                <a:pathLst>
                  <a:path w="657" h="584" extrusionOk="0">
                    <a:moveTo>
                      <a:pt x="556" y="0"/>
                    </a:moveTo>
                    <a:cubicBezTo>
                      <a:pt x="543" y="0"/>
                      <a:pt x="527" y="4"/>
                      <a:pt x="511" y="14"/>
                    </a:cubicBezTo>
                    <a:cubicBezTo>
                      <a:pt x="484" y="30"/>
                      <a:pt x="458" y="46"/>
                      <a:pt x="436" y="67"/>
                    </a:cubicBezTo>
                    <a:cubicBezTo>
                      <a:pt x="339" y="164"/>
                      <a:pt x="226" y="272"/>
                      <a:pt x="119" y="379"/>
                    </a:cubicBezTo>
                    <a:cubicBezTo>
                      <a:pt x="92" y="406"/>
                      <a:pt x="70" y="438"/>
                      <a:pt x="44" y="465"/>
                    </a:cubicBezTo>
                    <a:cubicBezTo>
                      <a:pt x="38" y="476"/>
                      <a:pt x="27" y="492"/>
                      <a:pt x="17" y="503"/>
                    </a:cubicBezTo>
                    <a:lnTo>
                      <a:pt x="1" y="530"/>
                    </a:lnTo>
                    <a:lnTo>
                      <a:pt x="65" y="583"/>
                    </a:lnTo>
                    <a:lnTo>
                      <a:pt x="92" y="567"/>
                    </a:lnTo>
                    <a:cubicBezTo>
                      <a:pt x="226" y="471"/>
                      <a:pt x="350" y="358"/>
                      <a:pt x="468" y="255"/>
                    </a:cubicBezTo>
                    <a:cubicBezTo>
                      <a:pt x="506" y="218"/>
                      <a:pt x="549" y="180"/>
                      <a:pt x="597" y="148"/>
                    </a:cubicBezTo>
                    <a:cubicBezTo>
                      <a:pt x="608" y="137"/>
                      <a:pt x="624" y="121"/>
                      <a:pt x="630" y="110"/>
                    </a:cubicBezTo>
                    <a:cubicBezTo>
                      <a:pt x="635" y="100"/>
                      <a:pt x="635" y="94"/>
                      <a:pt x="646" y="89"/>
                    </a:cubicBezTo>
                    <a:lnTo>
                      <a:pt x="656" y="67"/>
                    </a:lnTo>
                    <a:lnTo>
                      <a:pt x="635" y="46"/>
                    </a:lnTo>
                    <a:cubicBezTo>
                      <a:pt x="627" y="34"/>
                      <a:pt x="598" y="0"/>
                      <a:pt x="556" y="0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81;p3"/>
              <p:cNvSpPr/>
              <p:nvPr/>
            </p:nvSpPr>
            <p:spPr>
              <a:xfrm>
                <a:off x="2511750" y="1916100"/>
                <a:ext cx="16825" cy="14550"/>
              </a:xfrm>
              <a:custGeom>
                <a:avLst/>
                <a:gdLst/>
                <a:ahLst/>
                <a:cxnLst/>
                <a:rect l="l" t="t" r="r" b="b"/>
                <a:pathLst>
                  <a:path w="673" h="582" extrusionOk="0">
                    <a:moveTo>
                      <a:pt x="592" y="0"/>
                    </a:moveTo>
                    <a:cubicBezTo>
                      <a:pt x="576" y="0"/>
                      <a:pt x="560" y="0"/>
                      <a:pt x="538" y="11"/>
                    </a:cubicBezTo>
                    <a:cubicBezTo>
                      <a:pt x="511" y="22"/>
                      <a:pt x="479" y="38"/>
                      <a:pt x="452" y="65"/>
                    </a:cubicBezTo>
                    <a:cubicBezTo>
                      <a:pt x="318" y="178"/>
                      <a:pt x="172" y="312"/>
                      <a:pt x="43" y="474"/>
                    </a:cubicBezTo>
                    <a:cubicBezTo>
                      <a:pt x="0" y="522"/>
                      <a:pt x="27" y="549"/>
                      <a:pt x="43" y="565"/>
                    </a:cubicBezTo>
                    <a:lnTo>
                      <a:pt x="65" y="581"/>
                    </a:lnTo>
                    <a:lnTo>
                      <a:pt x="81" y="565"/>
                    </a:lnTo>
                    <a:cubicBezTo>
                      <a:pt x="183" y="511"/>
                      <a:pt x="506" y="253"/>
                      <a:pt x="603" y="135"/>
                    </a:cubicBezTo>
                    <a:cubicBezTo>
                      <a:pt x="613" y="124"/>
                      <a:pt x="619" y="103"/>
                      <a:pt x="635" y="81"/>
                    </a:cubicBezTo>
                    <a:cubicBezTo>
                      <a:pt x="640" y="76"/>
                      <a:pt x="640" y="65"/>
                      <a:pt x="646" y="49"/>
                    </a:cubicBezTo>
                    <a:lnTo>
                      <a:pt x="672" y="0"/>
                    </a:ln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82;p3"/>
              <p:cNvSpPr/>
              <p:nvPr/>
            </p:nvSpPr>
            <p:spPr>
              <a:xfrm>
                <a:off x="2523025" y="1917350"/>
                <a:ext cx="13200" cy="13550"/>
              </a:xfrm>
              <a:custGeom>
                <a:avLst/>
                <a:gdLst/>
                <a:ahLst/>
                <a:cxnLst/>
                <a:rect l="l" t="t" r="r" b="b"/>
                <a:pathLst>
                  <a:path w="528" h="542" extrusionOk="0">
                    <a:moveTo>
                      <a:pt x="411" y="0"/>
                    </a:moveTo>
                    <a:cubicBezTo>
                      <a:pt x="388" y="0"/>
                      <a:pt x="366" y="14"/>
                      <a:pt x="340" y="47"/>
                    </a:cubicBezTo>
                    <a:cubicBezTo>
                      <a:pt x="248" y="144"/>
                      <a:pt x="162" y="257"/>
                      <a:pt x="82" y="354"/>
                    </a:cubicBezTo>
                    <a:lnTo>
                      <a:pt x="17" y="429"/>
                    </a:lnTo>
                    <a:cubicBezTo>
                      <a:pt x="1" y="445"/>
                      <a:pt x="6" y="456"/>
                      <a:pt x="6" y="472"/>
                    </a:cubicBezTo>
                    <a:lnTo>
                      <a:pt x="6" y="488"/>
                    </a:lnTo>
                    <a:lnTo>
                      <a:pt x="6" y="542"/>
                    </a:lnTo>
                    <a:lnTo>
                      <a:pt x="55" y="515"/>
                    </a:lnTo>
                    <a:cubicBezTo>
                      <a:pt x="141" y="467"/>
                      <a:pt x="216" y="413"/>
                      <a:pt x="313" y="327"/>
                    </a:cubicBezTo>
                    <a:lnTo>
                      <a:pt x="350" y="289"/>
                    </a:lnTo>
                    <a:cubicBezTo>
                      <a:pt x="410" y="230"/>
                      <a:pt x="479" y="171"/>
                      <a:pt x="512" y="85"/>
                    </a:cubicBezTo>
                    <a:lnTo>
                      <a:pt x="528" y="58"/>
                    </a:lnTo>
                    <a:lnTo>
                      <a:pt x="506" y="47"/>
                    </a:lnTo>
                    <a:cubicBezTo>
                      <a:pt x="468" y="21"/>
                      <a:pt x="439" y="0"/>
                      <a:pt x="411" y="0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4"/>
          <p:cNvSpPr txBox="1">
            <a:spLocks noGrp="1"/>
          </p:cNvSpPr>
          <p:nvPr>
            <p:ph type="title"/>
          </p:nvPr>
        </p:nvSpPr>
        <p:spPr>
          <a:xfrm>
            <a:off x="720000" y="474850"/>
            <a:ext cx="7704000" cy="6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4"/>
          <p:cNvSpPr txBox="1">
            <a:spLocks noGrp="1"/>
          </p:cNvSpPr>
          <p:nvPr>
            <p:ph type="body" idx="1"/>
          </p:nvPr>
        </p:nvSpPr>
        <p:spPr>
          <a:xfrm>
            <a:off x="711900" y="1416500"/>
            <a:ext cx="3108000" cy="244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</a:defRPr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grpSp>
        <p:nvGrpSpPr>
          <p:cNvPr id="186" name="Google Shape;186;p4"/>
          <p:cNvGrpSpPr/>
          <p:nvPr/>
        </p:nvGrpSpPr>
        <p:grpSpPr>
          <a:xfrm>
            <a:off x="112140" y="3217462"/>
            <a:ext cx="2517426" cy="1819601"/>
            <a:chOff x="112140" y="3217462"/>
            <a:chExt cx="2517426" cy="1819601"/>
          </a:xfrm>
        </p:grpSpPr>
        <p:grpSp>
          <p:nvGrpSpPr>
            <p:cNvPr id="187" name="Google Shape;187;p4"/>
            <p:cNvGrpSpPr/>
            <p:nvPr/>
          </p:nvGrpSpPr>
          <p:grpSpPr>
            <a:xfrm>
              <a:off x="159603" y="3923988"/>
              <a:ext cx="507631" cy="612962"/>
              <a:chOff x="3057050" y="1044975"/>
              <a:chExt cx="136850" cy="165250"/>
            </a:xfrm>
          </p:grpSpPr>
          <p:sp>
            <p:nvSpPr>
              <p:cNvPr id="188" name="Google Shape;188;p4"/>
              <p:cNvSpPr/>
              <p:nvPr/>
            </p:nvSpPr>
            <p:spPr>
              <a:xfrm>
                <a:off x="3057050" y="1044975"/>
                <a:ext cx="136850" cy="165250"/>
              </a:xfrm>
              <a:custGeom>
                <a:avLst/>
                <a:gdLst/>
                <a:ahLst/>
                <a:cxnLst/>
                <a:rect l="l" t="t" r="r" b="b"/>
                <a:pathLst>
                  <a:path w="5474" h="6610" extrusionOk="0">
                    <a:moveTo>
                      <a:pt x="3803" y="219"/>
                    </a:moveTo>
                    <a:cubicBezTo>
                      <a:pt x="3856" y="219"/>
                      <a:pt x="3907" y="222"/>
                      <a:pt x="3957" y="228"/>
                    </a:cubicBezTo>
                    <a:cubicBezTo>
                      <a:pt x="4102" y="249"/>
                      <a:pt x="4220" y="319"/>
                      <a:pt x="4317" y="437"/>
                    </a:cubicBezTo>
                    <a:cubicBezTo>
                      <a:pt x="4414" y="550"/>
                      <a:pt x="4489" y="679"/>
                      <a:pt x="4543" y="819"/>
                    </a:cubicBezTo>
                    <a:cubicBezTo>
                      <a:pt x="4607" y="996"/>
                      <a:pt x="4656" y="1185"/>
                      <a:pt x="4694" y="1400"/>
                    </a:cubicBezTo>
                    <a:cubicBezTo>
                      <a:pt x="4742" y="1652"/>
                      <a:pt x="4790" y="1916"/>
                      <a:pt x="4828" y="2163"/>
                    </a:cubicBezTo>
                    <a:lnTo>
                      <a:pt x="4849" y="2297"/>
                    </a:lnTo>
                    <a:cubicBezTo>
                      <a:pt x="4898" y="2588"/>
                      <a:pt x="4952" y="2889"/>
                      <a:pt x="5000" y="3184"/>
                    </a:cubicBezTo>
                    <a:lnTo>
                      <a:pt x="5027" y="3346"/>
                    </a:lnTo>
                    <a:cubicBezTo>
                      <a:pt x="5091" y="3744"/>
                      <a:pt x="5150" y="4147"/>
                      <a:pt x="5188" y="4550"/>
                    </a:cubicBezTo>
                    <a:cubicBezTo>
                      <a:pt x="5204" y="4765"/>
                      <a:pt x="5215" y="4975"/>
                      <a:pt x="5172" y="5184"/>
                    </a:cubicBezTo>
                    <a:cubicBezTo>
                      <a:pt x="5161" y="5254"/>
                      <a:pt x="5134" y="5330"/>
                      <a:pt x="5107" y="5400"/>
                    </a:cubicBezTo>
                    <a:lnTo>
                      <a:pt x="5091" y="5432"/>
                    </a:lnTo>
                    <a:cubicBezTo>
                      <a:pt x="5070" y="5491"/>
                      <a:pt x="5027" y="5534"/>
                      <a:pt x="4962" y="5566"/>
                    </a:cubicBezTo>
                    <a:cubicBezTo>
                      <a:pt x="4909" y="5615"/>
                      <a:pt x="4866" y="5636"/>
                      <a:pt x="4812" y="5652"/>
                    </a:cubicBezTo>
                    <a:cubicBezTo>
                      <a:pt x="4339" y="5803"/>
                      <a:pt x="3860" y="5932"/>
                      <a:pt x="3419" y="6050"/>
                    </a:cubicBezTo>
                    <a:cubicBezTo>
                      <a:pt x="3263" y="6088"/>
                      <a:pt x="3102" y="6136"/>
                      <a:pt x="2946" y="6184"/>
                    </a:cubicBezTo>
                    <a:cubicBezTo>
                      <a:pt x="2887" y="6206"/>
                      <a:pt x="2823" y="6222"/>
                      <a:pt x="2758" y="6238"/>
                    </a:cubicBezTo>
                    <a:cubicBezTo>
                      <a:pt x="2532" y="6303"/>
                      <a:pt x="2285" y="6346"/>
                      <a:pt x="2027" y="6356"/>
                    </a:cubicBezTo>
                    <a:cubicBezTo>
                      <a:pt x="1978" y="6356"/>
                      <a:pt x="1935" y="6356"/>
                      <a:pt x="1887" y="6351"/>
                    </a:cubicBezTo>
                    <a:cubicBezTo>
                      <a:pt x="1763" y="6340"/>
                      <a:pt x="1672" y="6292"/>
                      <a:pt x="1586" y="6190"/>
                    </a:cubicBezTo>
                    <a:cubicBezTo>
                      <a:pt x="1478" y="6072"/>
                      <a:pt x="1387" y="5926"/>
                      <a:pt x="1306" y="5727"/>
                    </a:cubicBezTo>
                    <a:cubicBezTo>
                      <a:pt x="1156" y="5373"/>
                      <a:pt x="1048" y="4996"/>
                      <a:pt x="968" y="4674"/>
                    </a:cubicBezTo>
                    <a:cubicBezTo>
                      <a:pt x="812" y="4072"/>
                      <a:pt x="699" y="3582"/>
                      <a:pt x="624" y="3125"/>
                    </a:cubicBezTo>
                    <a:cubicBezTo>
                      <a:pt x="597" y="2969"/>
                      <a:pt x="570" y="2808"/>
                      <a:pt x="543" y="2647"/>
                    </a:cubicBezTo>
                    <a:cubicBezTo>
                      <a:pt x="522" y="2507"/>
                      <a:pt x="495" y="2373"/>
                      <a:pt x="473" y="2233"/>
                    </a:cubicBezTo>
                    <a:lnTo>
                      <a:pt x="457" y="2131"/>
                    </a:lnTo>
                    <a:cubicBezTo>
                      <a:pt x="409" y="1851"/>
                      <a:pt x="360" y="1561"/>
                      <a:pt x="285" y="1276"/>
                    </a:cubicBezTo>
                    <a:cubicBezTo>
                      <a:pt x="274" y="1211"/>
                      <a:pt x="253" y="1152"/>
                      <a:pt x="231" y="1082"/>
                    </a:cubicBezTo>
                    <a:cubicBezTo>
                      <a:pt x="226" y="1055"/>
                      <a:pt x="220" y="1029"/>
                      <a:pt x="204" y="1002"/>
                    </a:cubicBezTo>
                    <a:lnTo>
                      <a:pt x="231" y="969"/>
                    </a:lnTo>
                    <a:cubicBezTo>
                      <a:pt x="258" y="926"/>
                      <a:pt x="296" y="894"/>
                      <a:pt x="323" y="857"/>
                    </a:cubicBezTo>
                    <a:cubicBezTo>
                      <a:pt x="360" y="808"/>
                      <a:pt x="409" y="776"/>
                      <a:pt x="484" y="749"/>
                    </a:cubicBezTo>
                    <a:cubicBezTo>
                      <a:pt x="629" y="701"/>
                      <a:pt x="769" y="668"/>
                      <a:pt x="919" y="652"/>
                    </a:cubicBezTo>
                    <a:cubicBezTo>
                      <a:pt x="1022" y="642"/>
                      <a:pt x="1129" y="625"/>
                      <a:pt x="1226" y="615"/>
                    </a:cubicBezTo>
                    <a:cubicBezTo>
                      <a:pt x="1296" y="598"/>
                      <a:pt x="1371" y="593"/>
                      <a:pt x="1435" y="588"/>
                    </a:cubicBezTo>
                    <a:cubicBezTo>
                      <a:pt x="1532" y="572"/>
                      <a:pt x="1629" y="566"/>
                      <a:pt x="1726" y="550"/>
                    </a:cubicBezTo>
                    <a:cubicBezTo>
                      <a:pt x="1839" y="539"/>
                      <a:pt x="1962" y="523"/>
                      <a:pt x="2075" y="512"/>
                    </a:cubicBezTo>
                    <a:cubicBezTo>
                      <a:pt x="2194" y="496"/>
                      <a:pt x="2328" y="469"/>
                      <a:pt x="2473" y="443"/>
                    </a:cubicBezTo>
                    <a:lnTo>
                      <a:pt x="2892" y="362"/>
                    </a:lnTo>
                    <a:cubicBezTo>
                      <a:pt x="3091" y="324"/>
                      <a:pt x="3290" y="292"/>
                      <a:pt x="3484" y="249"/>
                    </a:cubicBezTo>
                    <a:cubicBezTo>
                      <a:pt x="3604" y="228"/>
                      <a:pt x="3707" y="219"/>
                      <a:pt x="3803" y="219"/>
                    </a:cubicBezTo>
                    <a:close/>
                    <a:moveTo>
                      <a:pt x="3963" y="0"/>
                    </a:moveTo>
                    <a:cubicBezTo>
                      <a:pt x="3885" y="0"/>
                      <a:pt x="3809" y="5"/>
                      <a:pt x="3737" y="18"/>
                    </a:cubicBezTo>
                    <a:cubicBezTo>
                      <a:pt x="3430" y="61"/>
                      <a:pt x="3151" y="115"/>
                      <a:pt x="2876" y="163"/>
                    </a:cubicBezTo>
                    <a:cubicBezTo>
                      <a:pt x="2591" y="217"/>
                      <a:pt x="2349" y="254"/>
                      <a:pt x="2108" y="287"/>
                    </a:cubicBezTo>
                    <a:lnTo>
                      <a:pt x="2054" y="292"/>
                    </a:lnTo>
                    <a:cubicBezTo>
                      <a:pt x="1914" y="303"/>
                      <a:pt x="1763" y="319"/>
                      <a:pt x="1624" y="340"/>
                    </a:cubicBezTo>
                    <a:cubicBezTo>
                      <a:pt x="1575" y="346"/>
                      <a:pt x="1521" y="351"/>
                      <a:pt x="1478" y="357"/>
                    </a:cubicBezTo>
                    <a:cubicBezTo>
                      <a:pt x="1403" y="373"/>
                      <a:pt x="1328" y="378"/>
                      <a:pt x="1253" y="383"/>
                    </a:cubicBezTo>
                    <a:cubicBezTo>
                      <a:pt x="995" y="400"/>
                      <a:pt x="731" y="475"/>
                      <a:pt x="409" y="615"/>
                    </a:cubicBezTo>
                    <a:cubicBezTo>
                      <a:pt x="258" y="674"/>
                      <a:pt x="113" y="754"/>
                      <a:pt x="65" y="937"/>
                    </a:cubicBezTo>
                    <a:cubicBezTo>
                      <a:pt x="0" y="980"/>
                      <a:pt x="11" y="1045"/>
                      <a:pt x="27" y="1098"/>
                    </a:cubicBezTo>
                    <a:cubicBezTo>
                      <a:pt x="27" y="1104"/>
                      <a:pt x="27" y="1109"/>
                      <a:pt x="32" y="1115"/>
                    </a:cubicBezTo>
                    <a:lnTo>
                      <a:pt x="134" y="1781"/>
                    </a:lnTo>
                    <a:cubicBezTo>
                      <a:pt x="167" y="1991"/>
                      <a:pt x="194" y="2201"/>
                      <a:pt x="226" y="2405"/>
                    </a:cubicBezTo>
                    <a:lnTo>
                      <a:pt x="258" y="2631"/>
                    </a:lnTo>
                    <a:cubicBezTo>
                      <a:pt x="296" y="2862"/>
                      <a:pt x="333" y="3109"/>
                      <a:pt x="376" y="3351"/>
                    </a:cubicBezTo>
                    <a:cubicBezTo>
                      <a:pt x="473" y="3916"/>
                      <a:pt x="629" y="4469"/>
                      <a:pt x="780" y="4996"/>
                    </a:cubicBezTo>
                    <a:cubicBezTo>
                      <a:pt x="866" y="5319"/>
                      <a:pt x="968" y="5609"/>
                      <a:pt x="1086" y="5889"/>
                    </a:cubicBezTo>
                    <a:cubicBezTo>
                      <a:pt x="1161" y="6072"/>
                      <a:pt x="1253" y="6233"/>
                      <a:pt x="1360" y="6373"/>
                    </a:cubicBezTo>
                    <a:cubicBezTo>
                      <a:pt x="1468" y="6512"/>
                      <a:pt x="1613" y="6593"/>
                      <a:pt x="1801" y="6609"/>
                    </a:cubicBezTo>
                    <a:lnTo>
                      <a:pt x="1952" y="6609"/>
                    </a:lnTo>
                    <a:cubicBezTo>
                      <a:pt x="2194" y="6593"/>
                      <a:pt x="2446" y="6561"/>
                      <a:pt x="2688" y="6486"/>
                    </a:cubicBezTo>
                    <a:cubicBezTo>
                      <a:pt x="2806" y="6453"/>
                      <a:pt x="2930" y="6421"/>
                      <a:pt x="3054" y="6389"/>
                    </a:cubicBezTo>
                    <a:cubicBezTo>
                      <a:pt x="3215" y="6346"/>
                      <a:pt x="3376" y="6297"/>
                      <a:pt x="3548" y="6254"/>
                    </a:cubicBezTo>
                    <a:cubicBezTo>
                      <a:pt x="3962" y="6131"/>
                      <a:pt x="4366" y="6018"/>
                      <a:pt x="4710" y="5916"/>
                    </a:cubicBezTo>
                    <a:cubicBezTo>
                      <a:pt x="4876" y="5867"/>
                      <a:pt x="5032" y="5776"/>
                      <a:pt x="5177" y="5636"/>
                    </a:cubicBezTo>
                    <a:cubicBezTo>
                      <a:pt x="5301" y="5518"/>
                      <a:pt x="5382" y="5378"/>
                      <a:pt x="5419" y="5217"/>
                    </a:cubicBezTo>
                    <a:cubicBezTo>
                      <a:pt x="5457" y="5061"/>
                      <a:pt x="5473" y="4900"/>
                      <a:pt x="5468" y="4701"/>
                    </a:cubicBezTo>
                    <a:lnTo>
                      <a:pt x="5462" y="4625"/>
                    </a:lnTo>
                    <a:cubicBezTo>
                      <a:pt x="5435" y="4572"/>
                      <a:pt x="5435" y="4523"/>
                      <a:pt x="5435" y="4475"/>
                    </a:cubicBezTo>
                    <a:cubicBezTo>
                      <a:pt x="5409" y="4082"/>
                      <a:pt x="5349" y="3690"/>
                      <a:pt x="5301" y="3394"/>
                    </a:cubicBezTo>
                    <a:cubicBezTo>
                      <a:pt x="5274" y="3227"/>
                      <a:pt x="5247" y="3061"/>
                      <a:pt x="5215" y="2889"/>
                    </a:cubicBezTo>
                    <a:cubicBezTo>
                      <a:pt x="5134" y="2416"/>
                      <a:pt x="5043" y="1916"/>
                      <a:pt x="4984" y="1426"/>
                    </a:cubicBezTo>
                    <a:cubicBezTo>
                      <a:pt x="4952" y="1195"/>
                      <a:pt x="4903" y="969"/>
                      <a:pt x="4828" y="754"/>
                    </a:cubicBezTo>
                    <a:cubicBezTo>
                      <a:pt x="4763" y="561"/>
                      <a:pt x="4677" y="389"/>
                      <a:pt x="4554" y="238"/>
                    </a:cubicBezTo>
                    <a:cubicBezTo>
                      <a:pt x="4446" y="104"/>
                      <a:pt x="4306" y="29"/>
                      <a:pt x="4129" y="7"/>
                    </a:cubicBezTo>
                    <a:cubicBezTo>
                      <a:pt x="4073" y="3"/>
                      <a:pt x="4018" y="0"/>
                      <a:pt x="3963" y="0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" name="Google Shape;189;p4"/>
              <p:cNvSpPr/>
              <p:nvPr/>
            </p:nvSpPr>
            <p:spPr>
              <a:xfrm>
                <a:off x="3076650" y="1100700"/>
                <a:ext cx="105825" cy="92975"/>
              </a:xfrm>
              <a:custGeom>
                <a:avLst/>
                <a:gdLst/>
                <a:ahLst/>
                <a:cxnLst/>
                <a:rect l="l" t="t" r="r" b="b"/>
                <a:pathLst>
                  <a:path w="4233" h="3719" extrusionOk="0">
                    <a:moveTo>
                      <a:pt x="3447" y="160"/>
                    </a:moveTo>
                    <a:cubicBezTo>
                      <a:pt x="3490" y="224"/>
                      <a:pt x="3501" y="300"/>
                      <a:pt x="3522" y="375"/>
                    </a:cubicBezTo>
                    <a:lnTo>
                      <a:pt x="3544" y="455"/>
                    </a:lnTo>
                    <a:cubicBezTo>
                      <a:pt x="3533" y="461"/>
                      <a:pt x="3528" y="461"/>
                      <a:pt x="3528" y="461"/>
                    </a:cubicBezTo>
                    <a:cubicBezTo>
                      <a:pt x="3334" y="493"/>
                      <a:pt x="3141" y="531"/>
                      <a:pt x="2936" y="568"/>
                    </a:cubicBezTo>
                    <a:lnTo>
                      <a:pt x="2915" y="568"/>
                    </a:lnTo>
                    <a:lnTo>
                      <a:pt x="2818" y="251"/>
                    </a:lnTo>
                    <a:cubicBezTo>
                      <a:pt x="2877" y="240"/>
                      <a:pt x="2936" y="235"/>
                      <a:pt x="2996" y="224"/>
                    </a:cubicBezTo>
                    <a:cubicBezTo>
                      <a:pt x="3039" y="219"/>
                      <a:pt x="3087" y="219"/>
                      <a:pt x="3125" y="214"/>
                    </a:cubicBezTo>
                    <a:lnTo>
                      <a:pt x="3367" y="171"/>
                    </a:lnTo>
                    <a:lnTo>
                      <a:pt x="3447" y="160"/>
                    </a:lnTo>
                    <a:close/>
                    <a:moveTo>
                      <a:pt x="2689" y="246"/>
                    </a:moveTo>
                    <a:lnTo>
                      <a:pt x="2775" y="595"/>
                    </a:lnTo>
                    <a:lnTo>
                      <a:pt x="2716" y="617"/>
                    </a:lnTo>
                    <a:lnTo>
                      <a:pt x="2092" y="735"/>
                    </a:lnTo>
                    <a:lnTo>
                      <a:pt x="1915" y="773"/>
                    </a:lnTo>
                    <a:cubicBezTo>
                      <a:pt x="1893" y="746"/>
                      <a:pt x="1883" y="703"/>
                      <a:pt x="1877" y="665"/>
                    </a:cubicBezTo>
                    <a:cubicBezTo>
                      <a:pt x="1867" y="638"/>
                      <a:pt x="1861" y="611"/>
                      <a:pt x="1850" y="590"/>
                    </a:cubicBezTo>
                    <a:cubicBezTo>
                      <a:pt x="1829" y="542"/>
                      <a:pt x="1807" y="493"/>
                      <a:pt x="1786" y="439"/>
                    </a:cubicBezTo>
                    <a:lnTo>
                      <a:pt x="1775" y="402"/>
                    </a:lnTo>
                    <a:cubicBezTo>
                      <a:pt x="1883" y="364"/>
                      <a:pt x="1996" y="353"/>
                      <a:pt x="2103" y="332"/>
                    </a:cubicBezTo>
                    <a:lnTo>
                      <a:pt x="2227" y="310"/>
                    </a:lnTo>
                    <a:lnTo>
                      <a:pt x="2254" y="305"/>
                    </a:lnTo>
                    <a:cubicBezTo>
                      <a:pt x="2393" y="278"/>
                      <a:pt x="2533" y="257"/>
                      <a:pt x="2689" y="246"/>
                    </a:cubicBezTo>
                    <a:close/>
                    <a:moveTo>
                      <a:pt x="1635" y="429"/>
                    </a:moveTo>
                    <a:cubicBezTo>
                      <a:pt x="1694" y="563"/>
                      <a:pt x="1732" y="681"/>
                      <a:pt x="1759" y="805"/>
                    </a:cubicBezTo>
                    <a:cubicBezTo>
                      <a:pt x="1608" y="843"/>
                      <a:pt x="1453" y="886"/>
                      <a:pt x="1302" y="923"/>
                    </a:cubicBezTo>
                    <a:lnTo>
                      <a:pt x="1108" y="972"/>
                    </a:lnTo>
                    <a:cubicBezTo>
                      <a:pt x="1060" y="880"/>
                      <a:pt x="1001" y="681"/>
                      <a:pt x="979" y="574"/>
                    </a:cubicBezTo>
                    <a:cubicBezTo>
                      <a:pt x="1178" y="531"/>
                      <a:pt x="1399" y="466"/>
                      <a:pt x="1635" y="429"/>
                    </a:cubicBezTo>
                    <a:close/>
                    <a:moveTo>
                      <a:pt x="834" y="617"/>
                    </a:moveTo>
                    <a:cubicBezTo>
                      <a:pt x="867" y="757"/>
                      <a:pt x="899" y="886"/>
                      <a:pt x="936" y="1025"/>
                    </a:cubicBezTo>
                    <a:cubicBezTo>
                      <a:pt x="829" y="1068"/>
                      <a:pt x="721" y="1095"/>
                      <a:pt x="619" y="1128"/>
                    </a:cubicBezTo>
                    <a:lnTo>
                      <a:pt x="356" y="1208"/>
                    </a:lnTo>
                    <a:lnTo>
                      <a:pt x="345" y="1192"/>
                    </a:lnTo>
                    <a:cubicBezTo>
                      <a:pt x="291" y="1052"/>
                      <a:pt x="243" y="918"/>
                      <a:pt x="194" y="778"/>
                    </a:cubicBezTo>
                    <a:lnTo>
                      <a:pt x="194" y="773"/>
                    </a:lnTo>
                    <a:lnTo>
                      <a:pt x="324" y="735"/>
                    </a:lnTo>
                    <a:cubicBezTo>
                      <a:pt x="469" y="703"/>
                      <a:pt x="619" y="665"/>
                      <a:pt x="764" y="628"/>
                    </a:cubicBezTo>
                    <a:cubicBezTo>
                      <a:pt x="786" y="622"/>
                      <a:pt x="807" y="622"/>
                      <a:pt x="829" y="617"/>
                    </a:cubicBezTo>
                    <a:close/>
                    <a:moveTo>
                      <a:pt x="3576" y="585"/>
                    </a:moveTo>
                    <a:cubicBezTo>
                      <a:pt x="3635" y="805"/>
                      <a:pt x="3662" y="1015"/>
                      <a:pt x="3694" y="1235"/>
                    </a:cubicBezTo>
                    <a:cubicBezTo>
                      <a:pt x="3587" y="1267"/>
                      <a:pt x="3323" y="1316"/>
                      <a:pt x="3146" y="1326"/>
                    </a:cubicBezTo>
                    <a:cubicBezTo>
                      <a:pt x="3114" y="1235"/>
                      <a:pt x="3012" y="912"/>
                      <a:pt x="2963" y="708"/>
                    </a:cubicBezTo>
                    <a:cubicBezTo>
                      <a:pt x="2969" y="703"/>
                      <a:pt x="2979" y="697"/>
                      <a:pt x="2985" y="697"/>
                    </a:cubicBezTo>
                    <a:cubicBezTo>
                      <a:pt x="3135" y="665"/>
                      <a:pt x="3302" y="638"/>
                      <a:pt x="3469" y="601"/>
                    </a:cubicBezTo>
                    <a:lnTo>
                      <a:pt x="3576" y="585"/>
                    </a:lnTo>
                    <a:close/>
                    <a:moveTo>
                      <a:pt x="2818" y="735"/>
                    </a:moveTo>
                    <a:cubicBezTo>
                      <a:pt x="2845" y="805"/>
                      <a:pt x="2861" y="869"/>
                      <a:pt x="2883" y="945"/>
                    </a:cubicBezTo>
                    <a:cubicBezTo>
                      <a:pt x="2888" y="977"/>
                      <a:pt x="2899" y="1015"/>
                      <a:pt x="2910" y="1047"/>
                    </a:cubicBezTo>
                    <a:lnTo>
                      <a:pt x="2996" y="1353"/>
                    </a:lnTo>
                    <a:lnTo>
                      <a:pt x="2990" y="1364"/>
                    </a:lnTo>
                    <a:cubicBezTo>
                      <a:pt x="2721" y="1423"/>
                      <a:pt x="2447" y="1477"/>
                      <a:pt x="2178" y="1536"/>
                    </a:cubicBezTo>
                    <a:cubicBezTo>
                      <a:pt x="2173" y="1542"/>
                      <a:pt x="2157" y="1542"/>
                      <a:pt x="2146" y="1542"/>
                    </a:cubicBezTo>
                    <a:lnTo>
                      <a:pt x="1963" y="923"/>
                    </a:lnTo>
                    <a:cubicBezTo>
                      <a:pt x="1974" y="918"/>
                      <a:pt x="1985" y="912"/>
                      <a:pt x="1990" y="912"/>
                    </a:cubicBezTo>
                    <a:cubicBezTo>
                      <a:pt x="2259" y="853"/>
                      <a:pt x="2522" y="800"/>
                      <a:pt x="2791" y="735"/>
                    </a:cubicBezTo>
                    <a:close/>
                    <a:moveTo>
                      <a:pt x="1807" y="961"/>
                    </a:moveTo>
                    <a:cubicBezTo>
                      <a:pt x="1856" y="1068"/>
                      <a:pt x="1958" y="1418"/>
                      <a:pt x="1985" y="1579"/>
                    </a:cubicBezTo>
                    <a:lnTo>
                      <a:pt x="1302" y="1773"/>
                    </a:lnTo>
                    <a:cubicBezTo>
                      <a:pt x="1275" y="1703"/>
                      <a:pt x="1264" y="1638"/>
                      <a:pt x="1248" y="1568"/>
                    </a:cubicBezTo>
                    <a:cubicBezTo>
                      <a:pt x="1243" y="1531"/>
                      <a:pt x="1237" y="1488"/>
                      <a:pt x="1221" y="1450"/>
                    </a:cubicBezTo>
                    <a:lnTo>
                      <a:pt x="1162" y="1208"/>
                    </a:lnTo>
                    <a:lnTo>
                      <a:pt x="1141" y="1128"/>
                    </a:lnTo>
                    <a:cubicBezTo>
                      <a:pt x="1264" y="1079"/>
                      <a:pt x="1662" y="977"/>
                      <a:pt x="1807" y="961"/>
                    </a:cubicBezTo>
                    <a:close/>
                    <a:moveTo>
                      <a:pt x="969" y="1165"/>
                    </a:moveTo>
                    <a:cubicBezTo>
                      <a:pt x="996" y="1235"/>
                      <a:pt x="1017" y="1310"/>
                      <a:pt x="1028" y="1375"/>
                    </a:cubicBezTo>
                    <a:cubicBezTo>
                      <a:pt x="1033" y="1418"/>
                      <a:pt x="1049" y="1450"/>
                      <a:pt x="1055" y="1488"/>
                    </a:cubicBezTo>
                    <a:lnTo>
                      <a:pt x="1114" y="1730"/>
                    </a:lnTo>
                    <a:lnTo>
                      <a:pt x="1135" y="1810"/>
                    </a:lnTo>
                    <a:cubicBezTo>
                      <a:pt x="1028" y="1859"/>
                      <a:pt x="711" y="1945"/>
                      <a:pt x="592" y="1966"/>
                    </a:cubicBezTo>
                    <a:cubicBezTo>
                      <a:pt x="539" y="1853"/>
                      <a:pt x="426" y="1477"/>
                      <a:pt x="399" y="1337"/>
                    </a:cubicBezTo>
                    <a:cubicBezTo>
                      <a:pt x="598" y="1262"/>
                      <a:pt x="786" y="1214"/>
                      <a:pt x="969" y="1165"/>
                    </a:cubicBezTo>
                    <a:close/>
                    <a:moveTo>
                      <a:pt x="3039" y="1504"/>
                    </a:moveTo>
                    <a:cubicBezTo>
                      <a:pt x="3092" y="1671"/>
                      <a:pt x="3125" y="1837"/>
                      <a:pt x="3162" y="2015"/>
                    </a:cubicBezTo>
                    <a:cubicBezTo>
                      <a:pt x="3184" y="2095"/>
                      <a:pt x="3200" y="2176"/>
                      <a:pt x="3216" y="2251"/>
                    </a:cubicBezTo>
                    <a:cubicBezTo>
                      <a:pt x="3141" y="2278"/>
                      <a:pt x="3065" y="2289"/>
                      <a:pt x="2990" y="2310"/>
                    </a:cubicBezTo>
                    <a:cubicBezTo>
                      <a:pt x="2926" y="2321"/>
                      <a:pt x="2856" y="2337"/>
                      <a:pt x="2797" y="2348"/>
                    </a:cubicBezTo>
                    <a:cubicBezTo>
                      <a:pt x="2748" y="2364"/>
                      <a:pt x="2700" y="2369"/>
                      <a:pt x="2662" y="2386"/>
                    </a:cubicBezTo>
                    <a:cubicBezTo>
                      <a:pt x="2565" y="2412"/>
                      <a:pt x="2463" y="2439"/>
                      <a:pt x="2367" y="2450"/>
                    </a:cubicBezTo>
                    <a:lnTo>
                      <a:pt x="2361" y="2423"/>
                    </a:lnTo>
                    <a:cubicBezTo>
                      <a:pt x="2345" y="2391"/>
                      <a:pt x="2340" y="2359"/>
                      <a:pt x="2329" y="2321"/>
                    </a:cubicBezTo>
                    <a:cubicBezTo>
                      <a:pt x="2318" y="2257"/>
                      <a:pt x="2297" y="2187"/>
                      <a:pt x="2286" y="2122"/>
                    </a:cubicBezTo>
                    <a:cubicBezTo>
                      <a:pt x="2248" y="1982"/>
                      <a:pt x="2216" y="1837"/>
                      <a:pt x="2189" y="1697"/>
                    </a:cubicBezTo>
                    <a:cubicBezTo>
                      <a:pt x="2345" y="1638"/>
                      <a:pt x="2867" y="1525"/>
                      <a:pt x="3039" y="1504"/>
                    </a:cubicBezTo>
                    <a:close/>
                    <a:moveTo>
                      <a:pt x="2039" y="1730"/>
                    </a:moveTo>
                    <a:lnTo>
                      <a:pt x="2227" y="2477"/>
                    </a:lnTo>
                    <a:cubicBezTo>
                      <a:pt x="2184" y="2504"/>
                      <a:pt x="2135" y="2509"/>
                      <a:pt x="2082" y="2520"/>
                    </a:cubicBezTo>
                    <a:cubicBezTo>
                      <a:pt x="2055" y="2525"/>
                      <a:pt x="2039" y="2525"/>
                      <a:pt x="2012" y="2531"/>
                    </a:cubicBezTo>
                    <a:cubicBezTo>
                      <a:pt x="1936" y="2552"/>
                      <a:pt x="1861" y="2574"/>
                      <a:pt x="1759" y="2590"/>
                    </a:cubicBezTo>
                    <a:cubicBezTo>
                      <a:pt x="1705" y="2606"/>
                      <a:pt x="1646" y="2617"/>
                      <a:pt x="1587" y="2628"/>
                    </a:cubicBezTo>
                    <a:lnTo>
                      <a:pt x="1533" y="2638"/>
                    </a:lnTo>
                    <a:cubicBezTo>
                      <a:pt x="1501" y="2558"/>
                      <a:pt x="1479" y="2472"/>
                      <a:pt x="1458" y="2391"/>
                    </a:cubicBezTo>
                    <a:cubicBezTo>
                      <a:pt x="1447" y="2348"/>
                      <a:pt x="1436" y="2305"/>
                      <a:pt x="1426" y="2262"/>
                    </a:cubicBezTo>
                    <a:lnTo>
                      <a:pt x="1420" y="2251"/>
                    </a:lnTo>
                    <a:cubicBezTo>
                      <a:pt x="1383" y="2133"/>
                      <a:pt x="1350" y="2020"/>
                      <a:pt x="1324" y="1902"/>
                    </a:cubicBezTo>
                    <a:cubicBezTo>
                      <a:pt x="1420" y="1880"/>
                      <a:pt x="1501" y="1859"/>
                      <a:pt x="1582" y="1837"/>
                    </a:cubicBezTo>
                    <a:cubicBezTo>
                      <a:pt x="1614" y="1832"/>
                      <a:pt x="1646" y="1826"/>
                      <a:pt x="1678" y="1810"/>
                    </a:cubicBezTo>
                    <a:cubicBezTo>
                      <a:pt x="1716" y="1805"/>
                      <a:pt x="1748" y="1794"/>
                      <a:pt x="1780" y="1783"/>
                    </a:cubicBezTo>
                    <a:cubicBezTo>
                      <a:pt x="1861" y="1767"/>
                      <a:pt x="1942" y="1740"/>
                      <a:pt x="2039" y="1730"/>
                    </a:cubicBezTo>
                    <a:close/>
                    <a:moveTo>
                      <a:pt x="1168" y="1955"/>
                    </a:moveTo>
                    <a:cubicBezTo>
                      <a:pt x="1194" y="1998"/>
                      <a:pt x="1211" y="2052"/>
                      <a:pt x="1221" y="2106"/>
                    </a:cubicBezTo>
                    <a:cubicBezTo>
                      <a:pt x="1227" y="2133"/>
                      <a:pt x="1237" y="2160"/>
                      <a:pt x="1243" y="2181"/>
                    </a:cubicBezTo>
                    <a:cubicBezTo>
                      <a:pt x="1264" y="2257"/>
                      <a:pt x="1291" y="2332"/>
                      <a:pt x="1302" y="2402"/>
                    </a:cubicBezTo>
                    <a:lnTo>
                      <a:pt x="1318" y="2445"/>
                    </a:lnTo>
                    <a:cubicBezTo>
                      <a:pt x="1329" y="2504"/>
                      <a:pt x="1350" y="2563"/>
                      <a:pt x="1367" y="2628"/>
                    </a:cubicBezTo>
                    <a:lnTo>
                      <a:pt x="1377" y="2687"/>
                    </a:lnTo>
                    <a:cubicBezTo>
                      <a:pt x="1367" y="2692"/>
                      <a:pt x="1356" y="2697"/>
                      <a:pt x="1350" y="2697"/>
                    </a:cubicBezTo>
                    <a:cubicBezTo>
                      <a:pt x="1291" y="2714"/>
                      <a:pt x="1221" y="2724"/>
                      <a:pt x="1162" y="2740"/>
                    </a:cubicBezTo>
                    <a:lnTo>
                      <a:pt x="840" y="2800"/>
                    </a:lnTo>
                    <a:cubicBezTo>
                      <a:pt x="834" y="2794"/>
                      <a:pt x="829" y="2778"/>
                      <a:pt x="829" y="2773"/>
                    </a:cubicBezTo>
                    <a:cubicBezTo>
                      <a:pt x="759" y="2558"/>
                      <a:pt x="694" y="2348"/>
                      <a:pt x="625" y="2133"/>
                    </a:cubicBezTo>
                    <a:lnTo>
                      <a:pt x="625" y="2095"/>
                    </a:lnTo>
                    <a:lnTo>
                      <a:pt x="1168" y="1955"/>
                    </a:lnTo>
                    <a:close/>
                    <a:moveTo>
                      <a:pt x="3716" y="1369"/>
                    </a:moveTo>
                    <a:cubicBezTo>
                      <a:pt x="3743" y="1461"/>
                      <a:pt x="3759" y="1563"/>
                      <a:pt x="3770" y="1660"/>
                    </a:cubicBezTo>
                    <a:cubicBezTo>
                      <a:pt x="3786" y="1724"/>
                      <a:pt x="3791" y="1800"/>
                      <a:pt x="3802" y="1875"/>
                    </a:cubicBezTo>
                    <a:cubicBezTo>
                      <a:pt x="3840" y="2052"/>
                      <a:pt x="3872" y="2240"/>
                      <a:pt x="3904" y="2412"/>
                    </a:cubicBezTo>
                    <a:cubicBezTo>
                      <a:pt x="3920" y="2504"/>
                      <a:pt x="3936" y="2601"/>
                      <a:pt x="3958" y="2692"/>
                    </a:cubicBezTo>
                    <a:cubicBezTo>
                      <a:pt x="3974" y="2767"/>
                      <a:pt x="3990" y="2843"/>
                      <a:pt x="4006" y="2912"/>
                    </a:cubicBezTo>
                    <a:cubicBezTo>
                      <a:pt x="3850" y="2955"/>
                      <a:pt x="3608" y="2993"/>
                      <a:pt x="3517" y="3004"/>
                    </a:cubicBezTo>
                    <a:lnTo>
                      <a:pt x="3194" y="1477"/>
                    </a:lnTo>
                    <a:cubicBezTo>
                      <a:pt x="3302" y="1439"/>
                      <a:pt x="3598" y="1380"/>
                      <a:pt x="3716" y="1369"/>
                    </a:cubicBezTo>
                    <a:close/>
                    <a:moveTo>
                      <a:pt x="3243" y="2364"/>
                    </a:moveTo>
                    <a:cubicBezTo>
                      <a:pt x="3270" y="2429"/>
                      <a:pt x="3286" y="2504"/>
                      <a:pt x="3297" y="2579"/>
                    </a:cubicBezTo>
                    <a:cubicBezTo>
                      <a:pt x="3307" y="2617"/>
                      <a:pt x="3313" y="2654"/>
                      <a:pt x="3318" y="2692"/>
                    </a:cubicBezTo>
                    <a:cubicBezTo>
                      <a:pt x="3340" y="2773"/>
                      <a:pt x="3361" y="2859"/>
                      <a:pt x="3377" y="2950"/>
                    </a:cubicBezTo>
                    <a:lnTo>
                      <a:pt x="3399" y="3036"/>
                    </a:lnTo>
                    <a:lnTo>
                      <a:pt x="2539" y="3251"/>
                    </a:lnTo>
                    <a:lnTo>
                      <a:pt x="2393" y="2590"/>
                    </a:lnTo>
                    <a:lnTo>
                      <a:pt x="2431" y="2574"/>
                    </a:lnTo>
                    <a:lnTo>
                      <a:pt x="2571" y="2536"/>
                    </a:lnTo>
                    <a:cubicBezTo>
                      <a:pt x="2797" y="2482"/>
                      <a:pt x="3017" y="2439"/>
                      <a:pt x="3243" y="2364"/>
                    </a:cubicBezTo>
                    <a:close/>
                    <a:moveTo>
                      <a:pt x="2248" y="2617"/>
                    </a:moveTo>
                    <a:cubicBezTo>
                      <a:pt x="2259" y="2633"/>
                      <a:pt x="2264" y="2644"/>
                      <a:pt x="2264" y="2665"/>
                    </a:cubicBezTo>
                    <a:cubicBezTo>
                      <a:pt x="2313" y="2869"/>
                      <a:pt x="2367" y="3063"/>
                      <a:pt x="2415" y="3262"/>
                    </a:cubicBezTo>
                    <a:lnTo>
                      <a:pt x="2415" y="3278"/>
                    </a:lnTo>
                    <a:cubicBezTo>
                      <a:pt x="2270" y="3316"/>
                      <a:pt x="2130" y="3343"/>
                      <a:pt x="1979" y="3380"/>
                    </a:cubicBezTo>
                    <a:cubicBezTo>
                      <a:pt x="1899" y="3396"/>
                      <a:pt x="1818" y="3412"/>
                      <a:pt x="1743" y="3434"/>
                    </a:cubicBezTo>
                    <a:lnTo>
                      <a:pt x="1721" y="3348"/>
                    </a:lnTo>
                    <a:cubicBezTo>
                      <a:pt x="1700" y="3262"/>
                      <a:pt x="1678" y="3181"/>
                      <a:pt x="1657" y="3101"/>
                    </a:cubicBezTo>
                    <a:cubicBezTo>
                      <a:pt x="1651" y="3047"/>
                      <a:pt x="1635" y="2993"/>
                      <a:pt x="1619" y="2939"/>
                    </a:cubicBezTo>
                    <a:cubicBezTo>
                      <a:pt x="1598" y="2886"/>
                      <a:pt x="1587" y="2826"/>
                      <a:pt x="1571" y="2767"/>
                    </a:cubicBezTo>
                    <a:cubicBezTo>
                      <a:pt x="1813" y="2708"/>
                      <a:pt x="2028" y="2660"/>
                      <a:pt x="2248" y="2617"/>
                    </a:cubicBezTo>
                    <a:close/>
                    <a:moveTo>
                      <a:pt x="1420" y="2800"/>
                    </a:moveTo>
                    <a:cubicBezTo>
                      <a:pt x="1453" y="2907"/>
                      <a:pt x="1485" y="3015"/>
                      <a:pt x="1512" y="3122"/>
                    </a:cubicBezTo>
                    <a:cubicBezTo>
                      <a:pt x="1539" y="3230"/>
                      <a:pt x="1571" y="3343"/>
                      <a:pt x="1614" y="3455"/>
                    </a:cubicBezTo>
                    <a:cubicBezTo>
                      <a:pt x="1431" y="3498"/>
                      <a:pt x="1259" y="3536"/>
                      <a:pt x="1076" y="3574"/>
                    </a:cubicBezTo>
                    <a:lnTo>
                      <a:pt x="1060" y="3574"/>
                    </a:lnTo>
                    <a:cubicBezTo>
                      <a:pt x="1044" y="3547"/>
                      <a:pt x="1033" y="3515"/>
                      <a:pt x="1028" y="3472"/>
                    </a:cubicBezTo>
                    <a:cubicBezTo>
                      <a:pt x="1022" y="3439"/>
                      <a:pt x="1017" y="3407"/>
                      <a:pt x="1006" y="3364"/>
                    </a:cubicBezTo>
                    <a:lnTo>
                      <a:pt x="969" y="3224"/>
                    </a:lnTo>
                    <a:cubicBezTo>
                      <a:pt x="963" y="3187"/>
                      <a:pt x="947" y="3149"/>
                      <a:pt x="942" y="3117"/>
                    </a:cubicBezTo>
                    <a:cubicBezTo>
                      <a:pt x="926" y="3063"/>
                      <a:pt x="910" y="3009"/>
                      <a:pt x="893" y="2955"/>
                    </a:cubicBezTo>
                    <a:lnTo>
                      <a:pt x="883" y="2907"/>
                    </a:lnTo>
                    <a:cubicBezTo>
                      <a:pt x="888" y="2902"/>
                      <a:pt x="888" y="2902"/>
                      <a:pt x="893" y="2902"/>
                    </a:cubicBezTo>
                    <a:cubicBezTo>
                      <a:pt x="1055" y="2864"/>
                      <a:pt x="1216" y="2837"/>
                      <a:pt x="1377" y="2805"/>
                    </a:cubicBezTo>
                    <a:cubicBezTo>
                      <a:pt x="1393" y="2805"/>
                      <a:pt x="1404" y="2805"/>
                      <a:pt x="1420" y="2800"/>
                    </a:cubicBezTo>
                    <a:close/>
                    <a:moveTo>
                      <a:pt x="3361" y="0"/>
                    </a:moveTo>
                    <a:cubicBezTo>
                      <a:pt x="3201" y="0"/>
                      <a:pt x="3030" y="19"/>
                      <a:pt x="2834" y="58"/>
                    </a:cubicBezTo>
                    <a:cubicBezTo>
                      <a:pt x="2721" y="79"/>
                      <a:pt x="2608" y="95"/>
                      <a:pt x="2501" y="111"/>
                    </a:cubicBezTo>
                    <a:cubicBezTo>
                      <a:pt x="2436" y="117"/>
                      <a:pt x="2377" y="133"/>
                      <a:pt x="2324" y="138"/>
                    </a:cubicBezTo>
                    <a:cubicBezTo>
                      <a:pt x="2254" y="149"/>
                      <a:pt x="2184" y="160"/>
                      <a:pt x="2108" y="171"/>
                    </a:cubicBezTo>
                    <a:cubicBezTo>
                      <a:pt x="1936" y="197"/>
                      <a:pt x="1748" y="224"/>
                      <a:pt x="1571" y="267"/>
                    </a:cubicBezTo>
                    <a:cubicBezTo>
                      <a:pt x="1098" y="353"/>
                      <a:pt x="635" y="488"/>
                      <a:pt x="221" y="617"/>
                    </a:cubicBezTo>
                    <a:lnTo>
                      <a:pt x="189" y="628"/>
                    </a:lnTo>
                    <a:cubicBezTo>
                      <a:pt x="168" y="633"/>
                      <a:pt x="157" y="644"/>
                      <a:pt x="135" y="644"/>
                    </a:cubicBezTo>
                    <a:lnTo>
                      <a:pt x="108" y="644"/>
                    </a:lnTo>
                    <a:cubicBezTo>
                      <a:pt x="82" y="644"/>
                      <a:pt x="28" y="644"/>
                      <a:pt x="6" y="703"/>
                    </a:cubicBezTo>
                    <a:cubicBezTo>
                      <a:pt x="1" y="735"/>
                      <a:pt x="6" y="778"/>
                      <a:pt x="12" y="810"/>
                    </a:cubicBezTo>
                    <a:lnTo>
                      <a:pt x="17" y="832"/>
                    </a:lnTo>
                    <a:lnTo>
                      <a:pt x="39" y="891"/>
                    </a:lnTo>
                    <a:lnTo>
                      <a:pt x="44" y="912"/>
                    </a:lnTo>
                    <a:cubicBezTo>
                      <a:pt x="82" y="1004"/>
                      <a:pt x="108" y="1106"/>
                      <a:pt x="141" y="1197"/>
                    </a:cubicBezTo>
                    <a:cubicBezTo>
                      <a:pt x="216" y="1423"/>
                      <a:pt x="286" y="1644"/>
                      <a:pt x="356" y="1864"/>
                    </a:cubicBezTo>
                    <a:cubicBezTo>
                      <a:pt x="420" y="2068"/>
                      <a:pt x="485" y="2273"/>
                      <a:pt x="544" y="2477"/>
                    </a:cubicBezTo>
                    <a:cubicBezTo>
                      <a:pt x="582" y="2606"/>
                      <a:pt x="625" y="2740"/>
                      <a:pt x="662" y="2864"/>
                    </a:cubicBezTo>
                    <a:cubicBezTo>
                      <a:pt x="716" y="3041"/>
                      <a:pt x="786" y="3251"/>
                      <a:pt x="850" y="3455"/>
                    </a:cubicBezTo>
                    <a:cubicBezTo>
                      <a:pt x="877" y="3536"/>
                      <a:pt x="915" y="3628"/>
                      <a:pt x="974" y="3708"/>
                    </a:cubicBezTo>
                    <a:lnTo>
                      <a:pt x="985" y="3719"/>
                    </a:lnTo>
                    <a:lnTo>
                      <a:pt x="1039" y="3708"/>
                    </a:lnTo>
                    <a:cubicBezTo>
                      <a:pt x="1060" y="3697"/>
                      <a:pt x="1082" y="3697"/>
                      <a:pt x="1103" y="3692"/>
                    </a:cubicBezTo>
                    <a:cubicBezTo>
                      <a:pt x="1194" y="3681"/>
                      <a:pt x="1297" y="3660"/>
                      <a:pt x="1388" y="3644"/>
                    </a:cubicBezTo>
                    <a:cubicBezTo>
                      <a:pt x="1598" y="3611"/>
                      <a:pt x="1807" y="3579"/>
                      <a:pt x="2017" y="3536"/>
                    </a:cubicBezTo>
                    <a:cubicBezTo>
                      <a:pt x="2243" y="3493"/>
                      <a:pt x="2474" y="3439"/>
                      <a:pt x="2700" y="3386"/>
                    </a:cubicBezTo>
                    <a:cubicBezTo>
                      <a:pt x="2877" y="3343"/>
                      <a:pt x="3049" y="3305"/>
                      <a:pt x="3227" y="3267"/>
                    </a:cubicBezTo>
                    <a:cubicBezTo>
                      <a:pt x="3522" y="3208"/>
                      <a:pt x="3775" y="3133"/>
                      <a:pt x="4017" y="3047"/>
                    </a:cubicBezTo>
                    <a:cubicBezTo>
                      <a:pt x="4048" y="3040"/>
                      <a:pt x="4074" y="3033"/>
                      <a:pt x="4099" y="3033"/>
                    </a:cubicBezTo>
                    <a:cubicBezTo>
                      <a:pt x="4113" y="3033"/>
                      <a:pt x="4127" y="3036"/>
                      <a:pt x="4141" y="3041"/>
                    </a:cubicBezTo>
                    <a:lnTo>
                      <a:pt x="4157" y="3047"/>
                    </a:lnTo>
                    <a:lnTo>
                      <a:pt x="4173" y="3036"/>
                    </a:lnTo>
                    <a:cubicBezTo>
                      <a:pt x="4232" y="2966"/>
                      <a:pt x="4227" y="2886"/>
                      <a:pt x="4227" y="2826"/>
                    </a:cubicBezTo>
                    <a:cubicBezTo>
                      <a:pt x="4189" y="2740"/>
                      <a:pt x="4178" y="2638"/>
                      <a:pt x="4162" y="2531"/>
                    </a:cubicBezTo>
                    <a:cubicBezTo>
                      <a:pt x="4114" y="2267"/>
                      <a:pt x="4060" y="1998"/>
                      <a:pt x="4012" y="1751"/>
                    </a:cubicBezTo>
                    <a:cubicBezTo>
                      <a:pt x="3979" y="1563"/>
                      <a:pt x="3936" y="1375"/>
                      <a:pt x="3899" y="1187"/>
                    </a:cubicBezTo>
                    <a:cubicBezTo>
                      <a:pt x="3867" y="1015"/>
                      <a:pt x="3829" y="843"/>
                      <a:pt x="3797" y="671"/>
                    </a:cubicBezTo>
                    <a:cubicBezTo>
                      <a:pt x="3791" y="649"/>
                      <a:pt x="3791" y="628"/>
                      <a:pt x="3786" y="617"/>
                    </a:cubicBezTo>
                    <a:cubicBezTo>
                      <a:pt x="3770" y="568"/>
                      <a:pt x="3759" y="520"/>
                      <a:pt x="3770" y="477"/>
                    </a:cubicBezTo>
                    <a:lnTo>
                      <a:pt x="3775" y="461"/>
                    </a:lnTo>
                    <a:lnTo>
                      <a:pt x="3764" y="450"/>
                    </a:lnTo>
                    <a:cubicBezTo>
                      <a:pt x="3721" y="402"/>
                      <a:pt x="3711" y="343"/>
                      <a:pt x="3689" y="273"/>
                    </a:cubicBezTo>
                    <a:cubicBezTo>
                      <a:pt x="3673" y="219"/>
                      <a:pt x="3662" y="165"/>
                      <a:pt x="3630" y="117"/>
                    </a:cubicBezTo>
                    <a:cubicBezTo>
                      <a:pt x="3614" y="90"/>
                      <a:pt x="3603" y="74"/>
                      <a:pt x="3587" y="52"/>
                    </a:cubicBezTo>
                    <a:lnTo>
                      <a:pt x="3560" y="9"/>
                    </a:lnTo>
                    <a:lnTo>
                      <a:pt x="3549" y="9"/>
                    </a:lnTo>
                    <a:cubicBezTo>
                      <a:pt x="3488" y="3"/>
                      <a:pt x="3426" y="0"/>
                      <a:pt x="3361" y="0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" name="Google Shape;190;p4"/>
              <p:cNvSpPr/>
              <p:nvPr/>
            </p:nvSpPr>
            <p:spPr>
              <a:xfrm>
                <a:off x="3068200" y="1055450"/>
                <a:ext cx="98000" cy="51150"/>
              </a:xfrm>
              <a:custGeom>
                <a:avLst/>
                <a:gdLst/>
                <a:ahLst/>
                <a:cxnLst/>
                <a:rect l="l" t="t" r="r" b="b"/>
                <a:pathLst>
                  <a:path w="3920" h="2046" extrusionOk="0">
                    <a:moveTo>
                      <a:pt x="3479" y="223"/>
                    </a:moveTo>
                    <a:cubicBezTo>
                      <a:pt x="3489" y="255"/>
                      <a:pt x="3495" y="298"/>
                      <a:pt x="3506" y="335"/>
                    </a:cubicBezTo>
                    <a:lnTo>
                      <a:pt x="3506" y="352"/>
                    </a:lnTo>
                    <a:cubicBezTo>
                      <a:pt x="3532" y="593"/>
                      <a:pt x="3586" y="841"/>
                      <a:pt x="3651" y="1099"/>
                    </a:cubicBezTo>
                    <a:cubicBezTo>
                      <a:pt x="3672" y="1163"/>
                      <a:pt x="3672" y="1228"/>
                      <a:pt x="3672" y="1309"/>
                    </a:cubicBezTo>
                    <a:cubicBezTo>
                      <a:pt x="3613" y="1319"/>
                      <a:pt x="3559" y="1325"/>
                      <a:pt x="3495" y="1330"/>
                    </a:cubicBezTo>
                    <a:cubicBezTo>
                      <a:pt x="3344" y="1346"/>
                      <a:pt x="3188" y="1357"/>
                      <a:pt x="3032" y="1378"/>
                    </a:cubicBezTo>
                    <a:cubicBezTo>
                      <a:pt x="2887" y="1400"/>
                      <a:pt x="2737" y="1416"/>
                      <a:pt x="2592" y="1443"/>
                    </a:cubicBezTo>
                    <a:cubicBezTo>
                      <a:pt x="2522" y="1459"/>
                      <a:pt x="2446" y="1464"/>
                      <a:pt x="2382" y="1481"/>
                    </a:cubicBezTo>
                    <a:cubicBezTo>
                      <a:pt x="2307" y="1491"/>
                      <a:pt x="2242" y="1497"/>
                      <a:pt x="2167" y="1513"/>
                    </a:cubicBezTo>
                    <a:cubicBezTo>
                      <a:pt x="2016" y="1534"/>
                      <a:pt x="1866" y="1561"/>
                      <a:pt x="1715" y="1588"/>
                    </a:cubicBezTo>
                    <a:cubicBezTo>
                      <a:pt x="1516" y="1620"/>
                      <a:pt x="1307" y="1669"/>
                      <a:pt x="1113" y="1712"/>
                    </a:cubicBezTo>
                    <a:lnTo>
                      <a:pt x="1070" y="1722"/>
                    </a:lnTo>
                    <a:cubicBezTo>
                      <a:pt x="963" y="1749"/>
                      <a:pt x="850" y="1776"/>
                      <a:pt x="742" y="1803"/>
                    </a:cubicBezTo>
                    <a:cubicBezTo>
                      <a:pt x="645" y="1830"/>
                      <a:pt x="549" y="1846"/>
                      <a:pt x="446" y="1873"/>
                    </a:cubicBezTo>
                    <a:cubicBezTo>
                      <a:pt x="430" y="1814"/>
                      <a:pt x="425" y="1760"/>
                      <a:pt x="420" y="1701"/>
                    </a:cubicBezTo>
                    <a:cubicBezTo>
                      <a:pt x="414" y="1653"/>
                      <a:pt x="403" y="1599"/>
                      <a:pt x="398" y="1545"/>
                    </a:cubicBezTo>
                    <a:cubicBezTo>
                      <a:pt x="387" y="1486"/>
                      <a:pt x="371" y="1432"/>
                      <a:pt x="366" y="1368"/>
                    </a:cubicBezTo>
                    <a:cubicBezTo>
                      <a:pt x="350" y="1303"/>
                      <a:pt x="339" y="1244"/>
                      <a:pt x="323" y="1174"/>
                    </a:cubicBezTo>
                    <a:cubicBezTo>
                      <a:pt x="307" y="1093"/>
                      <a:pt x="285" y="1013"/>
                      <a:pt x="264" y="927"/>
                    </a:cubicBezTo>
                    <a:lnTo>
                      <a:pt x="242" y="846"/>
                    </a:lnTo>
                    <a:cubicBezTo>
                      <a:pt x="253" y="846"/>
                      <a:pt x="264" y="846"/>
                      <a:pt x="269" y="841"/>
                    </a:cubicBezTo>
                    <a:cubicBezTo>
                      <a:pt x="317" y="830"/>
                      <a:pt x="360" y="825"/>
                      <a:pt x="398" y="814"/>
                    </a:cubicBezTo>
                    <a:cubicBezTo>
                      <a:pt x="602" y="766"/>
                      <a:pt x="828" y="712"/>
                      <a:pt x="1049" y="658"/>
                    </a:cubicBezTo>
                    <a:cubicBezTo>
                      <a:pt x="1473" y="556"/>
                      <a:pt x="1882" y="486"/>
                      <a:pt x="2231" y="421"/>
                    </a:cubicBezTo>
                    <a:cubicBezTo>
                      <a:pt x="2468" y="384"/>
                      <a:pt x="2705" y="352"/>
                      <a:pt x="2930" y="309"/>
                    </a:cubicBezTo>
                    <a:cubicBezTo>
                      <a:pt x="3038" y="287"/>
                      <a:pt x="3156" y="276"/>
                      <a:pt x="3264" y="255"/>
                    </a:cubicBezTo>
                    <a:cubicBezTo>
                      <a:pt x="3317" y="249"/>
                      <a:pt x="3371" y="233"/>
                      <a:pt x="3425" y="228"/>
                    </a:cubicBezTo>
                    <a:lnTo>
                      <a:pt x="3479" y="223"/>
                    </a:lnTo>
                    <a:close/>
                    <a:moveTo>
                      <a:pt x="3581" y="1"/>
                    </a:moveTo>
                    <a:cubicBezTo>
                      <a:pt x="3553" y="1"/>
                      <a:pt x="3527" y="5"/>
                      <a:pt x="3506" y="7"/>
                    </a:cubicBezTo>
                    <a:lnTo>
                      <a:pt x="3414" y="13"/>
                    </a:lnTo>
                    <a:cubicBezTo>
                      <a:pt x="3280" y="29"/>
                      <a:pt x="3145" y="40"/>
                      <a:pt x="3022" y="67"/>
                    </a:cubicBezTo>
                    <a:cubicBezTo>
                      <a:pt x="2463" y="169"/>
                      <a:pt x="1893" y="276"/>
                      <a:pt x="1301" y="384"/>
                    </a:cubicBezTo>
                    <a:cubicBezTo>
                      <a:pt x="936" y="448"/>
                      <a:pt x="581" y="540"/>
                      <a:pt x="242" y="653"/>
                    </a:cubicBezTo>
                    <a:lnTo>
                      <a:pt x="124" y="690"/>
                    </a:lnTo>
                    <a:lnTo>
                      <a:pt x="65" y="712"/>
                    </a:lnTo>
                    <a:lnTo>
                      <a:pt x="54" y="728"/>
                    </a:lnTo>
                    <a:cubicBezTo>
                      <a:pt x="0" y="835"/>
                      <a:pt x="16" y="932"/>
                      <a:pt x="27" y="1024"/>
                    </a:cubicBezTo>
                    <a:lnTo>
                      <a:pt x="32" y="1056"/>
                    </a:lnTo>
                    <a:cubicBezTo>
                      <a:pt x="43" y="1104"/>
                      <a:pt x="54" y="1158"/>
                      <a:pt x="70" y="1201"/>
                    </a:cubicBezTo>
                    <a:cubicBezTo>
                      <a:pt x="113" y="1378"/>
                      <a:pt x="156" y="1518"/>
                      <a:pt x="188" y="1647"/>
                    </a:cubicBezTo>
                    <a:cubicBezTo>
                      <a:pt x="215" y="1733"/>
                      <a:pt x="242" y="1814"/>
                      <a:pt x="269" y="1873"/>
                    </a:cubicBezTo>
                    <a:cubicBezTo>
                      <a:pt x="291" y="1921"/>
                      <a:pt x="317" y="1981"/>
                      <a:pt x="355" y="2018"/>
                    </a:cubicBezTo>
                    <a:lnTo>
                      <a:pt x="344" y="2034"/>
                    </a:lnTo>
                    <a:lnTo>
                      <a:pt x="360" y="2034"/>
                    </a:lnTo>
                    <a:cubicBezTo>
                      <a:pt x="393" y="2045"/>
                      <a:pt x="425" y="2045"/>
                      <a:pt x="468" y="2045"/>
                    </a:cubicBezTo>
                    <a:cubicBezTo>
                      <a:pt x="570" y="2045"/>
                      <a:pt x="683" y="2024"/>
                      <a:pt x="780" y="2002"/>
                    </a:cubicBezTo>
                    <a:lnTo>
                      <a:pt x="1038" y="1948"/>
                    </a:lnTo>
                    <a:cubicBezTo>
                      <a:pt x="1226" y="1905"/>
                      <a:pt x="1420" y="1868"/>
                      <a:pt x="1608" y="1835"/>
                    </a:cubicBezTo>
                    <a:cubicBezTo>
                      <a:pt x="2032" y="1755"/>
                      <a:pt x="2446" y="1685"/>
                      <a:pt x="2839" y="1631"/>
                    </a:cubicBezTo>
                    <a:cubicBezTo>
                      <a:pt x="3000" y="1615"/>
                      <a:pt x="3156" y="1577"/>
                      <a:pt x="3312" y="1550"/>
                    </a:cubicBezTo>
                    <a:cubicBezTo>
                      <a:pt x="3387" y="1540"/>
                      <a:pt x="3457" y="1524"/>
                      <a:pt x="3527" y="1513"/>
                    </a:cubicBezTo>
                    <a:cubicBezTo>
                      <a:pt x="3549" y="1502"/>
                      <a:pt x="3570" y="1502"/>
                      <a:pt x="3592" y="1497"/>
                    </a:cubicBezTo>
                    <a:cubicBezTo>
                      <a:pt x="3640" y="1491"/>
                      <a:pt x="3678" y="1481"/>
                      <a:pt x="3726" y="1481"/>
                    </a:cubicBezTo>
                    <a:cubicBezTo>
                      <a:pt x="3807" y="1481"/>
                      <a:pt x="3860" y="1454"/>
                      <a:pt x="3909" y="1400"/>
                    </a:cubicBezTo>
                    <a:lnTo>
                      <a:pt x="3920" y="1384"/>
                    </a:lnTo>
                    <a:lnTo>
                      <a:pt x="3920" y="1373"/>
                    </a:lnTo>
                    <a:cubicBezTo>
                      <a:pt x="3860" y="878"/>
                      <a:pt x="3785" y="448"/>
                      <a:pt x="3694" y="45"/>
                    </a:cubicBezTo>
                    <a:lnTo>
                      <a:pt x="3683" y="29"/>
                    </a:lnTo>
                    <a:lnTo>
                      <a:pt x="3672" y="18"/>
                    </a:lnTo>
                    <a:cubicBezTo>
                      <a:pt x="3640" y="5"/>
                      <a:pt x="3609" y="1"/>
                      <a:pt x="3581" y="1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1" name="Google Shape;191;p4"/>
            <p:cNvGrpSpPr/>
            <p:nvPr/>
          </p:nvGrpSpPr>
          <p:grpSpPr>
            <a:xfrm rot="6153976">
              <a:off x="156820" y="3271149"/>
              <a:ext cx="513199" cy="502951"/>
              <a:chOff x="2669400" y="1610725"/>
              <a:chExt cx="167225" cy="163875"/>
            </a:xfrm>
          </p:grpSpPr>
          <p:sp>
            <p:nvSpPr>
              <p:cNvPr id="192" name="Google Shape;192;p4"/>
              <p:cNvSpPr/>
              <p:nvPr/>
            </p:nvSpPr>
            <p:spPr>
              <a:xfrm>
                <a:off x="2669400" y="1610725"/>
                <a:ext cx="167225" cy="163875"/>
              </a:xfrm>
              <a:custGeom>
                <a:avLst/>
                <a:gdLst/>
                <a:ahLst/>
                <a:cxnLst/>
                <a:rect l="l" t="t" r="r" b="b"/>
                <a:pathLst>
                  <a:path w="6689" h="6555" extrusionOk="0">
                    <a:moveTo>
                      <a:pt x="6452" y="242"/>
                    </a:moveTo>
                    <a:cubicBezTo>
                      <a:pt x="6409" y="377"/>
                      <a:pt x="6372" y="506"/>
                      <a:pt x="6339" y="630"/>
                    </a:cubicBezTo>
                    <a:lnTo>
                      <a:pt x="6313" y="678"/>
                    </a:lnTo>
                    <a:lnTo>
                      <a:pt x="6339" y="699"/>
                    </a:lnTo>
                    <a:lnTo>
                      <a:pt x="6313" y="705"/>
                    </a:lnTo>
                    <a:cubicBezTo>
                      <a:pt x="6313" y="705"/>
                      <a:pt x="6313" y="710"/>
                      <a:pt x="6318" y="721"/>
                    </a:cubicBezTo>
                    <a:cubicBezTo>
                      <a:pt x="6313" y="737"/>
                      <a:pt x="6302" y="753"/>
                      <a:pt x="6302" y="775"/>
                    </a:cubicBezTo>
                    <a:cubicBezTo>
                      <a:pt x="6286" y="764"/>
                      <a:pt x="6270" y="759"/>
                      <a:pt x="6248" y="753"/>
                    </a:cubicBezTo>
                    <a:cubicBezTo>
                      <a:pt x="6189" y="730"/>
                      <a:pt x="6122" y="708"/>
                      <a:pt x="6045" y="708"/>
                    </a:cubicBezTo>
                    <a:cubicBezTo>
                      <a:pt x="6030" y="708"/>
                      <a:pt x="6016" y="709"/>
                      <a:pt x="6001" y="710"/>
                    </a:cubicBezTo>
                    <a:lnTo>
                      <a:pt x="5963" y="721"/>
                    </a:lnTo>
                    <a:lnTo>
                      <a:pt x="5979" y="759"/>
                    </a:lnTo>
                    <a:cubicBezTo>
                      <a:pt x="5979" y="764"/>
                      <a:pt x="5985" y="775"/>
                      <a:pt x="5985" y="780"/>
                    </a:cubicBezTo>
                    <a:cubicBezTo>
                      <a:pt x="5995" y="802"/>
                      <a:pt x="6001" y="818"/>
                      <a:pt x="6022" y="834"/>
                    </a:cubicBezTo>
                    <a:cubicBezTo>
                      <a:pt x="6054" y="861"/>
                      <a:pt x="6092" y="882"/>
                      <a:pt x="6130" y="893"/>
                    </a:cubicBezTo>
                    <a:cubicBezTo>
                      <a:pt x="6162" y="909"/>
                      <a:pt x="6189" y="920"/>
                      <a:pt x="6221" y="936"/>
                    </a:cubicBezTo>
                    <a:lnTo>
                      <a:pt x="6243" y="941"/>
                    </a:lnTo>
                    <a:cubicBezTo>
                      <a:pt x="6227" y="995"/>
                      <a:pt x="6210" y="1049"/>
                      <a:pt x="6189" y="1097"/>
                    </a:cubicBezTo>
                    <a:cubicBezTo>
                      <a:pt x="6184" y="1113"/>
                      <a:pt x="6167" y="1140"/>
                      <a:pt x="6162" y="1162"/>
                    </a:cubicBezTo>
                    <a:cubicBezTo>
                      <a:pt x="6135" y="1162"/>
                      <a:pt x="6114" y="1156"/>
                      <a:pt x="6081" y="1146"/>
                    </a:cubicBezTo>
                    <a:cubicBezTo>
                      <a:pt x="6054" y="1139"/>
                      <a:pt x="6022" y="1130"/>
                      <a:pt x="5988" y="1130"/>
                    </a:cubicBezTo>
                    <a:cubicBezTo>
                      <a:pt x="5969" y="1130"/>
                      <a:pt x="5950" y="1133"/>
                      <a:pt x="5931" y="1140"/>
                    </a:cubicBezTo>
                    <a:lnTo>
                      <a:pt x="5850" y="1167"/>
                    </a:lnTo>
                    <a:lnTo>
                      <a:pt x="6108" y="1280"/>
                    </a:lnTo>
                    <a:cubicBezTo>
                      <a:pt x="6103" y="1334"/>
                      <a:pt x="6081" y="1382"/>
                      <a:pt x="6060" y="1431"/>
                    </a:cubicBezTo>
                    <a:cubicBezTo>
                      <a:pt x="6054" y="1452"/>
                      <a:pt x="6049" y="1463"/>
                      <a:pt x="6038" y="1484"/>
                    </a:cubicBezTo>
                    <a:lnTo>
                      <a:pt x="5759" y="1436"/>
                    </a:lnTo>
                    <a:lnTo>
                      <a:pt x="5807" y="1506"/>
                    </a:lnTo>
                    <a:cubicBezTo>
                      <a:pt x="5813" y="1517"/>
                      <a:pt x="5818" y="1522"/>
                      <a:pt x="5823" y="1533"/>
                    </a:cubicBezTo>
                    <a:cubicBezTo>
                      <a:pt x="5839" y="1549"/>
                      <a:pt x="5845" y="1565"/>
                      <a:pt x="5861" y="1576"/>
                    </a:cubicBezTo>
                    <a:lnTo>
                      <a:pt x="5958" y="1640"/>
                    </a:lnTo>
                    <a:lnTo>
                      <a:pt x="5979" y="1651"/>
                    </a:lnTo>
                    <a:cubicBezTo>
                      <a:pt x="5968" y="1705"/>
                      <a:pt x="5952" y="1753"/>
                      <a:pt x="5925" y="1807"/>
                    </a:cubicBezTo>
                    <a:cubicBezTo>
                      <a:pt x="5888" y="1807"/>
                      <a:pt x="5850" y="1802"/>
                      <a:pt x="5813" y="1785"/>
                    </a:cubicBezTo>
                    <a:cubicBezTo>
                      <a:pt x="5770" y="1775"/>
                      <a:pt x="5727" y="1769"/>
                      <a:pt x="5678" y="1769"/>
                    </a:cubicBezTo>
                    <a:lnTo>
                      <a:pt x="5603" y="1769"/>
                    </a:lnTo>
                    <a:lnTo>
                      <a:pt x="5651" y="1818"/>
                    </a:lnTo>
                    <a:cubicBezTo>
                      <a:pt x="5700" y="1871"/>
                      <a:pt x="5759" y="1893"/>
                      <a:pt x="5813" y="1914"/>
                    </a:cubicBezTo>
                    <a:cubicBezTo>
                      <a:pt x="5839" y="1920"/>
                      <a:pt x="5861" y="1925"/>
                      <a:pt x="5877" y="1941"/>
                    </a:cubicBezTo>
                    <a:cubicBezTo>
                      <a:pt x="5861" y="2027"/>
                      <a:pt x="5834" y="2103"/>
                      <a:pt x="5796" y="2178"/>
                    </a:cubicBezTo>
                    <a:cubicBezTo>
                      <a:pt x="5780" y="2178"/>
                      <a:pt x="5759" y="2162"/>
                      <a:pt x="5732" y="2156"/>
                    </a:cubicBezTo>
                    <a:cubicBezTo>
                      <a:pt x="5700" y="2141"/>
                      <a:pt x="5669" y="2131"/>
                      <a:pt x="5629" y="2131"/>
                    </a:cubicBezTo>
                    <a:cubicBezTo>
                      <a:pt x="5614" y="2131"/>
                      <a:pt x="5599" y="2132"/>
                      <a:pt x="5581" y="2135"/>
                    </a:cubicBezTo>
                    <a:lnTo>
                      <a:pt x="5544" y="2151"/>
                    </a:lnTo>
                    <a:lnTo>
                      <a:pt x="5565" y="2189"/>
                    </a:lnTo>
                    <a:cubicBezTo>
                      <a:pt x="5597" y="2242"/>
                      <a:pt x="5646" y="2269"/>
                      <a:pt x="5700" y="2296"/>
                    </a:cubicBezTo>
                    <a:cubicBezTo>
                      <a:pt x="5716" y="2307"/>
                      <a:pt x="5732" y="2318"/>
                      <a:pt x="5753" y="2323"/>
                    </a:cubicBezTo>
                    <a:cubicBezTo>
                      <a:pt x="5727" y="2404"/>
                      <a:pt x="5705" y="2479"/>
                      <a:pt x="5662" y="2554"/>
                    </a:cubicBezTo>
                    <a:cubicBezTo>
                      <a:pt x="5651" y="2549"/>
                      <a:pt x="5630" y="2533"/>
                      <a:pt x="5619" y="2527"/>
                    </a:cubicBezTo>
                    <a:cubicBezTo>
                      <a:pt x="5565" y="2495"/>
                      <a:pt x="5501" y="2457"/>
                      <a:pt x="5420" y="2457"/>
                    </a:cubicBezTo>
                    <a:lnTo>
                      <a:pt x="5377" y="2457"/>
                    </a:lnTo>
                    <a:lnTo>
                      <a:pt x="5393" y="2506"/>
                    </a:lnTo>
                    <a:cubicBezTo>
                      <a:pt x="5415" y="2560"/>
                      <a:pt x="5447" y="2587"/>
                      <a:pt x="5485" y="2608"/>
                    </a:cubicBezTo>
                    <a:lnTo>
                      <a:pt x="5501" y="2630"/>
                    </a:lnTo>
                    <a:cubicBezTo>
                      <a:pt x="5528" y="2646"/>
                      <a:pt x="5554" y="2667"/>
                      <a:pt x="5581" y="2694"/>
                    </a:cubicBezTo>
                    <a:lnTo>
                      <a:pt x="5603" y="2710"/>
                    </a:lnTo>
                    <a:cubicBezTo>
                      <a:pt x="5597" y="2775"/>
                      <a:pt x="5571" y="2828"/>
                      <a:pt x="5538" y="2898"/>
                    </a:cubicBezTo>
                    <a:cubicBezTo>
                      <a:pt x="5501" y="2888"/>
                      <a:pt x="5474" y="2877"/>
                      <a:pt x="5442" y="2871"/>
                    </a:cubicBezTo>
                    <a:cubicBezTo>
                      <a:pt x="5404" y="2855"/>
                      <a:pt x="5356" y="2834"/>
                      <a:pt x="5307" y="2834"/>
                    </a:cubicBezTo>
                    <a:lnTo>
                      <a:pt x="5286" y="2834"/>
                    </a:lnTo>
                    <a:lnTo>
                      <a:pt x="5275" y="2855"/>
                    </a:lnTo>
                    <a:cubicBezTo>
                      <a:pt x="5253" y="2898"/>
                      <a:pt x="5259" y="2931"/>
                      <a:pt x="5307" y="2957"/>
                    </a:cubicBezTo>
                    <a:cubicBezTo>
                      <a:pt x="5356" y="2984"/>
                      <a:pt x="5393" y="3011"/>
                      <a:pt x="5442" y="3038"/>
                    </a:cubicBezTo>
                    <a:lnTo>
                      <a:pt x="5474" y="3060"/>
                    </a:lnTo>
                    <a:cubicBezTo>
                      <a:pt x="5463" y="3113"/>
                      <a:pt x="5436" y="3156"/>
                      <a:pt x="5415" y="3210"/>
                    </a:cubicBezTo>
                    <a:cubicBezTo>
                      <a:pt x="5409" y="3226"/>
                      <a:pt x="5404" y="3237"/>
                      <a:pt x="5404" y="3248"/>
                    </a:cubicBezTo>
                    <a:cubicBezTo>
                      <a:pt x="5377" y="3237"/>
                      <a:pt x="5356" y="3232"/>
                      <a:pt x="5329" y="3226"/>
                    </a:cubicBezTo>
                    <a:cubicBezTo>
                      <a:pt x="5287" y="3212"/>
                      <a:pt x="5253" y="3198"/>
                      <a:pt x="5203" y="3198"/>
                    </a:cubicBezTo>
                    <a:cubicBezTo>
                      <a:pt x="5195" y="3198"/>
                      <a:pt x="5187" y="3199"/>
                      <a:pt x="5178" y="3199"/>
                    </a:cubicBezTo>
                    <a:lnTo>
                      <a:pt x="5135" y="3205"/>
                    </a:lnTo>
                    <a:lnTo>
                      <a:pt x="5151" y="3248"/>
                    </a:lnTo>
                    <a:cubicBezTo>
                      <a:pt x="5178" y="3312"/>
                      <a:pt x="5232" y="3339"/>
                      <a:pt x="5280" y="3361"/>
                    </a:cubicBezTo>
                    <a:cubicBezTo>
                      <a:pt x="5302" y="3366"/>
                      <a:pt x="5323" y="3382"/>
                      <a:pt x="5334" y="3393"/>
                    </a:cubicBezTo>
                    <a:cubicBezTo>
                      <a:pt x="5307" y="3490"/>
                      <a:pt x="5270" y="3581"/>
                      <a:pt x="5227" y="3667"/>
                    </a:cubicBezTo>
                    <a:lnTo>
                      <a:pt x="5017" y="3533"/>
                    </a:lnTo>
                    <a:lnTo>
                      <a:pt x="5033" y="3608"/>
                    </a:lnTo>
                    <a:cubicBezTo>
                      <a:pt x="5044" y="3683"/>
                      <a:pt x="5054" y="3689"/>
                      <a:pt x="5167" y="3812"/>
                    </a:cubicBezTo>
                    <a:cubicBezTo>
                      <a:pt x="5162" y="3850"/>
                      <a:pt x="5141" y="3882"/>
                      <a:pt x="5124" y="3925"/>
                    </a:cubicBezTo>
                    <a:cubicBezTo>
                      <a:pt x="5119" y="3931"/>
                      <a:pt x="5119" y="3947"/>
                      <a:pt x="5114" y="3952"/>
                    </a:cubicBezTo>
                    <a:cubicBezTo>
                      <a:pt x="5098" y="3952"/>
                      <a:pt x="5087" y="3947"/>
                      <a:pt x="5071" y="3931"/>
                    </a:cubicBezTo>
                    <a:cubicBezTo>
                      <a:pt x="5060" y="3925"/>
                      <a:pt x="5054" y="3920"/>
                      <a:pt x="5038" y="3909"/>
                    </a:cubicBezTo>
                    <a:cubicBezTo>
                      <a:pt x="5033" y="3904"/>
                      <a:pt x="5028" y="3904"/>
                      <a:pt x="5017" y="3898"/>
                    </a:cubicBezTo>
                    <a:cubicBezTo>
                      <a:pt x="4990" y="3882"/>
                      <a:pt x="4958" y="3866"/>
                      <a:pt x="4909" y="3866"/>
                    </a:cubicBezTo>
                    <a:lnTo>
                      <a:pt x="4866" y="3871"/>
                    </a:lnTo>
                    <a:lnTo>
                      <a:pt x="4882" y="3909"/>
                    </a:lnTo>
                    <a:cubicBezTo>
                      <a:pt x="4909" y="3974"/>
                      <a:pt x="4958" y="4011"/>
                      <a:pt x="5001" y="4038"/>
                    </a:cubicBezTo>
                    <a:cubicBezTo>
                      <a:pt x="5017" y="4060"/>
                      <a:pt x="5044" y="4070"/>
                      <a:pt x="5060" y="4092"/>
                    </a:cubicBezTo>
                    <a:cubicBezTo>
                      <a:pt x="5038" y="4167"/>
                      <a:pt x="5006" y="4242"/>
                      <a:pt x="4974" y="4312"/>
                    </a:cubicBezTo>
                    <a:lnTo>
                      <a:pt x="4694" y="4178"/>
                    </a:lnTo>
                    <a:lnTo>
                      <a:pt x="4737" y="4269"/>
                    </a:lnTo>
                    <a:cubicBezTo>
                      <a:pt x="4770" y="4334"/>
                      <a:pt x="4818" y="4377"/>
                      <a:pt x="4866" y="4409"/>
                    </a:cubicBezTo>
                    <a:cubicBezTo>
                      <a:pt x="4882" y="4420"/>
                      <a:pt x="4904" y="4441"/>
                      <a:pt x="4920" y="4457"/>
                    </a:cubicBezTo>
                    <a:lnTo>
                      <a:pt x="4850" y="4619"/>
                    </a:lnTo>
                    <a:lnTo>
                      <a:pt x="4587" y="4484"/>
                    </a:lnTo>
                    <a:lnTo>
                      <a:pt x="4608" y="4554"/>
                    </a:lnTo>
                    <a:cubicBezTo>
                      <a:pt x="4630" y="4619"/>
                      <a:pt x="4662" y="4651"/>
                      <a:pt x="4689" y="4678"/>
                    </a:cubicBezTo>
                    <a:lnTo>
                      <a:pt x="4705" y="4689"/>
                    </a:lnTo>
                    <a:cubicBezTo>
                      <a:pt x="4721" y="4710"/>
                      <a:pt x="4743" y="4726"/>
                      <a:pt x="4770" y="4742"/>
                    </a:cubicBezTo>
                    <a:lnTo>
                      <a:pt x="4791" y="4759"/>
                    </a:lnTo>
                    <a:cubicBezTo>
                      <a:pt x="4775" y="4823"/>
                      <a:pt x="4748" y="4893"/>
                      <a:pt x="4716" y="4957"/>
                    </a:cubicBezTo>
                    <a:cubicBezTo>
                      <a:pt x="4710" y="4974"/>
                      <a:pt x="4710" y="4979"/>
                      <a:pt x="4705" y="4995"/>
                    </a:cubicBezTo>
                    <a:cubicBezTo>
                      <a:pt x="4689" y="4984"/>
                      <a:pt x="4667" y="4979"/>
                      <a:pt x="4657" y="4968"/>
                    </a:cubicBezTo>
                    <a:cubicBezTo>
                      <a:pt x="4624" y="4947"/>
                      <a:pt x="4581" y="4925"/>
                      <a:pt x="4533" y="4920"/>
                    </a:cubicBezTo>
                    <a:lnTo>
                      <a:pt x="4479" y="4914"/>
                    </a:lnTo>
                    <a:lnTo>
                      <a:pt x="4479" y="4914"/>
                    </a:lnTo>
                    <a:lnTo>
                      <a:pt x="4501" y="4957"/>
                    </a:lnTo>
                    <a:cubicBezTo>
                      <a:pt x="4528" y="5022"/>
                      <a:pt x="4571" y="5054"/>
                      <a:pt x="4608" y="5087"/>
                    </a:cubicBezTo>
                    <a:cubicBezTo>
                      <a:pt x="4630" y="5103"/>
                      <a:pt x="4641" y="5113"/>
                      <a:pt x="4657" y="5130"/>
                    </a:cubicBezTo>
                    <a:lnTo>
                      <a:pt x="4608" y="5264"/>
                    </a:lnTo>
                    <a:cubicBezTo>
                      <a:pt x="4598" y="5253"/>
                      <a:pt x="4581" y="5253"/>
                      <a:pt x="4571" y="5248"/>
                    </a:cubicBezTo>
                    <a:cubicBezTo>
                      <a:pt x="4528" y="5226"/>
                      <a:pt x="4495" y="5216"/>
                      <a:pt x="4447" y="5189"/>
                    </a:cubicBezTo>
                    <a:lnTo>
                      <a:pt x="4302" y="5113"/>
                    </a:lnTo>
                    <a:lnTo>
                      <a:pt x="4334" y="5194"/>
                    </a:lnTo>
                    <a:cubicBezTo>
                      <a:pt x="4361" y="5264"/>
                      <a:pt x="4399" y="5291"/>
                      <a:pt x="4425" y="5318"/>
                    </a:cubicBezTo>
                    <a:cubicBezTo>
                      <a:pt x="4436" y="5323"/>
                      <a:pt x="4442" y="5323"/>
                      <a:pt x="4447" y="5328"/>
                    </a:cubicBezTo>
                    <a:cubicBezTo>
                      <a:pt x="4474" y="5350"/>
                      <a:pt x="4501" y="5377"/>
                      <a:pt x="4528" y="5398"/>
                    </a:cubicBezTo>
                    <a:lnTo>
                      <a:pt x="4549" y="5409"/>
                    </a:lnTo>
                    <a:lnTo>
                      <a:pt x="4544" y="5425"/>
                    </a:lnTo>
                    <a:cubicBezTo>
                      <a:pt x="4538" y="5452"/>
                      <a:pt x="4528" y="5468"/>
                      <a:pt x="4522" y="5490"/>
                    </a:cubicBezTo>
                    <a:cubicBezTo>
                      <a:pt x="4517" y="5511"/>
                      <a:pt x="4501" y="5533"/>
                      <a:pt x="4495" y="5549"/>
                    </a:cubicBezTo>
                    <a:lnTo>
                      <a:pt x="4495" y="5560"/>
                    </a:lnTo>
                    <a:cubicBezTo>
                      <a:pt x="4479" y="5549"/>
                      <a:pt x="4463" y="5543"/>
                      <a:pt x="4447" y="5538"/>
                    </a:cubicBezTo>
                    <a:cubicBezTo>
                      <a:pt x="4403" y="5518"/>
                      <a:pt x="4354" y="5494"/>
                      <a:pt x="4297" y="5494"/>
                    </a:cubicBezTo>
                    <a:cubicBezTo>
                      <a:pt x="4292" y="5494"/>
                      <a:pt x="4286" y="5495"/>
                      <a:pt x="4280" y="5495"/>
                    </a:cubicBezTo>
                    <a:lnTo>
                      <a:pt x="4227" y="5506"/>
                    </a:lnTo>
                    <a:lnTo>
                      <a:pt x="4259" y="5549"/>
                    </a:lnTo>
                    <a:cubicBezTo>
                      <a:pt x="4291" y="5597"/>
                      <a:pt x="4339" y="5630"/>
                      <a:pt x="4382" y="5656"/>
                    </a:cubicBezTo>
                    <a:cubicBezTo>
                      <a:pt x="4409" y="5678"/>
                      <a:pt x="4425" y="5694"/>
                      <a:pt x="4447" y="5710"/>
                    </a:cubicBezTo>
                    <a:lnTo>
                      <a:pt x="4253" y="6318"/>
                    </a:lnTo>
                    <a:cubicBezTo>
                      <a:pt x="4227" y="6302"/>
                      <a:pt x="4200" y="6285"/>
                      <a:pt x="4167" y="6264"/>
                    </a:cubicBezTo>
                    <a:cubicBezTo>
                      <a:pt x="4141" y="6242"/>
                      <a:pt x="4114" y="6221"/>
                      <a:pt x="4087" y="6210"/>
                    </a:cubicBezTo>
                    <a:cubicBezTo>
                      <a:pt x="4038" y="6183"/>
                      <a:pt x="3990" y="6156"/>
                      <a:pt x="3952" y="6130"/>
                    </a:cubicBezTo>
                    <a:cubicBezTo>
                      <a:pt x="3936" y="6124"/>
                      <a:pt x="3925" y="6108"/>
                      <a:pt x="3904" y="6103"/>
                    </a:cubicBezTo>
                    <a:cubicBezTo>
                      <a:pt x="3904" y="6097"/>
                      <a:pt x="3904" y="6086"/>
                      <a:pt x="3915" y="6076"/>
                    </a:cubicBezTo>
                    <a:cubicBezTo>
                      <a:pt x="3931" y="6054"/>
                      <a:pt x="3942" y="6033"/>
                      <a:pt x="3936" y="6000"/>
                    </a:cubicBezTo>
                    <a:lnTo>
                      <a:pt x="3931" y="5974"/>
                    </a:lnTo>
                    <a:lnTo>
                      <a:pt x="3904" y="5974"/>
                    </a:lnTo>
                    <a:cubicBezTo>
                      <a:pt x="3899" y="5974"/>
                      <a:pt x="3877" y="5974"/>
                      <a:pt x="3861" y="5979"/>
                    </a:cubicBezTo>
                    <a:cubicBezTo>
                      <a:pt x="3845" y="5995"/>
                      <a:pt x="3823" y="6017"/>
                      <a:pt x="3796" y="6033"/>
                    </a:cubicBezTo>
                    <a:lnTo>
                      <a:pt x="3791" y="6043"/>
                    </a:lnTo>
                    <a:lnTo>
                      <a:pt x="3587" y="5920"/>
                    </a:lnTo>
                    <a:cubicBezTo>
                      <a:pt x="3592" y="5898"/>
                      <a:pt x="3608" y="5888"/>
                      <a:pt x="3619" y="5871"/>
                    </a:cubicBezTo>
                    <a:cubicBezTo>
                      <a:pt x="3641" y="5845"/>
                      <a:pt x="3662" y="5818"/>
                      <a:pt x="3667" y="5785"/>
                    </a:cubicBezTo>
                    <a:lnTo>
                      <a:pt x="3684" y="5737"/>
                    </a:lnTo>
                    <a:lnTo>
                      <a:pt x="3630" y="5748"/>
                    </a:lnTo>
                    <a:cubicBezTo>
                      <a:pt x="3576" y="5759"/>
                      <a:pt x="3549" y="5785"/>
                      <a:pt x="3522" y="5818"/>
                    </a:cubicBezTo>
                    <a:lnTo>
                      <a:pt x="3479" y="5861"/>
                    </a:lnTo>
                    <a:cubicBezTo>
                      <a:pt x="3447" y="5845"/>
                      <a:pt x="3415" y="5828"/>
                      <a:pt x="3382" y="5802"/>
                    </a:cubicBezTo>
                    <a:cubicBezTo>
                      <a:pt x="3372" y="5791"/>
                      <a:pt x="3361" y="5785"/>
                      <a:pt x="3356" y="5780"/>
                    </a:cubicBezTo>
                    <a:cubicBezTo>
                      <a:pt x="3356" y="5775"/>
                      <a:pt x="3356" y="5764"/>
                      <a:pt x="3366" y="5753"/>
                    </a:cubicBezTo>
                    <a:cubicBezTo>
                      <a:pt x="3382" y="5732"/>
                      <a:pt x="3393" y="5705"/>
                      <a:pt x="3382" y="5667"/>
                    </a:cubicBezTo>
                    <a:lnTo>
                      <a:pt x="3372" y="5640"/>
                    </a:lnTo>
                    <a:lnTo>
                      <a:pt x="3345" y="5640"/>
                    </a:lnTo>
                    <a:cubicBezTo>
                      <a:pt x="3313" y="5646"/>
                      <a:pt x="3291" y="5667"/>
                      <a:pt x="3275" y="5678"/>
                    </a:cubicBezTo>
                    <a:cubicBezTo>
                      <a:pt x="3264" y="5683"/>
                      <a:pt x="3253" y="5699"/>
                      <a:pt x="3248" y="5699"/>
                    </a:cubicBezTo>
                    <a:cubicBezTo>
                      <a:pt x="3184" y="5678"/>
                      <a:pt x="3130" y="5646"/>
                      <a:pt x="3065" y="5597"/>
                    </a:cubicBezTo>
                    <a:lnTo>
                      <a:pt x="3124" y="5479"/>
                    </a:lnTo>
                    <a:lnTo>
                      <a:pt x="3114" y="5457"/>
                    </a:lnTo>
                    <a:cubicBezTo>
                      <a:pt x="3098" y="5436"/>
                      <a:pt x="3076" y="5436"/>
                      <a:pt x="3065" y="5436"/>
                    </a:cubicBezTo>
                    <a:cubicBezTo>
                      <a:pt x="3038" y="5436"/>
                      <a:pt x="3022" y="5457"/>
                      <a:pt x="3012" y="5463"/>
                    </a:cubicBezTo>
                    <a:cubicBezTo>
                      <a:pt x="2990" y="5484"/>
                      <a:pt x="2979" y="5506"/>
                      <a:pt x="2958" y="5522"/>
                    </a:cubicBezTo>
                    <a:lnTo>
                      <a:pt x="2952" y="5533"/>
                    </a:lnTo>
                    <a:lnTo>
                      <a:pt x="2931" y="5522"/>
                    </a:lnTo>
                    <a:cubicBezTo>
                      <a:pt x="2904" y="5511"/>
                      <a:pt x="2882" y="5495"/>
                      <a:pt x="2856" y="5490"/>
                    </a:cubicBezTo>
                    <a:lnTo>
                      <a:pt x="2796" y="5452"/>
                    </a:lnTo>
                    <a:lnTo>
                      <a:pt x="2791" y="5441"/>
                    </a:lnTo>
                    <a:lnTo>
                      <a:pt x="2872" y="5275"/>
                    </a:lnTo>
                    <a:lnTo>
                      <a:pt x="2872" y="5275"/>
                    </a:lnTo>
                    <a:lnTo>
                      <a:pt x="2807" y="5291"/>
                    </a:lnTo>
                    <a:cubicBezTo>
                      <a:pt x="2764" y="5296"/>
                      <a:pt x="2727" y="5328"/>
                      <a:pt x="2710" y="5350"/>
                    </a:cubicBezTo>
                    <a:cubicBezTo>
                      <a:pt x="2694" y="5361"/>
                      <a:pt x="2689" y="5371"/>
                      <a:pt x="2673" y="5377"/>
                    </a:cubicBezTo>
                    <a:cubicBezTo>
                      <a:pt x="2614" y="5355"/>
                      <a:pt x="2560" y="5323"/>
                      <a:pt x="2506" y="5291"/>
                    </a:cubicBezTo>
                    <a:cubicBezTo>
                      <a:pt x="2495" y="5275"/>
                      <a:pt x="2474" y="5269"/>
                      <a:pt x="2458" y="5253"/>
                    </a:cubicBezTo>
                    <a:cubicBezTo>
                      <a:pt x="2474" y="5242"/>
                      <a:pt x="2479" y="5221"/>
                      <a:pt x="2495" y="5210"/>
                    </a:cubicBezTo>
                    <a:cubicBezTo>
                      <a:pt x="2528" y="5162"/>
                      <a:pt x="2560" y="5113"/>
                      <a:pt x="2576" y="5060"/>
                    </a:cubicBezTo>
                    <a:lnTo>
                      <a:pt x="2592" y="5000"/>
                    </a:lnTo>
                    <a:lnTo>
                      <a:pt x="2533" y="5022"/>
                    </a:lnTo>
                    <a:cubicBezTo>
                      <a:pt x="2458" y="5049"/>
                      <a:pt x="2458" y="5049"/>
                      <a:pt x="2404" y="5103"/>
                    </a:cubicBezTo>
                    <a:cubicBezTo>
                      <a:pt x="2388" y="5119"/>
                      <a:pt x="2366" y="5140"/>
                      <a:pt x="2345" y="5167"/>
                    </a:cubicBezTo>
                    <a:lnTo>
                      <a:pt x="2334" y="5189"/>
                    </a:lnTo>
                    <a:lnTo>
                      <a:pt x="2291" y="5167"/>
                    </a:lnTo>
                    <a:cubicBezTo>
                      <a:pt x="2253" y="5146"/>
                      <a:pt x="2210" y="5119"/>
                      <a:pt x="2173" y="5103"/>
                    </a:cubicBezTo>
                    <a:lnTo>
                      <a:pt x="2135" y="5081"/>
                    </a:lnTo>
                    <a:cubicBezTo>
                      <a:pt x="2146" y="5054"/>
                      <a:pt x="2162" y="5027"/>
                      <a:pt x="2178" y="5000"/>
                    </a:cubicBezTo>
                    <a:cubicBezTo>
                      <a:pt x="2205" y="4957"/>
                      <a:pt x="2232" y="4914"/>
                      <a:pt x="2237" y="4850"/>
                    </a:cubicBezTo>
                    <a:lnTo>
                      <a:pt x="2253" y="4780"/>
                    </a:lnTo>
                    <a:lnTo>
                      <a:pt x="2189" y="4818"/>
                    </a:lnTo>
                    <a:cubicBezTo>
                      <a:pt x="2135" y="4850"/>
                      <a:pt x="2098" y="4898"/>
                      <a:pt x="2065" y="4947"/>
                    </a:cubicBezTo>
                    <a:cubicBezTo>
                      <a:pt x="2049" y="4968"/>
                      <a:pt x="2028" y="4984"/>
                      <a:pt x="2017" y="5006"/>
                    </a:cubicBezTo>
                    <a:cubicBezTo>
                      <a:pt x="1931" y="4968"/>
                      <a:pt x="1839" y="4920"/>
                      <a:pt x="1759" y="4866"/>
                    </a:cubicBezTo>
                    <a:cubicBezTo>
                      <a:pt x="1770" y="4845"/>
                      <a:pt x="1780" y="4834"/>
                      <a:pt x="1796" y="4812"/>
                    </a:cubicBezTo>
                    <a:cubicBezTo>
                      <a:pt x="1823" y="4769"/>
                      <a:pt x="1850" y="4732"/>
                      <a:pt x="1861" y="4673"/>
                    </a:cubicBezTo>
                    <a:lnTo>
                      <a:pt x="1877" y="4608"/>
                    </a:lnTo>
                    <a:lnTo>
                      <a:pt x="1813" y="4630"/>
                    </a:lnTo>
                    <a:cubicBezTo>
                      <a:pt x="1743" y="4656"/>
                      <a:pt x="1700" y="4705"/>
                      <a:pt x="1651" y="4753"/>
                    </a:cubicBezTo>
                    <a:lnTo>
                      <a:pt x="1619" y="4785"/>
                    </a:lnTo>
                    <a:cubicBezTo>
                      <a:pt x="1571" y="4769"/>
                      <a:pt x="1533" y="4742"/>
                      <a:pt x="1485" y="4716"/>
                    </a:cubicBezTo>
                    <a:cubicBezTo>
                      <a:pt x="1479" y="4710"/>
                      <a:pt x="1463" y="4705"/>
                      <a:pt x="1458" y="4705"/>
                    </a:cubicBezTo>
                    <a:cubicBezTo>
                      <a:pt x="1469" y="4678"/>
                      <a:pt x="1485" y="4651"/>
                      <a:pt x="1512" y="4624"/>
                    </a:cubicBezTo>
                    <a:cubicBezTo>
                      <a:pt x="1533" y="4597"/>
                      <a:pt x="1560" y="4565"/>
                      <a:pt x="1571" y="4522"/>
                    </a:cubicBezTo>
                    <a:lnTo>
                      <a:pt x="1592" y="4463"/>
                    </a:lnTo>
                    <a:lnTo>
                      <a:pt x="1533" y="4484"/>
                    </a:lnTo>
                    <a:cubicBezTo>
                      <a:pt x="1463" y="4500"/>
                      <a:pt x="1458" y="4500"/>
                      <a:pt x="1409" y="4549"/>
                    </a:cubicBezTo>
                    <a:cubicBezTo>
                      <a:pt x="1388" y="4570"/>
                      <a:pt x="1361" y="4592"/>
                      <a:pt x="1345" y="4619"/>
                    </a:cubicBezTo>
                    <a:lnTo>
                      <a:pt x="1323" y="4635"/>
                    </a:lnTo>
                    <a:cubicBezTo>
                      <a:pt x="1270" y="4619"/>
                      <a:pt x="1221" y="4592"/>
                      <a:pt x="1167" y="4565"/>
                    </a:cubicBezTo>
                    <a:cubicBezTo>
                      <a:pt x="1141" y="4549"/>
                      <a:pt x="1114" y="4538"/>
                      <a:pt x="1087" y="4517"/>
                    </a:cubicBezTo>
                    <a:cubicBezTo>
                      <a:pt x="1092" y="4500"/>
                      <a:pt x="1108" y="4495"/>
                      <a:pt x="1114" y="4484"/>
                    </a:cubicBezTo>
                    <a:cubicBezTo>
                      <a:pt x="1167" y="4420"/>
                      <a:pt x="1221" y="4366"/>
                      <a:pt x="1248" y="4302"/>
                    </a:cubicBezTo>
                    <a:lnTo>
                      <a:pt x="1253" y="4280"/>
                    </a:lnTo>
                    <a:lnTo>
                      <a:pt x="1243" y="4269"/>
                    </a:lnTo>
                    <a:cubicBezTo>
                      <a:pt x="1227" y="4248"/>
                      <a:pt x="1216" y="4242"/>
                      <a:pt x="1194" y="4242"/>
                    </a:cubicBezTo>
                    <a:cubicBezTo>
                      <a:pt x="1167" y="4242"/>
                      <a:pt x="1157" y="4253"/>
                      <a:pt x="1141" y="4259"/>
                    </a:cubicBezTo>
                    <a:lnTo>
                      <a:pt x="979" y="4404"/>
                    </a:lnTo>
                    <a:lnTo>
                      <a:pt x="942" y="4441"/>
                    </a:lnTo>
                    <a:cubicBezTo>
                      <a:pt x="915" y="4436"/>
                      <a:pt x="888" y="4414"/>
                      <a:pt x="850" y="4404"/>
                    </a:cubicBezTo>
                    <a:cubicBezTo>
                      <a:pt x="839" y="4393"/>
                      <a:pt x="818" y="4382"/>
                      <a:pt x="796" y="4377"/>
                    </a:cubicBezTo>
                    <a:cubicBezTo>
                      <a:pt x="807" y="4361"/>
                      <a:pt x="813" y="4350"/>
                      <a:pt x="829" y="4339"/>
                    </a:cubicBezTo>
                    <a:cubicBezTo>
                      <a:pt x="866" y="4285"/>
                      <a:pt x="909" y="4242"/>
                      <a:pt x="947" y="4189"/>
                    </a:cubicBezTo>
                    <a:lnTo>
                      <a:pt x="1001" y="4113"/>
                    </a:lnTo>
                    <a:lnTo>
                      <a:pt x="985" y="4092"/>
                    </a:lnTo>
                    <a:cubicBezTo>
                      <a:pt x="974" y="4070"/>
                      <a:pt x="958" y="4060"/>
                      <a:pt x="942" y="4060"/>
                    </a:cubicBezTo>
                    <a:cubicBezTo>
                      <a:pt x="938" y="4059"/>
                      <a:pt x="934" y="4059"/>
                      <a:pt x="931" y="4059"/>
                    </a:cubicBezTo>
                    <a:cubicBezTo>
                      <a:pt x="909" y="4059"/>
                      <a:pt x="893" y="4072"/>
                      <a:pt x="888" y="4081"/>
                    </a:cubicBezTo>
                    <a:cubicBezTo>
                      <a:pt x="839" y="4119"/>
                      <a:pt x="791" y="4167"/>
                      <a:pt x="743" y="4205"/>
                    </a:cubicBezTo>
                    <a:cubicBezTo>
                      <a:pt x="727" y="4226"/>
                      <a:pt x="705" y="4253"/>
                      <a:pt x="678" y="4275"/>
                    </a:cubicBezTo>
                    <a:lnTo>
                      <a:pt x="657" y="4296"/>
                    </a:lnTo>
                    <a:cubicBezTo>
                      <a:pt x="619" y="4285"/>
                      <a:pt x="587" y="4269"/>
                      <a:pt x="544" y="4242"/>
                    </a:cubicBezTo>
                    <a:cubicBezTo>
                      <a:pt x="522" y="4226"/>
                      <a:pt x="495" y="4216"/>
                      <a:pt x="474" y="4205"/>
                    </a:cubicBezTo>
                    <a:cubicBezTo>
                      <a:pt x="431" y="4189"/>
                      <a:pt x="382" y="4162"/>
                      <a:pt x="334" y="4140"/>
                    </a:cubicBezTo>
                    <a:cubicBezTo>
                      <a:pt x="329" y="4135"/>
                      <a:pt x="323" y="4135"/>
                      <a:pt x="307" y="4124"/>
                    </a:cubicBezTo>
                    <a:lnTo>
                      <a:pt x="377" y="4087"/>
                    </a:lnTo>
                    <a:lnTo>
                      <a:pt x="1565" y="3318"/>
                    </a:lnTo>
                    <a:cubicBezTo>
                      <a:pt x="1748" y="3199"/>
                      <a:pt x="1936" y="3087"/>
                      <a:pt x="2119" y="2963"/>
                    </a:cubicBezTo>
                    <a:cubicBezTo>
                      <a:pt x="2619" y="2635"/>
                      <a:pt x="3151" y="2296"/>
                      <a:pt x="3667" y="1974"/>
                    </a:cubicBezTo>
                    <a:cubicBezTo>
                      <a:pt x="3925" y="1812"/>
                      <a:pt x="4194" y="1651"/>
                      <a:pt x="4447" y="1501"/>
                    </a:cubicBezTo>
                    <a:cubicBezTo>
                      <a:pt x="4624" y="1393"/>
                      <a:pt x="4802" y="1291"/>
                      <a:pt x="4979" y="1183"/>
                    </a:cubicBezTo>
                    <a:cubicBezTo>
                      <a:pt x="5377" y="941"/>
                      <a:pt x="5780" y="683"/>
                      <a:pt x="6119" y="468"/>
                    </a:cubicBezTo>
                    <a:cubicBezTo>
                      <a:pt x="6194" y="425"/>
                      <a:pt x="6264" y="377"/>
                      <a:pt x="6329" y="328"/>
                    </a:cubicBezTo>
                    <a:cubicBezTo>
                      <a:pt x="6361" y="302"/>
                      <a:pt x="6399" y="280"/>
                      <a:pt x="6431" y="253"/>
                    </a:cubicBezTo>
                    <a:cubicBezTo>
                      <a:pt x="6436" y="248"/>
                      <a:pt x="6442" y="248"/>
                      <a:pt x="6452" y="242"/>
                    </a:cubicBezTo>
                    <a:close/>
                    <a:moveTo>
                      <a:pt x="6592" y="1"/>
                    </a:moveTo>
                    <a:cubicBezTo>
                      <a:pt x="6538" y="1"/>
                      <a:pt x="6501" y="22"/>
                      <a:pt x="6458" y="38"/>
                    </a:cubicBezTo>
                    <a:lnTo>
                      <a:pt x="6399" y="76"/>
                    </a:lnTo>
                    <a:cubicBezTo>
                      <a:pt x="6286" y="135"/>
                      <a:pt x="6162" y="194"/>
                      <a:pt x="6049" y="264"/>
                    </a:cubicBezTo>
                    <a:cubicBezTo>
                      <a:pt x="5270" y="710"/>
                      <a:pt x="4495" y="1194"/>
                      <a:pt x="3743" y="1656"/>
                    </a:cubicBezTo>
                    <a:lnTo>
                      <a:pt x="3468" y="1834"/>
                    </a:lnTo>
                    <a:cubicBezTo>
                      <a:pt x="3200" y="2001"/>
                      <a:pt x="2925" y="2178"/>
                      <a:pt x="2657" y="2345"/>
                    </a:cubicBezTo>
                    <a:cubicBezTo>
                      <a:pt x="2452" y="2474"/>
                      <a:pt x="2259" y="2597"/>
                      <a:pt x="2055" y="2721"/>
                    </a:cubicBezTo>
                    <a:cubicBezTo>
                      <a:pt x="1447" y="3113"/>
                      <a:pt x="786" y="3533"/>
                      <a:pt x="167" y="4011"/>
                    </a:cubicBezTo>
                    <a:lnTo>
                      <a:pt x="162" y="4017"/>
                    </a:lnTo>
                    <a:cubicBezTo>
                      <a:pt x="134" y="4040"/>
                      <a:pt x="114" y="4055"/>
                      <a:pt x="88" y="4055"/>
                    </a:cubicBezTo>
                    <a:cubicBezTo>
                      <a:pt x="84" y="4055"/>
                      <a:pt x="80" y="4055"/>
                      <a:pt x="76" y="4054"/>
                    </a:cubicBezTo>
                    <a:cubicBezTo>
                      <a:pt x="70" y="4052"/>
                      <a:pt x="65" y="4051"/>
                      <a:pt x="60" y="4051"/>
                    </a:cubicBezTo>
                    <a:cubicBezTo>
                      <a:pt x="40" y="4051"/>
                      <a:pt x="24" y="4065"/>
                      <a:pt x="12" y="4087"/>
                    </a:cubicBezTo>
                    <a:cubicBezTo>
                      <a:pt x="1" y="4113"/>
                      <a:pt x="6" y="4146"/>
                      <a:pt x="28" y="4167"/>
                    </a:cubicBezTo>
                    <a:cubicBezTo>
                      <a:pt x="49" y="4189"/>
                      <a:pt x="81" y="4216"/>
                      <a:pt x="114" y="4232"/>
                    </a:cubicBezTo>
                    <a:cubicBezTo>
                      <a:pt x="200" y="4285"/>
                      <a:pt x="291" y="4334"/>
                      <a:pt x="377" y="4388"/>
                    </a:cubicBezTo>
                    <a:cubicBezTo>
                      <a:pt x="598" y="4522"/>
                      <a:pt x="834" y="4662"/>
                      <a:pt x="1060" y="4791"/>
                    </a:cubicBezTo>
                    <a:cubicBezTo>
                      <a:pt x="1420" y="4995"/>
                      <a:pt x="1786" y="5189"/>
                      <a:pt x="2146" y="5382"/>
                    </a:cubicBezTo>
                    <a:cubicBezTo>
                      <a:pt x="2334" y="5484"/>
                      <a:pt x="2522" y="5586"/>
                      <a:pt x="2700" y="5683"/>
                    </a:cubicBezTo>
                    <a:lnTo>
                      <a:pt x="2780" y="5732"/>
                    </a:lnTo>
                    <a:cubicBezTo>
                      <a:pt x="2915" y="5807"/>
                      <a:pt x="3060" y="5882"/>
                      <a:pt x="3184" y="5963"/>
                    </a:cubicBezTo>
                    <a:cubicBezTo>
                      <a:pt x="3237" y="5995"/>
                      <a:pt x="3302" y="6027"/>
                      <a:pt x="3361" y="6054"/>
                    </a:cubicBezTo>
                    <a:cubicBezTo>
                      <a:pt x="3468" y="6113"/>
                      <a:pt x="3581" y="6167"/>
                      <a:pt x="3678" y="6259"/>
                    </a:cubicBezTo>
                    <a:lnTo>
                      <a:pt x="3689" y="6264"/>
                    </a:lnTo>
                    <a:cubicBezTo>
                      <a:pt x="3775" y="6291"/>
                      <a:pt x="3850" y="6339"/>
                      <a:pt x="3931" y="6393"/>
                    </a:cubicBezTo>
                    <a:cubicBezTo>
                      <a:pt x="3979" y="6420"/>
                      <a:pt x="4017" y="6447"/>
                      <a:pt x="4065" y="6474"/>
                    </a:cubicBezTo>
                    <a:cubicBezTo>
                      <a:pt x="4081" y="6479"/>
                      <a:pt x="4087" y="6484"/>
                      <a:pt x="4098" y="6490"/>
                    </a:cubicBezTo>
                    <a:cubicBezTo>
                      <a:pt x="4146" y="6517"/>
                      <a:pt x="4194" y="6543"/>
                      <a:pt x="4253" y="6554"/>
                    </a:cubicBezTo>
                    <a:lnTo>
                      <a:pt x="4275" y="6554"/>
                    </a:lnTo>
                    <a:lnTo>
                      <a:pt x="4286" y="6533"/>
                    </a:lnTo>
                    <a:cubicBezTo>
                      <a:pt x="4382" y="6382"/>
                      <a:pt x="4463" y="6221"/>
                      <a:pt x="4528" y="6033"/>
                    </a:cubicBezTo>
                    <a:cubicBezTo>
                      <a:pt x="4646" y="5737"/>
                      <a:pt x="4759" y="5441"/>
                      <a:pt x="4877" y="5146"/>
                    </a:cubicBezTo>
                    <a:cubicBezTo>
                      <a:pt x="5141" y="4484"/>
                      <a:pt x="5409" y="3791"/>
                      <a:pt x="5673" y="3103"/>
                    </a:cubicBezTo>
                    <a:cubicBezTo>
                      <a:pt x="5888" y="2538"/>
                      <a:pt x="6097" y="1968"/>
                      <a:pt x="6302" y="1409"/>
                    </a:cubicBezTo>
                    <a:cubicBezTo>
                      <a:pt x="6372" y="1232"/>
                      <a:pt x="6436" y="1044"/>
                      <a:pt x="6506" y="861"/>
                    </a:cubicBezTo>
                    <a:cubicBezTo>
                      <a:pt x="6571" y="678"/>
                      <a:pt x="6619" y="495"/>
                      <a:pt x="6662" y="307"/>
                    </a:cubicBezTo>
                    <a:cubicBezTo>
                      <a:pt x="6678" y="216"/>
                      <a:pt x="6689" y="108"/>
                      <a:pt x="6614" y="1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193;p4"/>
              <p:cNvSpPr/>
              <p:nvPr/>
            </p:nvSpPr>
            <p:spPr>
              <a:xfrm>
                <a:off x="2697900" y="1634775"/>
                <a:ext cx="116025" cy="119650"/>
              </a:xfrm>
              <a:custGeom>
                <a:avLst/>
                <a:gdLst/>
                <a:ahLst/>
                <a:cxnLst/>
                <a:rect l="l" t="t" r="r" b="b"/>
                <a:pathLst>
                  <a:path w="4641" h="4786" extrusionOk="0">
                    <a:moveTo>
                      <a:pt x="4355" y="404"/>
                    </a:moveTo>
                    <a:lnTo>
                      <a:pt x="4355" y="404"/>
                    </a:lnTo>
                    <a:cubicBezTo>
                      <a:pt x="4183" y="807"/>
                      <a:pt x="4027" y="1221"/>
                      <a:pt x="3882" y="1625"/>
                    </a:cubicBezTo>
                    <a:cubicBezTo>
                      <a:pt x="3845" y="1721"/>
                      <a:pt x="3812" y="1813"/>
                      <a:pt x="3780" y="1899"/>
                    </a:cubicBezTo>
                    <a:cubicBezTo>
                      <a:pt x="3710" y="2087"/>
                      <a:pt x="3646" y="2275"/>
                      <a:pt x="3587" y="2458"/>
                    </a:cubicBezTo>
                    <a:cubicBezTo>
                      <a:pt x="3533" y="2614"/>
                      <a:pt x="3479" y="2770"/>
                      <a:pt x="3425" y="2931"/>
                    </a:cubicBezTo>
                    <a:cubicBezTo>
                      <a:pt x="3302" y="3264"/>
                      <a:pt x="3173" y="3603"/>
                      <a:pt x="3054" y="3931"/>
                    </a:cubicBezTo>
                    <a:cubicBezTo>
                      <a:pt x="3001" y="4087"/>
                      <a:pt x="2941" y="4232"/>
                      <a:pt x="2888" y="4388"/>
                    </a:cubicBezTo>
                    <a:cubicBezTo>
                      <a:pt x="2866" y="4436"/>
                      <a:pt x="2850" y="4479"/>
                      <a:pt x="2834" y="4528"/>
                    </a:cubicBezTo>
                    <a:lnTo>
                      <a:pt x="2818" y="4571"/>
                    </a:lnTo>
                    <a:lnTo>
                      <a:pt x="2812" y="4560"/>
                    </a:lnTo>
                    <a:cubicBezTo>
                      <a:pt x="2307" y="4221"/>
                      <a:pt x="1769" y="3899"/>
                      <a:pt x="1302" y="3614"/>
                    </a:cubicBezTo>
                    <a:cubicBezTo>
                      <a:pt x="1049" y="3469"/>
                      <a:pt x="807" y="3334"/>
                      <a:pt x="549" y="3184"/>
                    </a:cubicBezTo>
                    <a:cubicBezTo>
                      <a:pt x="447" y="3130"/>
                      <a:pt x="345" y="3071"/>
                      <a:pt x="242" y="3017"/>
                    </a:cubicBezTo>
                    <a:cubicBezTo>
                      <a:pt x="1140" y="2409"/>
                      <a:pt x="2060" y="1840"/>
                      <a:pt x="2958" y="1280"/>
                    </a:cubicBezTo>
                    <a:cubicBezTo>
                      <a:pt x="3409" y="1001"/>
                      <a:pt x="3888" y="705"/>
                      <a:pt x="4355" y="404"/>
                    </a:cubicBezTo>
                    <a:close/>
                    <a:moveTo>
                      <a:pt x="4640" y="1"/>
                    </a:moveTo>
                    <a:lnTo>
                      <a:pt x="4484" y="98"/>
                    </a:lnTo>
                    <a:cubicBezTo>
                      <a:pt x="4431" y="162"/>
                      <a:pt x="4366" y="200"/>
                      <a:pt x="4302" y="243"/>
                    </a:cubicBezTo>
                    <a:cubicBezTo>
                      <a:pt x="4259" y="275"/>
                      <a:pt x="4210" y="302"/>
                      <a:pt x="4167" y="334"/>
                    </a:cubicBezTo>
                    <a:cubicBezTo>
                      <a:pt x="4087" y="388"/>
                      <a:pt x="4017" y="442"/>
                      <a:pt x="3936" y="496"/>
                    </a:cubicBezTo>
                    <a:cubicBezTo>
                      <a:pt x="3656" y="673"/>
                      <a:pt x="3382" y="845"/>
                      <a:pt x="3108" y="1012"/>
                    </a:cubicBezTo>
                    <a:lnTo>
                      <a:pt x="2522" y="1377"/>
                    </a:lnTo>
                    <a:lnTo>
                      <a:pt x="2285" y="1522"/>
                    </a:lnTo>
                    <a:cubicBezTo>
                      <a:pt x="1791" y="1834"/>
                      <a:pt x="1275" y="2157"/>
                      <a:pt x="769" y="2479"/>
                    </a:cubicBezTo>
                    <a:cubicBezTo>
                      <a:pt x="608" y="2582"/>
                      <a:pt x="452" y="2689"/>
                      <a:pt x="307" y="2797"/>
                    </a:cubicBezTo>
                    <a:lnTo>
                      <a:pt x="156" y="2893"/>
                    </a:lnTo>
                    <a:cubicBezTo>
                      <a:pt x="108" y="2931"/>
                      <a:pt x="54" y="2963"/>
                      <a:pt x="22" y="3017"/>
                    </a:cubicBezTo>
                    <a:lnTo>
                      <a:pt x="1" y="3038"/>
                    </a:lnTo>
                    <a:lnTo>
                      <a:pt x="22" y="3055"/>
                    </a:lnTo>
                    <a:cubicBezTo>
                      <a:pt x="124" y="3157"/>
                      <a:pt x="242" y="3227"/>
                      <a:pt x="361" y="3297"/>
                    </a:cubicBezTo>
                    <a:cubicBezTo>
                      <a:pt x="565" y="3420"/>
                      <a:pt x="775" y="3549"/>
                      <a:pt x="984" y="3668"/>
                    </a:cubicBezTo>
                    <a:cubicBezTo>
                      <a:pt x="1345" y="3883"/>
                      <a:pt x="1716" y="4098"/>
                      <a:pt x="2076" y="4313"/>
                    </a:cubicBezTo>
                    <a:cubicBezTo>
                      <a:pt x="2221" y="4393"/>
                      <a:pt x="2361" y="4490"/>
                      <a:pt x="2495" y="4576"/>
                    </a:cubicBezTo>
                    <a:cubicBezTo>
                      <a:pt x="2544" y="4608"/>
                      <a:pt x="2597" y="4635"/>
                      <a:pt x="2646" y="4668"/>
                    </a:cubicBezTo>
                    <a:cubicBezTo>
                      <a:pt x="2673" y="4684"/>
                      <a:pt x="2689" y="4705"/>
                      <a:pt x="2716" y="4716"/>
                    </a:cubicBezTo>
                    <a:cubicBezTo>
                      <a:pt x="2742" y="4737"/>
                      <a:pt x="2769" y="4759"/>
                      <a:pt x="2796" y="4770"/>
                    </a:cubicBezTo>
                    <a:cubicBezTo>
                      <a:pt x="2812" y="4775"/>
                      <a:pt x="2823" y="4786"/>
                      <a:pt x="2839" y="4786"/>
                    </a:cubicBezTo>
                    <a:cubicBezTo>
                      <a:pt x="2866" y="4786"/>
                      <a:pt x="2882" y="4770"/>
                      <a:pt x="2904" y="4748"/>
                    </a:cubicBezTo>
                    <a:cubicBezTo>
                      <a:pt x="2909" y="4737"/>
                      <a:pt x="2920" y="4721"/>
                      <a:pt x="2920" y="4716"/>
                    </a:cubicBezTo>
                    <a:lnTo>
                      <a:pt x="2920" y="4711"/>
                    </a:lnTo>
                    <a:cubicBezTo>
                      <a:pt x="3119" y="4211"/>
                      <a:pt x="3328" y="3662"/>
                      <a:pt x="3565" y="2969"/>
                    </a:cubicBezTo>
                    <a:lnTo>
                      <a:pt x="3608" y="2840"/>
                    </a:lnTo>
                    <a:cubicBezTo>
                      <a:pt x="3742" y="2447"/>
                      <a:pt x="3888" y="2044"/>
                      <a:pt x="4049" y="1646"/>
                    </a:cubicBezTo>
                    <a:cubicBezTo>
                      <a:pt x="4216" y="1243"/>
                      <a:pt x="4382" y="818"/>
                      <a:pt x="4533" y="447"/>
                    </a:cubicBezTo>
                    <a:cubicBezTo>
                      <a:pt x="4565" y="366"/>
                      <a:pt x="4592" y="286"/>
                      <a:pt x="4624" y="178"/>
                    </a:cubicBezTo>
                    <a:cubicBezTo>
                      <a:pt x="4630" y="162"/>
                      <a:pt x="4630" y="135"/>
                      <a:pt x="4630" y="108"/>
                    </a:cubicBezTo>
                    <a:lnTo>
                      <a:pt x="4630" y="65"/>
                    </a:lnTo>
                    <a:lnTo>
                      <a:pt x="4640" y="1"/>
                    </a:ln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4" name="Google Shape;194;p4"/>
            <p:cNvGrpSpPr/>
            <p:nvPr/>
          </p:nvGrpSpPr>
          <p:grpSpPr>
            <a:xfrm>
              <a:off x="904231" y="4502021"/>
              <a:ext cx="144150" cy="212824"/>
              <a:chOff x="5314550" y="2172025"/>
              <a:chExt cx="43975" cy="64925"/>
            </a:xfrm>
          </p:grpSpPr>
          <p:sp>
            <p:nvSpPr>
              <p:cNvPr id="195" name="Google Shape;195;p4"/>
              <p:cNvSpPr/>
              <p:nvPr/>
            </p:nvSpPr>
            <p:spPr>
              <a:xfrm>
                <a:off x="5330950" y="2172025"/>
                <a:ext cx="13725" cy="12425"/>
              </a:xfrm>
              <a:custGeom>
                <a:avLst/>
                <a:gdLst/>
                <a:ahLst/>
                <a:cxnLst/>
                <a:rect l="l" t="t" r="r" b="b"/>
                <a:pathLst>
                  <a:path w="549" h="497" extrusionOk="0">
                    <a:moveTo>
                      <a:pt x="297" y="1"/>
                    </a:moveTo>
                    <a:cubicBezTo>
                      <a:pt x="257" y="1"/>
                      <a:pt x="216" y="11"/>
                      <a:pt x="178" y="32"/>
                    </a:cubicBezTo>
                    <a:cubicBezTo>
                      <a:pt x="172" y="32"/>
                      <a:pt x="161" y="38"/>
                      <a:pt x="156" y="38"/>
                    </a:cubicBezTo>
                    <a:cubicBezTo>
                      <a:pt x="0" y="140"/>
                      <a:pt x="0" y="371"/>
                      <a:pt x="156" y="457"/>
                    </a:cubicBezTo>
                    <a:cubicBezTo>
                      <a:pt x="161" y="457"/>
                      <a:pt x="172" y="462"/>
                      <a:pt x="178" y="462"/>
                    </a:cubicBezTo>
                    <a:cubicBezTo>
                      <a:pt x="216" y="485"/>
                      <a:pt x="258" y="496"/>
                      <a:pt x="298" y="496"/>
                    </a:cubicBezTo>
                    <a:cubicBezTo>
                      <a:pt x="427" y="496"/>
                      <a:pt x="549" y="390"/>
                      <a:pt x="549" y="247"/>
                    </a:cubicBezTo>
                    <a:cubicBezTo>
                      <a:pt x="549" y="104"/>
                      <a:pt x="426" y="1"/>
                      <a:pt x="297" y="1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4"/>
              <p:cNvSpPr/>
              <p:nvPr/>
            </p:nvSpPr>
            <p:spPr>
              <a:xfrm>
                <a:off x="5314550" y="2197000"/>
                <a:ext cx="43975" cy="11075"/>
              </a:xfrm>
              <a:custGeom>
                <a:avLst/>
                <a:gdLst/>
                <a:ahLst/>
                <a:cxnLst/>
                <a:rect l="l" t="t" r="r" b="b"/>
                <a:pathLst>
                  <a:path w="1759" h="443" extrusionOk="0">
                    <a:moveTo>
                      <a:pt x="640" y="16"/>
                    </a:moveTo>
                    <a:cubicBezTo>
                      <a:pt x="482" y="16"/>
                      <a:pt x="325" y="19"/>
                      <a:pt x="167" y="22"/>
                    </a:cubicBezTo>
                    <a:cubicBezTo>
                      <a:pt x="0" y="28"/>
                      <a:pt x="6" y="264"/>
                      <a:pt x="167" y="286"/>
                    </a:cubicBezTo>
                    <a:cubicBezTo>
                      <a:pt x="425" y="313"/>
                      <a:pt x="678" y="340"/>
                      <a:pt x="936" y="372"/>
                    </a:cubicBezTo>
                    <a:cubicBezTo>
                      <a:pt x="1088" y="390"/>
                      <a:pt x="1256" y="443"/>
                      <a:pt x="1417" y="443"/>
                    </a:cubicBezTo>
                    <a:cubicBezTo>
                      <a:pt x="1488" y="443"/>
                      <a:pt x="1558" y="432"/>
                      <a:pt x="1624" y="404"/>
                    </a:cubicBezTo>
                    <a:cubicBezTo>
                      <a:pt x="1742" y="350"/>
                      <a:pt x="1758" y="216"/>
                      <a:pt x="1662" y="146"/>
                    </a:cubicBezTo>
                    <a:cubicBezTo>
                      <a:pt x="1468" y="1"/>
                      <a:pt x="1215" y="28"/>
                      <a:pt x="989" y="22"/>
                    </a:cubicBezTo>
                    <a:cubicBezTo>
                      <a:pt x="871" y="18"/>
                      <a:pt x="755" y="16"/>
                      <a:pt x="640" y="16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197;p4"/>
              <p:cNvSpPr/>
              <p:nvPr/>
            </p:nvSpPr>
            <p:spPr>
              <a:xfrm>
                <a:off x="5329475" y="2225375"/>
                <a:ext cx="12925" cy="11575"/>
              </a:xfrm>
              <a:custGeom>
                <a:avLst/>
                <a:gdLst/>
                <a:ahLst/>
                <a:cxnLst/>
                <a:rect l="l" t="t" r="r" b="b"/>
                <a:pathLst>
                  <a:path w="517" h="463" extrusionOk="0">
                    <a:moveTo>
                      <a:pt x="290" y="0"/>
                    </a:moveTo>
                    <a:cubicBezTo>
                      <a:pt x="248" y="0"/>
                      <a:pt x="207" y="13"/>
                      <a:pt x="167" y="33"/>
                    </a:cubicBezTo>
                    <a:cubicBezTo>
                      <a:pt x="161" y="33"/>
                      <a:pt x="156" y="38"/>
                      <a:pt x="151" y="38"/>
                    </a:cubicBezTo>
                    <a:cubicBezTo>
                      <a:pt x="0" y="102"/>
                      <a:pt x="0" y="361"/>
                      <a:pt x="151" y="425"/>
                    </a:cubicBezTo>
                    <a:cubicBezTo>
                      <a:pt x="156" y="425"/>
                      <a:pt x="161" y="430"/>
                      <a:pt x="167" y="430"/>
                    </a:cubicBezTo>
                    <a:cubicBezTo>
                      <a:pt x="209" y="450"/>
                      <a:pt x="252" y="463"/>
                      <a:pt x="294" y="463"/>
                    </a:cubicBezTo>
                    <a:cubicBezTo>
                      <a:pt x="331" y="463"/>
                      <a:pt x="368" y="453"/>
                      <a:pt x="403" y="430"/>
                    </a:cubicBezTo>
                    <a:cubicBezTo>
                      <a:pt x="478" y="393"/>
                      <a:pt x="516" y="312"/>
                      <a:pt x="516" y="231"/>
                    </a:cubicBezTo>
                    <a:cubicBezTo>
                      <a:pt x="516" y="151"/>
                      <a:pt x="478" y="70"/>
                      <a:pt x="403" y="33"/>
                    </a:cubicBezTo>
                    <a:cubicBezTo>
                      <a:pt x="365" y="10"/>
                      <a:pt x="328" y="0"/>
                      <a:pt x="290" y="0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98" name="Google Shape;198;p4"/>
            <p:cNvSpPr/>
            <p:nvPr/>
          </p:nvSpPr>
          <p:spPr>
            <a:xfrm>
              <a:off x="374653" y="4695997"/>
              <a:ext cx="172431" cy="219455"/>
            </a:xfrm>
            <a:custGeom>
              <a:avLst/>
              <a:gdLst/>
              <a:ahLst/>
              <a:cxnLst/>
              <a:rect l="l" t="t" r="r" b="b"/>
              <a:pathLst>
                <a:path w="1173" h="1452" extrusionOk="0">
                  <a:moveTo>
                    <a:pt x="587" y="1"/>
                  </a:moveTo>
                  <a:cubicBezTo>
                    <a:pt x="567" y="1"/>
                    <a:pt x="547" y="2"/>
                    <a:pt x="528" y="5"/>
                  </a:cubicBezTo>
                  <a:cubicBezTo>
                    <a:pt x="366" y="26"/>
                    <a:pt x="232" y="107"/>
                    <a:pt x="114" y="182"/>
                  </a:cubicBezTo>
                  <a:cubicBezTo>
                    <a:pt x="81" y="204"/>
                    <a:pt x="65" y="247"/>
                    <a:pt x="87" y="285"/>
                  </a:cubicBezTo>
                  <a:cubicBezTo>
                    <a:pt x="102" y="307"/>
                    <a:pt x="127" y="319"/>
                    <a:pt x="153" y="319"/>
                  </a:cubicBezTo>
                  <a:cubicBezTo>
                    <a:pt x="165" y="319"/>
                    <a:pt x="177" y="316"/>
                    <a:pt x="189" y="311"/>
                  </a:cubicBezTo>
                  <a:cubicBezTo>
                    <a:pt x="297" y="242"/>
                    <a:pt x="420" y="166"/>
                    <a:pt x="549" y="156"/>
                  </a:cubicBezTo>
                  <a:cubicBezTo>
                    <a:pt x="564" y="153"/>
                    <a:pt x="579" y="152"/>
                    <a:pt x="594" y="152"/>
                  </a:cubicBezTo>
                  <a:cubicBezTo>
                    <a:pt x="692" y="152"/>
                    <a:pt x="798" y="196"/>
                    <a:pt x="840" y="285"/>
                  </a:cubicBezTo>
                  <a:cubicBezTo>
                    <a:pt x="888" y="381"/>
                    <a:pt x="823" y="516"/>
                    <a:pt x="732" y="586"/>
                  </a:cubicBezTo>
                  <a:cubicBezTo>
                    <a:pt x="705" y="580"/>
                    <a:pt x="678" y="580"/>
                    <a:pt x="646" y="580"/>
                  </a:cubicBezTo>
                  <a:cubicBezTo>
                    <a:pt x="624" y="579"/>
                    <a:pt x="601" y="578"/>
                    <a:pt x="579" y="578"/>
                  </a:cubicBezTo>
                  <a:cubicBezTo>
                    <a:pt x="454" y="578"/>
                    <a:pt x="335" y="603"/>
                    <a:pt x="216" y="639"/>
                  </a:cubicBezTo>
                  <a:cubicBezTo>
                    <a:pt x="178" y="650"/>
                    <a:pt x="162" y="677"/>
                    <a:pt x="168" y="715"/>
                  </a:cubicBezTo>
                  <a:cubicBezTo>
                    <a:pt x="168" y="747"/>
                    <a:pt x="194" y="774"/>
                    <a:pt x="227" y="779"/>
                  </a:cubicBezTo>
                  <a:cubicBezTo>
                    <a:pt x="289" y="791"/>
                    <a:pt x="365" y="802"/>
                    <a:pt x="447" y="802"/>
                  </a:cubicBezTo>
                  <a:cubicBezTo>
                    <a:pt x="550" y="802"/>
                    <a:pt x="662" y="785"/>
                    <a:pt x="764" y="731"/>
                  </a:cubicBezTo>
                  <a:cubicBezTo>
                    <a:pt x="840" y="747"/>
                    <a:pt x="915" y="779"/>
                    <a:pt x="947" y="849"/>
                  </a:cubicBezTo>
                  <a:cubicBezTo>
                    <a:pt x="1006" y="946"/>
                    <a:pt x="942" y="1096"/>
                    <a:pt x="850" y="1161"/>
                  </a:cubicBezTo>
                  <a:cubicBezTo>
                    <a:pt x="743" y="1242"/>
                    <a:pt x="603" y="1279"/>
                    <a:pt x="447" y="1295"/>
                  </a:cubicBezTo>
                  <a:cubicBezTo>
                    <a:pt x="396" y="1304"/>
                    <a:pt x="351" y="1308"/>
                    <a:pt x="312" y="1308"/>
                  </a:cubicBezTo>
                  <a:cubicBezTo>
                    <a:pt x="224" y="1308"/>
                    <a:pt x="167" y="1286"/>
                    <a:pt x="141" y="1242"/>
                  </a:cubicBezTo>
                  <a:cubicBezTo>
                    <a:pt x="128" y="1222"/>
                    <a:pt x="105" y="1213"/>
                    <a:pt x="82" y="1213"/>
                  </a:cubicBezTo>
                  <a:cubicBezTo>
                    <a:pt x="67" y="1213"/>
                    <a:pt x="51" y="1217"/>
                    <a:pt x="38" y="1225"/>
                  </a:cubicBezTo>
                  <a:cubicBezTo>
                    <a:pt x="6" y="1242"/>
                    <a:pt x="1" y="1290"/>
                    <a:pt x="17" y="1322"/>
                  </a:cubicBezTo>
                  <a:cubicBezTo>
                    <a:pt x="87" y="1424"/>
                    <a:pt x="205" y="1451"/>
                    <a:pt x="313" y="1451"/>
                  </a:cubicBezTo>
                  <a:cubicBezTo>
                    <a:pt x="366" y="1451"/>
                    <a:pt x="420" y="1446"/>
                    <a:pt x="469" y="1440"/>
                  </a:cubicBezTo>
                  <a:cubicBezTo>
                    <a:pt x="630" y="1414"/>
                    <a:pt x="807" y="1376"/>
                    <a:pt x="942" y="1279"/>
                  </a:cubicBezTo>
                  <a:cubicBezTo>
                    <a:pt x="1081" y="1161"/>
                    <a:pt x="1173" y="946"/>
                    <a:pt x="1076" y="774"/>
                  </a:cubicBezTo>
                  <a:cubicBezTo>
                    <a:pt x="1028" y="704"/>
                    <a:pt x="969" y="650"/>
                    <a:pt x="893" y="618"/>
                  </a:cubicBezTo>
                  <a:cubicBezTo>
                    <a:pt x="985" y="510"/>
                    <a:pt x="1033" y="349"/>
                    <a:pt x="969" y="215"/>
                  </a:cubicBezTo>
                  <a:cubicBezTo>
                    <a:pt x="898" y="69"/>
                    <a:pt x="732" y="1"/>
                    <a:pt x="587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4"/>
            <p:cNvSpPr/>
            <p:nvPr/>
          </p:nvSpPr>
          <p:spPr>
            <a:xfrm>
              <a:off x="805812" y="4090879"/>
              <a:ext cx="127052" cy="219457"/>
            </a:xfrm>
            <a:custGeom>
              <a:avLst/>
              <a:gdLst/>
              <a:ahLst/>
              <a:cxnLst/>
              <a:rect l="l" t="t" r="r" b="b"/>
              <a:pathLst>
                <a:path w="1184" h="2024" extrusionOk="0">
                  <a:moveTo>
                    <a:pt x="662" y="174"/>
                  </a:moveTo>
                  <a:cubicBezTo>
                    <a:pt x="754" y="174"/>
                    <a:pt x="850" y="195"/>
                    <a:pt x="936" y="238"/>
                  </a:cubicBezTo>
                  <a:cubicBezTo>
                    <a:pt x="920" y="443"/>
                    <a:pt x="840" y="669"/>
                    <a:pt x="651" y="771"/>
                  </a:cubicBezTo>
                  <a:cubicBezTo>
                    <a:pt x="610" y="794"/>
                    <a:pt x="559" y="805"/>
                    <a:pt x="506" y="805"/>
                  </a:cubicBezTo>
                  <a:cubicBezTo>
                    <a:pt x="436" y="805"/>
                    <a:pt x="363" y="786"/>
                    <a:pt x="302" y="749"/>
                  </a:cubicBezTo>
                  <a:cubicBezTo>
                    <a:pt x="259" y="722"/>
                    <a:pt x="178" y="658"/>
                    <a:pt x="178" y="545"/>
                  </a:cubicBezTo>
                  <a:cubicBezTo>
                    <a:pt x="178" y="427"/>
                    <a:pt x="264" y="330"/>
                    <a:pt x="345" y="265"/>
                  </a:cubicBezTo>
                  <a:cubicBezTo>
                    <a:pt x="436" y="206"/>
                    <a:pt x="544" y="174"/>
                    <a:pt x="662" y="174"/>
                  </a:cubicBezTo>
                  <a:close/>
                  <a:moveTo>
                    <a:pt x="649" y="0"/>
                  </a:moveTo>
                  <a:cubicBezTo>
                    <a:pt x="504" y="0"/>
                    <a:pt x="361" y="41"/>
                    <a:pt x="243" y="125"/>
                  </a:cubicBezTo>
                  <a:cubicBezTo>
                    <a:pt x="87" y="233"/>
                    <a:pt x="1" y="389"/>
                    <a:pt x="1" y="545"/>
                  </a:cubicBezTo>
                  <a:cubicBezTo>
                    <a:pt x="1" y="685"/>
                    <a:pt x="76" y="814"/>
                    <a:pt x="216" y="900"/>
                  </a:cubicBezTo>
                  <a:cubicBezTo>
                    <a:pt x="304" y="955"/>
                    <a:pt x="404" y="982"/>
                    <a:pt x="502" y="982"/>
                  </a:cubicBezTo>
                  <a:cubicBezTo>
                    <a:pt x="584" y="982"/>
                    <a:pt x="664" y="963"/>
                    <a:pt x="732" y="927"/>
                  </a:cubicBezTo>
                  <a:cubicBezTo>
                    <a:pt x="824" y="878"/>
                    <a:pt x="893" y="819"/>
                    <a:pt x="947" y="744"/>
                  </a:cubicBezTo>
                  <a:lnTo>
                    <a:pt x="979" y="1943"/>
                  </a:lnTo>
                  <a:cubicBezTo>
                    <a:pt x="979" y="1986"/>
                    <a:pt x="1022" y="2023"/>
                    <a:pt x="1071" y="2023"/>
                  </a:cubicBezTo>
                  <a:cubicBezTo>
                    <a:pt x="1114" y="2023"/>
                    <a:pt x="1157" y="1980"/>
                    <a:pt x="1151" y="1932"/>
                  </a:cubicBezTo>
                  <a:lnTo>
                    <a:pt x="1103" y="330"/>
                  </a:lnTo>
                  <a:cubicBezTo>
                    <a:pt x="1125" y="319"/>
                    <a:pt x="1135" y="314"/>
                    <a:pt x="1151" y="298"/>
                  </a:cubicBezTo>
                  <a:cubicBezTo>
                    <a:pt x="1184" y="260"/>
                    <a:pt x="1178" y="206"/>
                    <a:pt x="1146" y="179"/>
                  </a:cubicBezTo>
                  <a:cubicBezTo>
                    <a:pt x="1130" y="169"/>
                    <a:pt x="1119" y="152"/>
                    <a:pt x="1098" y="147"/>
                  </a:cubicBezTo>
                  <a:cubicBezTo>
                    <a:pt x="1092" y="99"/>
                    <a:pt x="1049" y="66"/>
                    <a:pt x="1012" y="66"/>
                  </a:cubicBezTo>
                  <a:cubicBezTo>
                    <a:pt x="996" y="66"/>
                    <a:pt x="990" y="66"/>
                    <a:pt x="974" y="72"/>
                  </a:cubicBezTo>
                  <a:cubicBezTo>
                    <a:pt x="873" y="25"/>
                    <a:pt x="761" y="0"/>
                    <a:pt x="64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4"/>
            <p:cNvSpPr/>
            <p:nvPr/>
          </p:nvSpPr>
          <p:spPr>
            <a:xfrm rot="-1941400">
              <a:off x="1094700" y="4090863"/>
              <a:ext cx="321231" cy="528477"/>
            </a:xfrm>
            <a:custGeom>
              <a:avLst/>
              <a:gdLst/>
              <a:ahLst/>
              <a:cxnLst/>
              <a:rect l="l" t="t" r="r" b="b"/>
              <a:pathLst>
                <a:path w="4619" h="7599" extrusionOk="0">
                  <a:moveTo>
                    <a:pt x="4173" y="98"/>
                  </a:moveTo>
                  <a:cubicBezTo>
                    <a:pt x="4178" y="98"/>
                    <a:pt x="4189" y="98"/>
                    <a:pt x="4200" y="104"/>
                  </a:cubicBezTo>
                  <a:cubicBezTo>
                    <a:pt x="4210" y="120"/>
                    <a:pt x="4232" y="125"/>
                    <a:pt x="4253" y="131"/>
                  </a:cubicBezTo>
                  <a:cubicBezTo>
                    <a:pt x="4205" y="157"/>
                    <a:pt x="4146" y="174"/>
                    <a:pt x="4076" y="174"/>
                  </a:cubicBezTo>
                  <a:cubicBezTo>
                    <a:pt x="4081" y="152"/>
                    <a:pt x="4103" y="141"/>
                    <a:pt x="4124" y="120"/>
                  </a:cubicBezTo>
                  <a:cubicBezTo>
                    <a:pt x="4146" y="104"/>
                    <a:pt x="4157" y="98"/>
                    <a:pt x="4173" y="98"/>
                  </a:cubicBezTo>
                  <a:close/>
                  <a:moveTo>
                    <a:pt x="4334" y="254"/>
                  </a:moveTo>
                  <a:cubicBezTo>
                    <a:pt x="4318" y="260"/>
                    <a:pt x="4302" y="265"/>
                    <a:pt x="4291" y="265"/>
                  </a:cubicBezTo>
                  <a:cubicBezTo>
                    <a:pt x="4210" y="287"/>
                    <a:pt x="4130" y="313"/>
                    <a:pt x="4044" y="340"/>
                  </a:cubicBezTo>
                  <a:lnTo>
                    <a:pt x="3995" y="356"/>
                  </a:lnTo>
                  <a:lnTo>
                    <a:pt x="3995" y="356"/>
                  </a:lnTo>
                  <a:lnTo>
                    <a:pt x="4017" y="313"/>
                  </a:lnTo>
                  <a:cubicBezTo>
                    <a:pt x="4049" y="308"/>
                    <a:pt x="4081" y="303"/>
                    <a:pt x="4108" y="292"/>
                  </a:cubicBezTo>
                  <a:cubicBezTo>
                    <a:pt x="4184" y="281"/>
                    <a:pt x="4253" y="260"/>
                    <a:pt x="4334" y="254"/>
                  </a:cubicBezTo>
                  <a:close/>
                  <a:moveTo>
                    <a:pt x="4135" y="453"/>
                  </a:moveTo>
                  <a:cubicBezTo>
                    <a:pt x="4081" y="469"/>
                    <a:pt x="4028" y="480"/>
                    <a:pt x="3968" y="502"/>
                  </a:cubicBezTo>
                  <a:lnTo>
                    <a:pt x="3936" y="507"/>
                  </a:lnTo>
                  <a:lnTo>
                    <a:pt x="3947" y="475"/>
                  </a:lnTo>
                  <a:cubicBezTo>
                    <a:pt x="3963" y="475"/>
                    <a:pt x="3985" y="469"/>
                    <a:pt x="3995" y="469"/>
                  </a:cubicBezTo>
                  <a:cubicBezTo>
                    <a:pt x="4044" y="459"/>
                    <a:pt x="4092" y="453"/>
                    <a:pt x="4135" y="453"/>
                  </a:cubicBezTo>
                  <a:close/>
                  <a:moveTo>
                    <a:pt x="4184" y="571"/>
                  </a:moveTo>
                  <a:lnTo>
                    <a:pt x="3942" y="631"/>
                  </a:lnTo>
                  <a:lnTo>
                    <a:pt x="3882" y="641"/>
                  </a:lnTo>
                  <a:cubicBezTo>
                    <a:pt x="3882" y="636"/>
                    <a:pt x="3888" y="631"/>
                    <a:pt x="3893" y="631"/>
                  </a:cubicBezTo>
                  <a:cubicBezTo>
                    <a:pt x="3920" y="625"/>
                    <a:pt x="3947" y="614"/>
                    <a:pt x="3985" y="609"/>
                  </a:cubicBezTo>
                  <a:lnTo>
                    <a:pt x="4184" y="571"/>
                  </a:lnTo>
                  <a:close/>
                  <a:moveTo>
                    <a:pt x="4124" y="738"/>
                  </a:moveTo>
                  <a:lnTo>
                    <a:pt x="4124" y="738"/>
                  </a:lnTo>
                  <a:cubicBezTo>
                    <a:pt x="4028" y="765"/>
                    <a:pt x="3936" y="792"/>
                    <a:pt x="3834" y="819"/>
                  </a:cubicBezTo>
                  <a:lnTo>
                    <a:pt x="3807" y="830"/>
                  </a:lnTo>
                  <a:cubicBezTo>
                    <a:pt x="3813" y="824"/>
                    <a:pt x="3813" y="813"/>
                    <a:pt x="3813" y="803"/>
                  </a:cubicBezTo>
                  <a:cubicBezTo>
                    <a:pt x="3818" y="792"/>
                    <a:pt x="3829" y="776"/>
                    <a:pt x="3850" y="776"/>
                  </a:cubicBezTo>
                  <a:cubicBezTo>
                    <a:pt x="3942" y="765"/>
                    <a:pt x="4028" y="749"/>
                    <a:pt x="4124" y="738"/>
                  </a:cubicBezTo>
                  <a:close/>
                  <a:moveTo>
                    <a:pt x="3823" y="1039"/>
                  </a:moveTo>
                  <a:cubicBezTo>
                    <a:pt x="3780" y="1055"/>
                    <a:pt x="3743" y="1061"/>
                    <a:pt x="3700" y="1109"/>
                  </a:cubicBezTo>
                  <a:lnTo>
                    <a:pt x="3694" y="1114"/>
                  </a:lnTo>
                  <a:lnTo>
                    <a:pt x="3689" y="1114"/>
                  </a:lnTo>
                  <a:cubicBezTo>
                    <a:pt x="3700" y="1061"/>
                    <a:pt x="3700" y="1061"/>
                    <a:pt x="3748" y="1055"/>
                  </a:cubicBezTo>
                  <a:cubicBezTo>
                    <a:pt x="3775" y="1045"/>
                    <a:pt x="3796" y="1045"/>
                    <a:pt x="3823" y="1039"/>
                  </a:cubicBezTo>
                  <a:close/>
                  <a:moveTo>
                    <a:pt x="3049" y="1061"/>
                  </a:moveTo>
                  <a:cubicBezTo>
                    <a:pt x="3071" y="1066"/>
                    <a:pt x="3087" y="1071"/>
                    <a:pt x="3103" y="1082"/>
                  </a:cubicBezTo>
                  <a:cubicBezTo>
                    <a:pt x="3511" y="1244"/>
                    <a:pt x="3931" y="1405"/>
                    <a:pt x="4339" y="1566"/>
                  </a:cubicBezTo>
                  <a:cubicBezTo>
                    <a:pt x="4366" y="1577"/>
                    <a:pt x="4377" y="1582"/>
                    <a:pt x="4388" y="1598"/>
                  </a:cubicBezTo>
                  <a:cubicBezTo>
                    <a:pt x="4393" y="1604"/>
                    <a:pt x="4393" y="1620"/>
                    <a:pt x="4388" y="1647"/>
                  </a:cubicBezTo>
                  <a:cubicBezTo>
                    <a:pt x="4296" y="1846"/>
                    <a:pt x="4205" y="2061"/>
                    <a:pt x="4071" y="2254"/>
                  </a:cubicBezTo>
                  <a:cubicBezTo>
                    <a:pt x="4054" y="2270"/>
                    <a:pt x="4044" y="2292"/>
                    <a:pt x="4022" y="2303"/>
                  </a:cubicBezTo>
                  <a:cubicBezTo>
                    <a:pt x="4017" y="2303"/>
                    <a:pt x="4017" y="2308"/>
                    <a:pt x="4011" y="2308"/>
                  </a:cubicBezTo>
                  <a:cubicBezTo>
                    <a:pt x="3641" y="2147"/>
                    <a:pt x="3248" y="2028"/>
                    <a:pt x="2882" y="1905"/>
                  </a:cubicBezTo>
                  <a:cubicBezTo>
                    <a:pt x="2818" y="1889"/>
                    <a:pt x="2753" y="1867"/>
                    <a:pt x="2694" y="1846"/>
                  </a:cubicBezTo>
                  <a:cubicBezTo>
                    <a:pt x="2678" y="1808"/>
                    <a:pt x="2694" y="1781"/>
                    <a:pt x="2705" y="1754"/>
                  </a:cubicBezTo>
                  <a:lnTo>
                    <a:pt x="2952" y="1163"/>
                  </a:lnTo>
                  <a:cubicBezTo>
                    <a:pt x="2968" y="1120"/>
                    <a:pt x="3001" y="1093"/>
                    <a:pt x="3044" y="1061"/>
                  </a:cubicBezTo>
                  <a:close/>
                  <a:moveTo>
                    <a:pt x="2952" y="2141"/>
                  </a:moveTo>
                  <a:lnTo>
                    <a:pt x="3404" y="2303"/>
                  </a:lnTo>
                  <a:cubicBezTo>
                    <a:pt x="3345" y="2378"/>
                    <a:pt x="3275" y="2453"/>
                    <a:pt x="3216" y="2523"/>
                  </a:cubicBezTo>
                  <a:lnTo>
                    <a:pt x="2834" y="2959"/>
                  </a:lnTo>
                  <a:cubicBezTo>
                    <a:pt x="2641" y="3184"/>
                    <a:pt x="2436" y="3416"/>
                    <a:pt x="2243" y="3647"/>
                  </a:cubicBezTo>
                  <a:cubicBezTo>
                    <a:pt x="2049" y="3883"/>
                    <a:pt x="1845" y="4114"/>
                    <a:pt x="1651" y="4346"/>
                  </a:cubicBezTo>
                  <a:cubicBezTo>
                    <a:pt x="1490" y="4539"/>
                    <a:pt x="1329" y="4727"/>
                    <a:pt x="1167" y="4916"/>
                  </a:cubicBezTo>
                  <a:cubicBezTo>
                    <a:pt x="1033" y="5077"/>
                    <a:pt x="893" y="5238"/>
                    <a:pt x="759" y="5399"/>
                  </a:cubicBezTo>
                  <a:cubicBezTo>
                    <a:pt x="689" y="5475"/>
                    <a:pt x="624" y="5555"/>
                    <a:pt x="555" y="5636"/>
                  </a:cubicBezTo>
                  <a:cubicBezTo>
                    <a:pt x="533" y="5657"/>
                    <a:pt x="522" y="5679"/>
                    <a:pt x="501" y="5695"/>
                  </a:cubicBezTo>
                  <a:lnTo>
                    <a:pt x="495" y="5700"/>
                  </a:lnTo>
                  <a:cubicBezTo>
                    <a:pt x="474" y="5679"/>
                    <a:pt x="452" y="5641"/>
                    <a:pt x="436" y="5614"/>
                  </a:cubicBezTo>
                  <a:cubicBezTo>
                    <a:pt x="415" y="5588"/>
                    <a:pt x="399" y="5561"/>
                    <a:pt x="372" y="5534"/>
                  </a:cubicBezTo>
                  <a:cubicBezTo>
                    <a:pt x="399" y="5518"/>
                    <a:pt x="399" y="5507"/>
                    <a:pt x="409" y="5507"/>
                  </a:cubicBezTo>
                  <a:cubicBezTo>
                    <a:pt x="420" y="5480"/>
                    <a:pt x="442" y="5464"/>
                    <a:pt x="452" y="5437"/>
                  </a:cubicBezTo>
                  <a:lnTo>
                    <a:pt x="770" y="5018"/>
                  </a:lnTo>
                  <a:cubicBezTo>
                    <a:pt x="1141" y="4528"/>
                    <a:pt x="1517" y="4039"/>
                    <a:pt x="1893" y="3545"/>
                  </a:cubicBezTo>
                  <a:cubicBezTo>
                    <a:pt x="2028" y="3373"/>
                    <a:pt x="2157" y="3206"/>
                    <a:pt x="2291" y="3034"/>
                  </a:cubicBezTo>
                  <a:cubicBezTo>
                    <a:pt x="2409" y="2889"/>
                    <a:pt x="2522" y="2733"/>
                    <a:pt x="2641" y="2588"/>
                  </a:cubicBezTo>
                  <a:lnTo>
                    <a:pt x="2839" y="2303"/>
                  </a:lnTo>
                  <a:cubicBezTo>
                    <a:pt x="2872" y="2254"/>
                    <a:pt x="2899" y="2217"/>
                    <a:pt x="2936" y="2168"/>
                  </a:cubicBezTo>
                  <a:cubicBezTo>
                    <a:pt x="2942" y="2163"/>
                    <a:pt x="2947" y="2152"/>
                    <a:pt x="2952" y="2141"/>
                  </a:cubicBezTo>
                  <a:close/>
                  <a:moveTo>
                    <a:pt x="3517" y="2464"/>
                  </a:moveTo>
                  <a:cubicBezTo>
                    <a:pt x="3517" y="2598"/>
                    <a:pt x="3511" y="2738"/>
                    <a:pt x="3511" y="2873"/>
                  </a:cubicBezTo>
                  <a:cubicBezTo>
                    <a:pt x="3506" y="3222"/>
                    <a:pt x="3501" y="3582"/>
                    <a:pt x="3490" y="3937"/>
                  </a:cubicBezTo>
                  <a:cubicBezTo>
                    <a:pt x="3474" y="4668"/>
                    <a:pt x="3479" y="5329"/>
                    <a:pt x="3533" y="5953"/>
                  </a:cubicBezTo>
                  <a:cubicBezTo>
                    <a:pt x="3538" y="6018"/>
                    <a:pt x="3544" y="6082"/>
                    <a:pt x="3544" y="6147"/>
                  </a:cubicBezTo>
                  <a:cubicBezTo>
                    <a:pt x="3554" y="6206"/>
                    <a:pt x="3560" y="6265"/>
                    <a:pt x="3560" y="6329"/>
                  </a:cubicBezTo>
                  <a:lnTo>
                    <a:pt x="3560" y="6389"/>
                  </a:lnTo>
                  <a:lnTo>
                    <a:pt x="3560" y="6394"/>
                  </a:lnTo>
                  <a:cubicBezTo>
                    <a:pt x="3508" y="6410"/>
                    <a:pt x="3467" y="6423"/>
                    <a:pt x="3432" y="6423"/>
                  </a:cubicBezTo>
                  <a:cubicBezTo>
                    <a:pt x="3409" y="6423"/>
                    <a:pt x="3387" y="6417"/>
                    <a:pt x="3366" y="6405"/>
                  </a:cubicBezTo>
                  <a:cubicBezTo>
                    <a:pt x="3372" y="6061"/>
                    <a:pt x="3345" y="5711"/>
                    <a:pt x="3323" y="5373"/>
                  </a:cubicBezTo>
                  <a:cubicBezTo>
                    <a:pt x="3318" y="5233"/>
                    <a:pt x="3302" y="5093"/>
                    <a:pt x="3296" y="4953"/>
                  </a:cubicBezTo>
                  <a:cubicBezTo>
                    <a:pt x="3275" y="4636"/>
                    <a:pt x="3264" y="4313"/>
                    <a:pt x="3237" y="3985"/>
                  </a:cubicBezTo>
                  <a:cubicBezTo>
                    <a:pt x="3216" y="3695"/>
                    <a:pt x="3184" y="3394"/>
                    <a:pt x="3141" y="2996"/>
                  </a:cubicBezTo>
                  <a:cubicBezTo>
                    <a:pt x="3130" y="2942"/>
                    <a:pt x="3135" y="2910"/>
                    <a:pt x="3162" y="2883"/>
                  </a:cubicBezTo>
                  <a:cubicBezTo>
                    <a:pt x="3189" y="2846"/>
                    <a:pt x="3216" y="2819"/>
                    <a:pt x="3243" y="2787"/>
                  </a:cubicBezTo>
                  <a:cubicBezTo>
                    <a:pt x="3264" y="2760"/>
                    <a:pt x="3286" y="2738"/>
                    <a:pt x="3302" y="2722"/>
                  </a:cubicBezTo>
                  <a:cubicBezTo>
                    <a:pt x="3366" y="2647"/>
                    <a:pt x="3425" y="2577"/>
                    <a:pt x="3485" y="2507"/>
                  </a:cubicBezTo>
                  <a:lnTo>
                    <a:pt x="3517" y="2464"/>
                  </a:lnTo>
                  <a:close/>
                  <a:moveTo>
                    <a:pt x="4176" y="1"/>
                  </a:moveTo>
                  <a:cubicBezTo>
                    <a:pt x="4150" y="1"/>
                    <a:pt x="4124" y="3"/>
                    <a:pt x="4098" y="7"/>
                  </a:cubicBezTo>
                  <a:cubicBezTo>
                    <a:pt x="4017" y="12"/>
                    <a:pt x="3958" y="50"/>
                    <a:pt x="3915" y="114"/>
                  </a:cubicBezTo>
                  <a:cubicBezTo>
                    <a:pt x="3888" y="152"/>
                    <a:pt x="3866" y="184"/>
                    <a:pt x="3856" y="222"/>
                  </a:cubicBezTo>
                  <a:cubicBezTo>
                    <a:pt x="3813" y="319"/>
                    <a:pt x="3764" y="426"/>
                    <a:pt x="3727" y="528"/>
                  </a:cubicBezTo>
                  <a:cubicBezTo>
                    <a:pt x="3700" y="604"/>
                    <a:pt x="3667" y="679"/>
                    <a:pt x="3641" y="749"/>
                  </a:cubicBezTo>
                  <a:cubicBezTo>
                    <a:pt x="3603" y="830"/>
                    <a:pt x="3576" y="910"/>
                    <a:pt x="3544" y="991"/>
                  </a:cubicBezTo>
                  <a:cubicBezTo>
                    <a:pt x="3538" y="1007"/>
                    <a:pt x="3533" y="1028"/>
                    <a:pt x="3517" y="1039"/>
                  </a:cubicBezTo>
                  <a:lnTo>
                    <a:pt x="3517" y="1045"/>
                  </a:lnTo>
                  <a:lnTo>
                    <a:pt x="3361" y="1002"/>
                  </a:lnTo>
                  <a:cubicBezTo>
                    <a:pt x="3291" y="980"/>
                    <a:pt x="3216" y="953"/>
                    <a:pt x="3141" y="932"/>
                  </a:cubicBezTo>
                  <a:cubicBezTo>
                    <a:pt x="3103" y="918"/>
                    <a:pt x="3067" y="912"/>
                    <a:pt x="3031" y="912"/>
                  </a:cubicBezTo>
                  <a:cubicBezTo>
                    <a:pt x="2995" y="912"/>
                    <a:pt x="2960" y="918"/>
                    <a:pt x="2925" y="932"/>
                  </a:cubicBezTo>
                  <a:lnTo>
                    <a:pt x="2920" y="932"/>
                  </a:lnTo>
                  <a:lnTo>
                    <a:pt x="2904" y="953"/>
                  </a:lnTo>
                  <a:cubicBezTo>
                    <a:pt x="2899" y="959"/>
                    <a:pt x="2893" y="975"/>
                    <a:pt x="2888" y="980"/>
                  </a:cubicBezTo>
                  <a:cubicBezTo>
                    <a:pt x="2759" y="1222"/>
                    <a:pt x="2635" y="1469"/>
                    <a:pt x="2544" y="1711"/>
                  </a:cubicBezTo>
                  <a:cubicBezTo>
                    <a:pt x="2538" y="1733"/>
                    <a:pt x="2528" y="1744"/>
                    <a:pt x="2522" y="1765"/>
                  </a:cubicBezTo>
                  <a:cubicBezTo>
                    <a:pt x="2506" y="1851"/>
                    <a:pt x="2522" y="1916"/>
                    <a:pt x="2598" y="1964"/>
                  </a:cubicBezTo>
                  <a:cubicBezTo>
                    <a:pt x="2630" y="1985"/>
                    <a:pt x="2673" y="2007"/>
                    <a:pt x="2705" y="2028"/>
                  </a:cubicBezTo>
                  <a:lnTo>
                    <a:pt x="2737" y="2045"/>
                  </a:lnTo>
                  <a:cubicBezTo>
                    <a:pt x="2764" y="2061"/>
                    <a:pt x="2786" y="2066"/>
                    <a:pt x="2813" y="2082"/>
                  </a:cubicBezTo>
                  <a:cubicBezTo>
                    <a:pt x="2807" y="2088"/>
                    <a:pt x="2796" y="2098"/>
                    <a:pt x="2791" y="2109"/>
                  </a:cubicBezTo>
                  <a:cubicBezTo>
                    <a:pt x="2657" y="2276"/>
                    <a:pt x="2522" y="2442"/>
                    <a:pt x="2382" y="2609"/>
                  </a:cubicBezTo>
                  <a:cubicBezTo>
                    <a:pt x="2092" y="2969"/>
                    <a:pt x="1796" y="3335"/>
                    <a:pt x="1506" y="3700"/>
                  </a:cubicBezTo>
                  <a:cubicBezTo>
                    <a:pt x="1130" y="4179"/>
                    <a:pt x="764" y="4679"/>
                    <a:pt x="377" y="5238"/>
                  </a:cubicBezTo>
                  <a:cubicBezTo>
                    <a:pt x="323" y="5313"/>
                    <a:pt x="270" y="5389"/>
                    <a:pt x="210" y="5459"/>
                  </a:cubicBezTo>
                  <a:cubicBezTo>
                    <a:pt x="151" y="5534"/>
                    <a:pt x="119" y="5614"/>
                    <a:pt x="98" y="5717"/>
                  </a:cubicBezTo>
                  <a:cubicBezTo>
                    <a:pt x="76" y="5808"/>
                    <a:pt x="65" y="5905"/>
                    <a:pt x="44" y="5991"/>
                  </a:cubicBezTo>
                  <a:cubicBezTo>
                    <a:pt x="22" y="6114"/>
                    <a:pt x="1" y="6254"/>
                    <a:pt x="12" y="6399"/>
                  </a:cubicBezTo>
                  <a:cubicBezTo>
                    <a:pt x="12" y="6416"/>
                    <a:pt x="17" y="6469"/>
                    <a:pt x="76" y="6469"/>
                  </a:cubicBezTo>
                  <a:lnTo>
                    <a:pt x="98" y="6469"/>
                  </a:lnTo>
                  <a:lnTo>
                    <a:pt x="108" y="6448"/>
                  </a:lnTo>
                  <a:cubicBezTo>
                    <a:pt x="119" y="6442"/>
                    <a:pt x="119" y="6437"/>
                    <a:pt x="124" y="6426"/>
                  </a:cubicBezTo>
                  <a:cubicBezTo>
                    <a:pt x="135" y="6410"/>
                    <a:pt x="146" y="6389"/>
                    <a:pt x="151" y="6367"/>
                  </a:cubicBezTo>
                  <a:cubicBezTo>
                    <a:pt x="184" y="6276"/>
                    <a:pt x="210" y="6174"/>
                    <a:pt x="237" y="6088"/>
                  </a:cubicBezTo>
                  <a:cubicBezTo>
                    <a:pt x="253" y="6034"/>
                    <a:pt x="264" y="5980"/>
                    <a:pt x="286" y="5926"/>
                  </a:cubicBezTo>
                  <a:cubicBezTo>
                    <a:pt x="302" y="5878"/>
                    <a:pt x="313" y="5824"/>
                    <a:pt x="323" y="5776"/>
                  </a:cubicBezTo>
                  <a:cubicBezTo>
                    <a:pt x="323" y="5770"/>
                    <a:pt x="334" y="5770"/>
                    <a:pt x="334" y="5765"/>
                  </a:cubicBezTo>
                  <a:lnTo>
                    <a:pt x="366" y="5797"/>
                  </a:lnTo>
                  <a:cubicBezTo>
                    <a:pt x="393" y="5829"/>
                    <a:pt x="425" y="5862"/>
                    <a:pt x="479" y="5883"/>
                  </a:cubicBezTo>
                  <a:lnTo>
                    <a:pt x="495" y="5883"/>
                  </a:lnTo>
                  <a:lnTo>
                    <a:pt x="506" y="5878"/>
                  </a:lnTo>
                  <a:cubicBezTo>
                    <a:pt x="592" y="5829"/>
                    <a:pt x="662" y="5754"/>
                    <a:pt x="737" y="5684"/>
                  </a:cubicBezTo>
                  <a:lnTo>
                    <a:pt x="850" y="5555"/>
                  </a:lnTo>
                  <a:cubicBezTo>
                    <a:pt x="1028" y="5373"/>
                    <a:pt x="1200" y="5179"/>
                    <a:pt x="1366" y="4985"/>
                  </a:cubicBezTo>
                  <a:cubicBezTo>
                    <a:pt x="1705" y="4598"/>
                    <a:pt x="2038" y="4206"/>
                    <a:pt x="2361" y="3819"/>
                  </a:cubicBezTo>
                  <a:cubicBezTo>
                    <a:pt x="2495" y="3668"/>
                    <a:pt x="2630" y="3507"/>
                    <a:pt x="2764" y="3351"/>
                  </a:cubicBezTo>
                  <a:lnTo>
                    <a:pt x="2834" y="3276"/>
                  </a:lnTo>
                  <a:cubicBezTo>
                    <a:pt x="2882" y="3222"/>
                    <a:pt x="2925" y="3163"/>
                    <a:pt x="2979" y="3109"/>
                  </a:cubicBezTo>
                  <a:lnTo>
                    <a:pt x="2990" y="3104"/>
                  </a:lnTo>
                  <a:cubicBezTo>
                    <a:pt x="2990" y="3109"/>
                    <a:pt x="2995" y="3114"/>
                    <a:pt x="2995" y="3131"/>
                  </a:cubicBezTo>
                  <a:lnTo>
                    <a:pt x="3001" y="3217"/>
                  </a:lnTo>
                  <a:cubicBezTo>
                    <a:pt x="3011" y="3319"/>
                    <a:pt x="3022" y="3426"/>
                    <a:pt x="3028" y="3534"/>
                  </a:cubicBezTo>
                  <a:cubicBezTo>
                    <a:pt x="3049" y="3846"/>
                    <a:pt x="3065" y="4157"/>
                    <a:pt x="3087" y="4475"/>
                  </a:cubicBezTo>
                  <a:cubicBezTo>
                    <a:pt x="3124" y="5093"/>
                    <a:pt x="3162" y="5717"/>
                    <a:pt x="3194" y="6340"/>
                  </a:cubicBezTo>
                  <a:cubicBezTo>
                    <a:pt x="3200" y="6416"/>
                    <a:pt x="3200" y="6502"/>
                    <a:pt x="3280" y="6550"/>
                  </a:cubicBezTo>
                  <a:cubicBezTo>
                    <a:pt x="3350" y="7088"/>
                    <a:pt x="3425" y="7469"/>
                    <a:pt x="3479" y="7582"/>
                  </a:cubicBezTo>
                  <a:lnTo>
                    <a:pt x="3485" y="7598"/>
                  </a:lnTo>
                  <a:lnTo>
                    <a:pt x="3522" y="7598"/>
                  </a:lnTo>
                  <a:cubicBezTo>
                    <a:pt x="3571" y="7598"/>
                    <a:pt x="3603" y="7571"/>
                    <a:pt x="3619" y="7523"/>
                  </a:cubicBezTo>
                  <a:cubicBezTo>
                    <a:pt x="3641" y="7464"/>
                    <a:pt x="3646" y="7415"/>
                    <a:pt x="3651" y="7378"/>
                  </a:cubicBezTo>
                  <a:cubicBezTo>
                    <a:pt x="3684" y="7066"/>
                    <a:pt x="3705" y="6824"/>
                    <a:pt x="3727" y="6604"/>
                  </a:cubicBezTo>
                  <a:cubicBezTo>
                    <a:pt x="3737" y="6464"/>
                    <a:pt x="3732" y="6319"/>
                    <a:pt x="3710" y="6179"/>
                  </a:cubicBezTo>
                  <a:cubicBezTo>
                    <a:pt x="3705" y="6147"/>
                    <a:pt x="3705" y="6120"/>
                    <a:pt x="3705" y="6093"/>
                  </a:cubicBezTo>
                  <a:lnTo>
                    <a:pt x="3700" y="5964"/>
                  </a:lnTo>
                  <a:cubicBezTo>
                    <a:pt x="3673" y="5335"/>
                    <a:pt x="3646" y="4674"/>
                    <a:pt x="3673" y="4028"/>
                  </a:cubicBezTo>
                  <a:cubicBezTo>
                    <a:pt x="3684" y="3727"/>
                    <a:pt x="3694" y="3399"/>
                    <a:pt x="3705" y="2996"/>
                  </a:cubicBezTo>
                  <a:cubicBezTo>
                    <a:pt x="3710" y="2787"/>
                    <a:pt x="3705" y="2609"/>
                    <a:pt x="3678" y="2437"/>
                  </a:cubicBezTo>
                  <a:lnTo>
                    <a:pt x="3678" y="2405"/>
                  </a:lnTo>
                  <a:lnTo>
                    <a:pt x="3694" y="2410"/>
                  </a:lnTo>
                  <a:cubicBezTo>
                    <a:pt x="3732" y="2426"/>
                    <a:pt x="3764" y="2432"/>
                    <a:pt x="3807" y="2442"/>
                  </a:cubicBezTo>
                  <a:lnTo>
                    <a:pt x="3888" y="2464"/>
                  </a:lnTo>
                  <a:cubicBezTo>
                    <a:pt x="3909" y="2469"/>
                    <a:pt x="3936" y="2469"/>
                    <a:pt x="3952" y="2475"/>
                  </a:cubicBezTo>
                  <a:cubicBezTo>
                    <a:pt x="3974" y="2479"/>
                    <a:pt x="3994" y="2482"/>
                    <a:pt x="4014" y="2482"/>
                  </a:cubicBezTo>
                  <a:cubicBezTo>
                    <a:pt x="4084" y="2482"/>
                    <a:pt x="4146" y="2452"/>
                    <a:pt x="4205" y="2389"/>
                  </a:cubicBezTo>
                  <a:cubicBezTo>
                    <a:pt x="4221" y="2373"/>
                    <a:pt x="4243" y="2340"/>
                    <a:pt x="4259" y="2324"/>
                  </a:cubicBezTo>
                  <a:cubicBezTo>
                    <a:pt x="4388" y="2141"/>
                    <a:pt x="4479" y="1932"/>
                    <a:pt x="4571" y="1733"/>
                  </a:cubicBezTo>
                  <a:lnTo>
                    <a:pt x="4581" y="1711"/>
                  </a:lnTo>
                  <a:cubicBezTo>
                    <a:pt x="4619" y="1598"/>
                    <a:pt x="4592" y="1555"/>
                    <a:pt x="4528" y="1491"/>
                  </a:cubicBezTo>
                  <a:cubicBezTo>
                    <a:pt x="4452" y="1421"/>
                    <a:pt x="4366" y="1383"/>
                    <a:pt x="4280" y="1351"/>
                  </a:cubicBezTo>
                  <a:lnTo>
                    <a:pt x="4259" y="1340"/>
                  </a:lnTo>
                  <a:cubicBezTo>
                    <a:pt x="4232" y="1330"/>
                    <a:pt x="4205" y="1313"/>
                    <a:pt x="4173" y="1308"/>
                  </a:cubicBezTo>
                  <a:lnTo>
                    <a:pt x="4157" y="1303"/>
                  </a:lnTo>
                  <a:cubicBezTo>
                    <a:pt x="4157" y="1292"/>
                    <a:pt x="4157" y="1292"/>
                    <a:pt x="4162" y="1287"/>
                  </a:cubicBezTo>
                  <a:cubicBezTo>
                    <a:pt x="4167" y="1265"/>
                    <a:pt x="4178" y="1249"/>
                    <a:pt x="4189" y="1233"/>
                  </a:cubicBezTo>
                  <a:cubicBezTo>
                    <a:pt x="4323" y="991"/>
                    <a:pt x="4420" y="738"/>
                    <a:pt x="4501" y="502"/>
                  </a:cubicBezTo>
                  <a:cubicBezTo>
                    <a:pt x="4528" y="426"/>
                    <a:pt x="4549" y="351"/>
                    <a:pt x="4565" y="265"/>
                  </a:cubicBezTo>
                  <a:cubicBezTo>
                    <a:pt x="4587" y="201"/>
                    <a:pt x="4560" y="147"/>
                    <a:pt x="4501" y="104"/>
                  </a:cubicBezTo>
                  <a:cubicBezTo>
                    <a:pt x="4400" y="38"/>
                    <a:pt x="4289" y="1"/>
                    <a:pt x="4176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01" name="Google Shape;201;p4"/>
            <p:cNvGrpSpPr/>
            <p:nvPr/>
          </p:nvGrpSpPr>
          <p:grpSpPr>
            <a:xfrm>
              <a:off x="1346543" y="4664274"/>
              <a:ext cx="452221" cy="372789"/>
              <a:chOff x="2328675" y="1038700"/>
              <a:chExt cx="106475" cy="87775"/>
            </a:xfrm>
          </p:grpSpPr>
          <p:sp>
            <p:nvSpPr>
              <p:cNvPr id="202" name="Google Shape;202;p4"/>
              <p:cNvSpPr/>
              <p:nvPr/>
            </p:nvSpPr>
            <p:spPr>
              <a:xfrm>
                <a:off x="2328675" y="1038700"/>
                <a:ext cx="106475" cy="87775"/>
              </a:xfrm>
              <a:custGeom>
                <a:avLst/>
                <a:gdLst/>
                <a:ahLst/>
                <a:cxnLst/>
                <a:rect l="l" t="t" r="r" b="b"/>
                <a:pathLst>
                  <a:path w="4259" h="3511" extrusionOk="0">
                    <a:moveTo>
                      <a:pt x="2071" y="419"/>
                    </a:moveTo>
                    <a:lnTo>
                      <a:pt x="2071" y="419"/>
                    </a:lnTo>
                    <a:cubicBezTo>
                      <a:pt x="2151" y="484"/>
                      <a:pt x="2232" y="538"/>
                      <a:pt x="2313" y="597"/>
                    </a:cubicBezTo>
                    <a:cubicBezTo>
                      <a:pt x="2581" y="790"/>
                      <a:pt x="2861" y="984"/>
                      <a:pt x="3141" y="1188"/>
                    </a:cubicBezTo>
                    <a:cubicBezTo>
                      <a:pt x="3264" y="1280"/>
                      <a:pt x="3388" y="1382"/>
                      <a:pt x="3501" y="1479"/>
                    </a:cubicBezTo>
                    <a:cubicBezTo>
                      <a:pt x="3560" y="1522"/>
                      <a:pt x="3624" y="1575"/>
                      <a:pt x="3678" y="1624"/>
                    </a:cubicBezTo>
                    <a:cubicBezTo>
                      <a:pt x="3705" y="1645"/>
                      <a:pt x="3732" y="1672"/>
                      <a:pt x="3764" y="1694"/>
                    </a:cubicBezTo>
                    <a:cubicBezTo>
                      <a:pt x="3791" y="1710"/>
                      <a:pt x="3813" y="1731"/>
                      <a:pt x="3834" y="1747"/>
                    </a:cubicBezTo>
                    <a:lnTo>
                      <a:pt x="3845" y="1753"/>
                    </a:lnTo>
                    <a:cubicBezTo>
                      <a:pt x="3840" y="1763"/>
                      <a:pt x="3829" y="1763"/>
                      <a:pt x="3823" y="1763"/>
                    </a:cubicBezTo>
                    <a:lnTo>
                      <a:pt x="3786" y="1763"/>
                    </a:lnTo>
                    <a:cubicBezTo>
                      <a:pt x="3770" y="1763"/>
                      <a:pt x="3748" y="1774"/>
                      <a:pt x="3737" y="1774"/>
                    </a:cubicBezTo>
                    <a:cubicBezTo>
                      <a:pt x="3711" y="1774"/>
                      <a:pt x="3689" y="1780"/>
                      <a:pt x="3668" y="1785"/>
                    </a:cubicBezTo>
                    <a:cubicBezTo>
                      <a:pt x="3641" y="1790"/>
                      <a:pt x="3624" y="1828"/>
                      <a:pt x="3624" y="1855"/>
                    </a:cubicBezTo>
                    <a:cubicBezTo>
                      <a:pt x="3624" y="1871"/>
                      <a:pt x="3651" y="1909"/>
                      <a:pt x="3678" y="1909"/>
                    </a:cubicBezTo>
                    <a:cubicBezTo>
                      <a:pt x="3711" y="1914"/>
                      <a:pt x="3737" y="1914"/>
                      <a:pt x="3764" y="1914"/>
                    </a:cubicBezTo>
                    <a:lnTo>
                      <a:pt x="3775" y="1914"/>
                    </a:lnTo>
                    <a:cubicBezTo>
                      <a:pt x="3829" y="1909"/>
                      <a:pt x="3883" y="1898"/>
                      <a:pt x="3947" y="1887"/>
                    </a:cubicBezTo>
                    <a:cubicBezTo>
                      <a:pt x="3963" y="1884"/>
                      <a:pt x="3978" y="1883"/>
                      <a:pt x="3991" y="1883"/>
                    </a:cubicBezTo>
                    <a:cubicBezTo>
                      <a:pt x="4005" y="1883"/>
                      <a:pt x="4017" y="1884"/>
                      <a:pt x="4028" y="1887"/>
                    </a:cubicBezTo>
                    <a:cubicBezTo>
                      <a:pt x="3684" y="2274"/>
                      <a:pt x="3318" y="2694"/>
                      <a:pt x="2915" y="3081"/>
                    </a:cubicBezTo>
                    <a:cubicBezTo>
                      <a:pt x="2856" y="2753"/>
                      <a:pt x="2770" y="2425"/>
                      <a:pt x="2689" y="2113"/>
                    </a:cubicBezTo>
                    <a:lnTo>
                      <a:pt x="2646" y="1946"/>
                    </a:lnTo>
                    <a:cubicBezTo>
                      <a:pt x="2673" y="1941"/>
                      <a:pt x="2711" y="1941"/>
                      <a:pt x="2743" y="1936"/>
                    </a:cubicBezTo>
                    <a:cubicBezTo>
                      <a:pt x="2791" y="1936"/>
                      <a:pt x="2834" y="1925"/>
                      <a:pt x="2888" y="1909"/>
                    </a:cubicBezTo>
                    <a:lnTo>
                      <a:pt x="2952" y="1882"/>
                    </a:lnTo>
                    <a:lnTo>
                      <a:pt x="2888" y="1844"/>
                    </a:lnTo>
                    <a:cubicBezTo>
                      <a:pt x="2823" y="1812"/>
                      <a:pt x="2754" y="1806"/>
                      <a:pt x="2694" y="1801"/>
                    </a:cubicBezTo>
                    <a:cubicBezTo>
                      <a:pt x="2662" y="1801"/>
                      <a:pt x="2635" y="1790"/>
                      <a:pt x="2603" y="1785"/>
                    </a:cubicBezTo>
                    <a:cubicBezTo>
                      <a:pt x="2549" y="1645"/>
                      <a:pt x="2501" y="1505"/>
                      <a:pt x="2447" y="1360"/>
                    </a:cubicBezTo>
                    <a:cubicBezTo>
                      <a:pt x="2340" y="1054"/>
                      <a:pt x="2227" y="731"/>
                      <a:pt x="2071" y="419"/>
                    </a:cubicBezTo>
                    <a:close/>
                    <a:moveTo>
                      <a:pt x="1673" y="360"/>
                    </a:moveTo>
                    <a:cubicBezTo>
                      <a:pt x="1673" y="393"/>
                      <a:pt x="1678" y="430"/>
                      <a:pt x="1678" y="462"/>
                    </a:cubicBezTo>
                    <a:cubicBezTo>
                      <a:pt x="1678" y="500"/>
                      <a:pt x="1684" y="538"/>
                      <a:pt x="1684" y="575"/>
                    </a:cubicBezTo>
                    <a:cubicBezTo>
                      <a:pt x="1684" y="591"/>
                      <a:pt x="1694" y="602"/>
                      <a:pt x="1700" y="629"/>
                    </a:cubicBezTo>
                    <a:cubicBezTo>
                      <a:pt x="1700" y="634"/>
                      <a:pt x="1705" y="651"/>
                      <a:pt x="1705" y="661"/>
                    </a:cubicBezTo>
                    <a:lnTo>
                      <a:pt x="1727" y="742"/>
                    </a:lnTo>
                    <a:lnTo>
                      <a:pt x="1764" y="672"/>
                    </a:lnTo>
                    <a:cubicBezTo>
                      <a:pt x="1775" y="656"/>
                      <a:pt x="1780" y="651"/>
                      <a:pt x="1780" y="645"/>
                    </a:cubicBezTo>
                    <a:cubicBezTo>
                      <a:pt x="1786" y="629"/>
                      <a:pt x="1802" y="618"/>
                      <a:pt x="1802" y="597"/>
                    </a:cubicBezTo>
                    <a:cubicBezTo>
                      <a:pt x="1797" y="591"/>
                      <a:pt x="1797" y="565"/>
                      <a:pt x="1802" y="538"/>
                    </a:cubicBezTo>
                    <a:lnTo>
                      <a:pt x="1866" y="704"/>
                    </a:lnTo>
                    <a:cubicBezTo>
                      <a:pt x="1936" y="871"/>
                      <a:pt x="2001" y="1048"/>
                      <a:pt x="2071" y="1215"/>
                    </a:cubicBezTo>
                    <a:lnTo>
                      <a:pt x="2125" y="1355"/>
                    </a:lnTo>
                    <a:cubicBezTo>
                      <a:pt x="2243" y="1667"/>
                      <a:pt x="2366" y="1989"/>
                      <a:pt x="2463" y="2312"/>
                    </a:cubicBezTo>
                    <a:cubicBezTo>
                      <a:pt x="2485" y="2371"/>
                      <a:pt x="2501" y="2425"/>
                      <a:pt x="2517" y="2484"/>
                    </a:cubicBezTo>
                    <a:lnTo>
                      <a:pt x="2581" y="2688"/>
                    </a:lnTo>
                    <a:lnTo>
                      <a:pt x="2721" y="3129"/>
                    </a:lnTo>
                    <a:lnTo>
                      <a:pt x="2770" y="3285"/>
                    </a:lnTo>
                    <a:cubicBezTo>
                      <a:pt x="2721" y="3309"/>
                      <a:pt x="2674" y="3321"/>
                      <a:pt x="2626" y="3321"/>
                    </a:cubicBezTo>
                    <a:cubicBezTo>
                      <a:pt x="2577" y="3321"/>
                      <a:pt x="2528" y="3309"/>
                      <a:pt x="2474" y="3285"/>
                    </a:cubicBezTo>
                    <a:cubicBezTo>
                      <a:pt x="2098" y="3145"/>
                      <a:pt x="1711" y="3000"/>
                      <a:pt x="1350" y="2876"/>
                    </a:cubicBezTo>
                    <a:cubicBezTo>
                      <a:pt x="1237" y="2833"/>
                      <a:pt x="1119" y="2801"/>
                      <a:pt x="1012" y="2758"/>
                    </a:cubicBezTo>
                    <a:cubicBezTo>
                      <a:pt x="904" y="2726"/>
                      <a:pt x="807" y="2694"/>
                      <a:pt x="705" y="2651"/>
                    </a:cubicBezTo>
                    <a:cubicBezTo>
                      <a:pt x="598" y="2613"/>
                      <a:pt x="485" y="2570"/>
                      <a:pt x="383" y="2527"/>
                    </a:cubicBezTo>
                    <a:lnTo>
                      <a:pt x="270" y="2479"/>
                    </a:lnTo>
                    <a:cubicBezTo>
                      <a:pt x="248" y="2473"/>
                      <a:pt x="232" y="2462"/>
                      <a:pt x="216" y="2452"/>
                    </a:cubicBezTo>
                    <a:lnTo>
                      <a:pt x="205" y="2452"/>
                    </a:lnTo>
                    <a:cubicBezTo>
                      <a:pt x="205" y="2446"/>
                      <a:pt x="216" y="2435"/>
                      <a:pt x="227" y="2425"/>
                    </a:cubicBezTo>
                    <a:cubicBezTo>
                      <a:pt x="232" y="2419"/>
                      <a:pt x="232" y="2409"/>
                      <a:pt x="243" y="2403"/>
                    </a:cubicBezTo>
                    <a:cubicBezTo>
                      <a:pt x="442" y="2124"/>
                      <a:pt x="646" y="1844"/>
                      <a:pt x="850" y="1570"/>
                    </a:cubicBezTo>
                    <a:cubicBezTo>
                      <a:pt x="1162" y="1145"/>
                      <a:pt x="1436" y="726"/>
                      <a:pt x="1673" y="360"/>
                    </a:cubicBezTo>
                    <a:close/>
                    <a:moveTo>
                      <a:pt x="1778" y="0"/>
                    </a:moveTo>
                    <a:cubicBezTo>
                      <a:pt x="1745" y="0"/>
                      <a:pt x="1710" y="9"/>
                      <a:pt x="1673" y="32"/>
                    </a:cubicBezTo>
                    <a:lnTo>
                      <a:pt x="1619" y="32"/>
                    </a:lnTo>
                    <a:lnTo>
                      <a:pt x="1522" y="172"/>
                    </a:lnTo>
                    <a:cubicBezTo>
                      <a:pt x="1463" y="258"/>
                      <a:pt x="1409" y="339"/>
                      <a:pt x="1350" y="425"/>
                    </a:cubicBezTo>
                    <a:cubicBezTo>
                      <a:pt x="1248" y="575"/>
                      <a:pt x="1146" y="715"/>
                      <a:pt x="1049" y="866"/>
                    </a:cubicBezTo>
                    <a:cubicBezTo>
                      <a:pt x="845" y="1140"/>
                      <a:pt x="657" y="1414"/>
                      <a:pt x="479" y="1683"/>
                    </a:cubicBezTo>
                    <a:cubicBezTo>
                      <a:pt x="323" y="1914"/>
                      <a:pt x="200" y="2108"/>
                      <a:pt x="108" y="2296"/>
                    </a:cubicBezTo>
                    <a:cubicBezTo>
                      <a:pt x="87" y="2339"/>
                      <a:pt x="60" y="2376"/>
                      <a:pt x="39" y="2425"/>
                    </a:cubicBezTo>
                    <a:lnTo>
                      <a:pt x="1" y="2500"/>
                    </a:lnTo>
                    <a:lnTo>
                      <a:pt x="22" y="2581"/>
                    </a:lnTo>
                    <a:lnTo>
                      <a:pt x="33" y="2586"/>
                    </a:lnTo>
                    <a:cubicBezTo>
                      <a:pt x="280" y="2753"/>
                      <a:pt x="549" y="2866"/>
                      <a:pt x="807" y="2957"/>
                    </a:cubicBezTo>
                    <a:lnTo>
                      <a:pt x="883" y="2984"/>
                    </a:lnTo>
                    <a:lnTo>
                      <a:pt x="1829" y="3323"/>
                    </a:lnTo>
                    <a:cubicBezTo>
                      <a:pt x="1985" y="3376"/>
                      <a:pt x="2103" y="3419"/>
                      <a:pt x="2227" y="3457"/>
                    </a:cubicBezTo>
                    <a:cubicBezTo>
                      <a:pt x="2286" y="3478"/>
                      <a:pt x="2340" y="3484"/>
                      <a:pt x="2399" y="3500"/>
                    </a:cubicBezTo>
                    <a:lnTo>
                      <a:pt x="2452" y="3505"/>
                    </a:lnTo>
                    <a:cubicBezTo>
                      <a:pt x="2474" y="3505"/>
                      <a:pt x="2485" y="3511"/>
                      <a:pt x="2506" y="3511"/>
                    </a:cubicBezTo>
                    <a:cubicBezTo>
                      <a:pt x="2533" y="3511"/>
                      <a:pt x="2560" y="3505"/>
                      <a:pt x="2587" y="3505"/>
                    </a:cubicBezTo>
                    <a:cubicBezTo>
                      <a:pt x="2619" y="3500"/>
                      <a:pt x="2662" y="3500"/>
                      <a:pt x="2694" y="3500"/>
                    </a:cubicBezTo>
                    <a:cubicBezTo>
                      <a:pt x="2698" y="3500"/>
                      <a:pt x="2702" y="3501"/>
                      <a:pt x="2705" y="3501"/>
                    </a:cubicBezTo>
                    <a:cubicBezTo>
                      <a:pt x="2750" y="3501"/>
                      <a:pt x="2794" y="3471"/>
                      <a:pt x="2829" y="3446"/>
                    </a:cubicBezTo>
                    <a:cubicBezTo>
                      <a:pt x="2883" y="3414"/>
                      <a:pt x="2931" y="3371"/>
                      <a:pt x="2969" y="3333"/>
                    </a:cubicBezTo>
                    <a:cubicBezTo>
                      <a:pt x="3065" y="3242"/>
                      <a:pt x="3157" y="3151"/>
                      <a:pt x="3254" y="3065"/>
                    </a:cubicBezTo>
                    <a:lnTo>
                      <a:pt x="3270" y="3043"/>
                    </a:lnTo>
                    <a:lnTo>
                      <a:pt x="3415" y="2903"/>
                    </a:lnTo>
                    <a:cubicBezTo>
                      <a:pt x="3479" y="2833"/>
                      <a:pt x="3555" y="2758"/>
                      <a:pt x="3630" y="2694"/>
                    </a:cubicBezTo>
                    <a:cubicBezTo>
                      <a:pt x="3818" y="2511"/>
                      <a:pt x="3979" y="2339"/>
                      <a:pt x="4103" y="2161"/>
                    </a:cubicBezTo>
                    <a:cubicBezTo>
                      <a:pt x="4157" y="2086"/>
                      <a:pt x="4200" y="2016"/>
                      <a:pt x="4237" y="1941"/>
                    </a:cubicBezTo>
                    <a:cubicBezTo>
                      <a:pt x="4259" y="1909"/>
                      <a:pt x="4259" y="1882"/>
                      <a:pt x="4248" y="1855"/>
                    </a:cubicBezTo>
                    <a:cubicBezTo>
                      <a:pt x="4237" y="1833"/>
                      <a:pt x="4221" y="1812"/>
                      <a:pt x="4184" y="1801"/>
                    </a:cubicBezTo>
                    <a:cubicBezTo>
                      <a:pt x="4184" y="1747"/>
                      <a:pt x="4151" y="1710"/>
                      <a:pt x="4124" y="1683"/>
                    </a:cubicBezTo>
                    <a:lnTo>
                      <a:pt x="4119" y="1677"/>
                    </a:lnTo>
                    <a:lnTo>
                      <a:pt x="4076" y="1634"/>
                    </a:lnTo>
                    <a:cubicBezTo>
                      <a:pt x="4038" y="1591"/>
                      <a:pt x="3990" y="1543"/>
                      <a:pt x="3942" y="1500"/>
                    </a:cubicBezTo>
                    <a:cubicBezTo>
                      <a:pt x="3888" y="1457"/>
                      <a:pt x="3834" y="1414"/>
                      <a:pt x="3780" y="1366"/>
                    </a:cubicBezTo>
                    <a:cubicBezTo>
                      <a:pt x="3592" y="1215"/>
                      <a:pt x="3399" y="1054"/>
                      <a:pt x="3200" y="903"/>
                    </a:cubicBezTo>
                    <a:cubicBezTo>
                      <a:pt x="2942" y="715"/>
                      <a:pt x="2673" y="538"/>
                      <a:pt x="2420" y="360"/>
                    </a:cubicBezTo>
                    <a:lnTo>
                      <a:pt x="2237" y="237"/>
                    </a:lnTo>
                    <a:cubicBezTo>
                      <a:pt x="2135" y="172"/>
                      <a:pt x="2028" y="113"/>
                      <a:pt x="1920" y="48"/>
                    </a:cubicBezTo>
                    <a:cubicBezTo>
                      <a:pt x="1886" y="28"/>
                      <a:pt x="1836" y="0"/>
                      <a:pt x="1778" y="0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" name="Google Shape;203;p4"/>
              <p:cNvSpPr/>
              <p:nvPr/>
            </p:nvSpPr>
            <p:spPr>
              <a:xfrm>
                <a:off x="2369950" y="1075125"/>
                <a:ext cx="4450" cy="12925"/>
              </a:xfrm>
              <a:custGeom>
                <a:avLst/>
                <a:gdLst/>
                <a:ahLst/>
                <a:cxnLst/>
                <a:rect l="l" t="t" r="r" b="b"/>
                <a:pathLst>
                  <a:path w="178" h="517" extrusionOk="0">
                    <a:moveTo>
                      <a:pt x="65" y="0"/>
                    </a:moveTo>
                    <a:lnTo>
                      <a:pt x="43" y="38"/>
                    </a:lnTo>
                    <a:cubicBezTo>
                      <a:pt x="38" y="48"/>
                      <a:pt x="38" y="54"/>
                      <a:pt x="27" y="59"/>
                    </a:cubicBezTo>
                    <a:cubicBezTo>
                      <a:pt x="22" y="75"/>
                      <a:pt x="11" y="86"/>
                      <a:pt x="11" y="108"/>
                    </a:cubicBezTo>
                    <a:lnTo>
                      <a:pt x="11" y="129"/>
                    </a:lnTo>
                    <a:cubicBezTo>
                      <a:pt x="11" y="220"/>
                      <a:pt x="0" y="323"/>
                      <a:pt x="38" y="435"/>
                    </a:cubicBezTo>
                    <a:lnTo>
                      <a:pt x="54" y="516"/>
                    </a:lnTo>
                    <a:lnTo>
                      <a:pt x="97" y="441"/>
                    </a:lnTo>
                    <a:cubicBezTo>
                      <a:pt x="156" y="333"/>
                      <a:pt x="178" y="226"/>
                      <a:pt x="156" y="113"/>
                    </a:cubicBezTo>
                    <a:cubicBezTo>
                      <a:pt x="151" y="86"/>
                      <a:pt x="135" y="75"/>
                      <a:pt x="119" y="54"/>
                    </a:cubicBezTo>
                    <a:lnTo>
                      <a:pt x="97" y="32"/>
                    </a:lnTo>
                    <a:lnTo>
                      <a:pt x="65" y="0"/>
                    </a:ln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" name="Google Shape;204;p4"/>
              <p:cNvSpPr/>
              <p:nvPr/>
            </p:nvSpPr>
            <p:spPr>
              <a:xfrm>
                <a:off x="2370225" y="1060375"/>
                <a:ext cx="4050" cy="11525"/>
              </a:xfrm>
              <a:custGeom>
                <a:avLst/>
                <a:gdLst/>
                <a:ahLst/>
                <a:cxnLst/>
                <a:rect l="l" t="t" r="r" b="b"/>
                <a:pathLst>
                  <a:path w="162" h="461" extrusionOk="0">
                    <a:moveTo>
                      <a:pt x="70" y="0"/>
                    </a:moveTo>
                    <a:cubicBezTo>
                      <a:pt x="58" y="0"/>
                      <a:pt x="46" y="2"/>
                      <a:pt x="32" y="4"/>
                    </a:cubicBezTo>
                    <a:lnTo>
                      <a:pt x="11" y="20"/>
                    </a:lnTo>
                    <a:lnTo>
                      <a:pt x="11" y="36"/>
                    </a:lnTo>
                    <a:cubicBezTo>
                      <a:pt x="6" y="155"/>
                      <a:pt x="0" y="267"/>
                      <a:pt x="59" y="396"/>
                    </a:cubicBezTo>
                    <a:lnTo>
                      <a:pt x="92" y="461"/>
                    </a:lnTo>
                    <a:lnTo>
                      <a:pt x="118" y="386"/>
                    </a:lnTo>
                    <a:cubicBezTo>
                      <a:pt x="145" y="321"/>
                      <a:pt x="161" y="262"/>
                      <a:pt x="161" y="198"/>
                    </a:cubicBezTo>
                    <a:cubicBezTo>
                      <a:pt x="161" y="160"/>
                      <a:pt x="161" y="112"/>
                      <a:pt x="145" y="63"/>
                    </a:cubicBezTo>
                    <a:cubicBezTo>
                      <a:pt x="140" y="36"/>
                      <a:pt x="135" y="26"/>
                      <a:pt x="113" y="9"/>
                    </a:cubicBezTo>
                    <a:cubicBezTo>
                      <a:pt x="100" y="3"/>
                      <a:pt x="86" y="0"/>
                      <a:pt x="70" y="0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05;p4"/>
              <p:cNvSpPr/>
              <p:nvPr/>
            </p:nvSpPr>
            <p:spPr>
              <a:xfrm>
                <a:off x="2340250" y="1096475"/>
                <a:ext cx="7950" cy="5000"/>
              </a:xfrm>
              <a:custGeom>
                <a:avLst/>
                <a:gdLst/>
                <a:ahLst/>
                <a:cxnLst/>
                <a:rect l="l" t="t" r="r" b="b"/>
                <a:pathLst>
                  <a:path w="318" h="200" extrusionOk="0">
                    <a:moveTo>
                      <a:pt x="258" y="1"/>
                    </a:moveTo>
                    <a:cubicBezTo>
                      <a:pt x="162" y="1"/>
                      <a:pt x="102" y="44"/>
                      <a:pt x="49" y="81"/>
                    </a:cubicBezTo>
                    <a:lnTo>
                      <a:pt x="27" y="92"/>
                    </a:lnTo>
                    <a:cubicBezTo>
                      <a:pt x="6" y="108"/>
                      <a:pt x="0" y="146"/>
                      <a:pt x="16" y="162"/>
                    </a:cubicBezTo>
                    <a:cubicBezTo>
                      <a:pt x="22" y="173"/>
                      <a:pt x="32" y="194"/>
                      <a:pt x="59" y="200"/>
                    </a:cubicBezTo>
                    <a:lnTo>
                      <a:pt x="81" y="200"/>
                    </a:lnTo>
                    <a:cubicBezTo>
                      <a:pt x="97" y="200"/>
                      <a:pt x="108" y="194"/>
                      <a:pt x="124" y="189"/>
                    </a:cubicBezTo>
                    <a:cubicBezTo>
                      <a:pt x="178" y="151"/>
                      <a:pt x="237" y="119"/>
                      <a:pt x="285" y="44"/>
                    </a:cubicBezTo>
                    <a:lnTo>
                      <a:pt x="317" y="1"/>
                    </a:ln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4"/>
              <p:cNvSpPr/>
              <p:nvPr/>
            </p:nvSpPr>
            <p:spPr>
              <a:xfrm>
                <a:off x="2373050" y="1085025"/>
                <a:ext cx="10100" cy="2875"/>
              </a:xfrm>
              <a:custGeom>
                <a:avLst/>
                <a:gdLst/>
                <a:ahLst/>
                <a:cxnLst/>
                <a:rect l="l" t="t" r="r" b="b"/>
                <a:pathLst>
                  <a:path w="404" h="115" extrusionOk="0">
                    <a:moveTo>
                      <a:pt x="164" y="0"/>
                    </a:moveTo>
                    <a:cubicBezTo>
                      <a:pt x="142" y="0"/>
                      <a:pt x="120" y="2"/>
                      <a:pt x="97" y="7"/>
                    </a:cubicBezTo>
                    <a:lnTo>
                      <a:pt x="0" y="29"/>
                    </a:lnTo>
                    <a:lnTo>
                      <a:pt x="91" y="72"/>
                    </a:lnTo>
                    <a:cubicBezTo>
                      <a:pt x="156" y="109"/>
                      <a:pt x="188" y="115"/>
                      <a:pt x="247" y="115"/>
                    </a:cubicBezTo>
                    <a:cubicBezTo>
                      <a:pt x="280" y="115"/>
                      <a:pt x="328" y="109"/>
                      <a:pt x="403" y="99"/>
                    </a:cubicBezTo>
                    <a:lnTo>
                      <a:pt x="403" y="34"/>
                    </a:lnTo>
                    <a:cubicBezTo>
                      <a:pt x="376" y="34"/>
                      <a:pt x="339" y="29"/>
                      <a:pt x="306" y="18"/>
                    </a:cubicBezTo>
                    <a:cubicBezTo>
                      <a:pt x="262" y="11"/>
                      <a:pt x="214" y="0"/>
                      <a:pt x="164" y="0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07;p4"/>
              <p:cNvSpPr/>
              <p:nvPr/>
            </p:nvSpPr>
            <p:spPr>
              <a:xfrm>
                <a:off x="2351800" y="1091500"/>
                <a:ext cx="8225" cy="4475"/>
              </a:xfrm>
              <a:custGeom>
                <a:avLst/>
                <a:gdLst/>
                <a:ahLst/>
                <a:cxnLst/>
                <a:rect l="l" t="t" r="r" b="b"/>
                <a:pathLst>
                  <a:path w="329" h="179" extrusionOk="0">
                    <a:moveTo>
                      <a:pt x="329" y="1"/>
                    </a:moveTo>
                    <a:lnTo>
                      <a:pt x="232" y="17"/>
                    </a:lnTo>
                    <a:cubicBezTo>
                      <a:pt x="162" y="28"/>
                      <a:pt x="92" y="44"/>
                      <a:pt x="33" y="103"/>
                    </a:cubicBezTo>
                    <a:lnTo>
                      <a:pt x="1" y="135"/>
                    </a:lnTo>
                    <a:lnTo>
                      <a:pt x="49" y="157"/>
                    </a:lnTo>
                    <a:cubicBezTo>
                      <a:pt x="76" y="173"/>
                      <a:pt x="97" y="178"/>
                      <a:pt x="119" y="178"/>
                    </a:cubicBezTo>
                    <a:cubicBezTo>
                      <a:pt x="157" y="178"/>
                      <a:pt x="183" y="146"/>
                      <a:pt x="259" y="76"/>
                    </a:cubicBezTo>
                    <a:lnTo>
                      <a:pt x="329" y="1"/>
                    </a:ln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208;p4"/>
              <p:cNvSpPr/>
              <p:nvPr/>
            </p:nvSpPr>
            <p:spPr>
              <a:xfrm>
                <a:off x="2362425" y="1088425"/>
                <a:ext cx="4325" cy="2700"/>
              </a:xfrm>
              <a:custGeom>
                <a:avLst/>
                <a:gdLst/>
                <a:ahLst/>
                <a:cxnLst/>
                <a:rect l="l" t="t" r="r" b="b"/>
                <a:pathLst>
                  <a:path w="173" h="108" extrusionOk="0">
                    <a:moveTo>
                      <a:pt x="93" y="0"/>
                    </a:moveTo>
                    <a:cubicBezTo>
                      <a:pt x="66" y="0"/>
                      <a:pt x="32" y="11"/>
                      <a:pt x="11" y="59"/>
                    </a:cubicBezTo>
                    <a:lnTo>
                      <a:pt x="0" y="97"/>
                    </a:lnTo>
                    <a:lnTo>
                      <a:pt x="38" y="108"/>
                    </a:lnTo>
                    <a:lnTo>
                      <a:pt x="76" y="108"/>
                    </a:lnTo>
                    <a:cubicBezTo>
                      <a:pt x="108" y="108"/>
                      <a:pt x="119" y="92"/>
                      <a:pt x="145" y="54"/>
                    </a:cubicBezTo>
                    <a:lnTo>
                      <a:pt x="172" y="11"/>
                    </a:lnTo>
                    <a:lnTo>
                      <a:pt x="129" y="6"/>
                    </a:lnTo>
                    <a:cubicBezTo>
                      <a:pt x="122" y="4"/>
                      <a:pt x="108" y="0"/>
                      <a:pt x="93" y="0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" name="Google Shape;209;p4"/>
              <p:cNvSpPr/>
              <p:nvPr/>
            </p:nvSpPr>
            <p:spPr>
              <a:xfrm>
                <a:off x="2406500" y="1083025"/>
                <a:ext cx="12400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496" h="136" extrusionOk="0">
                    <a:moveTo>
                      <a:pt x="111" y="0"/>
                    </a:moveTo>
                    <a:cubicBezTo>
                      <a:pt x="84" y="0"/>
                      <a:pt x="58" y="2"/>
                      <a:pt x="33" y="7"/>
                    </a:cubicBezTo>
                    <a:lnTo>
                      <a:pt x="11" y="7"/>
                    </a:lnTo>
                    <a:lnTo>
                      <a:pt x="6" y="28"/>
                    </a:lnTo>
                    <a:cubicBezTo>
                      <a:pt x="1" y="55"/>
                      <a:pt x="1" y="82"/>
                      <a:pt x="11" y="98"/>
                    </a:cubicBezTo>
                    <a:cubicBezTo>
                      <a:pt x="28" y="119"/>
                      <a:pt x="44" y="136"/>
                      <a:pt x="71" y="136"/>
                    </a:cubicBezTo>
                    <a:lnTo>
                      <a:pt x="124" y="136"/>
                    </a:lnTo>
                    <a:cubicBezTo>
                      <a:pt x="200" y="136"/>
                      <a:pt x="275" y="119"/>
                      <a:pt x="366" y="98"/>
                    </a:cubicBezTo>
                    <a:lnTo>
                      <a:pt x="495" y="66"/>
                    </a:lnTo>
                    <a:lnTo>
                      <a:pt x="366" y="33"/>
                    </a:lnTo>
                    <a:cubicBezTo>
                      <a:pt x="265" y="14"/>
                      <a:pt x="183" y="0"/>
                      <a:pt x="111" y="0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10" name="Google Shape;210;p4"/>
            <p:cNvSpPr/>
            <p:nvPr/>
          </p:nvSpPr>
          <p:spPr>
            <a:xfrm rot="7829199">
              <a:off x="2308310" y="4446765"/>
              <a:ext cx="109869" cy="606571"/>
            </a:xfrm>
            <a:custGeom>
              <a:avLst/>
              <a:gdLst/>
              <a:ahLst/>
              <a:cxnLst/>
              <a:rect l="l" t="t" r="r" b="b"/>
              <a:pathLst>
                <a:path w="1453" h="8022" extrusionOk="0">
                  <a:moveTo>
                    <a:pt x="968" y="140"/>
                  </a:moveTo>
                  <a:cubicBezTo>
                    <a:pt x="1006" y="140"/>
                    <a:pt x="1049" y="145"/>
                    <a:pt x="1086" y="161"/>
                  </a:cubicBezTo>
                  <a:cubicBezTo>
                    <a:pt x="1156" y="172"/>
                    <a:pt x="1194" y="220"/>
                    <a:pt x="1194" y="296"/>
                  </a:cubicBezTo>
                  <a:lnTo>
                    <a:pt x="1194" y="317"/>
                  </a:lnTo>
                  <a:cubicBezTo>
                    <a:pt x="1194" y="355"/>
                    <a:pt x="1205" y="403"/>
                    <a:pt x="1205" y="441"/>
                  </a:cubicBezTo>
                  <a:lnTo>
                    <a:pt x="1205" y="489"/>
                  </a:lnTo>
                  <a:cubicBezTo>
                    <a:pt x="1205" y="710"/>
                    <a:pt x="1205" y="936"/>
                    <a:pt x="1194" y="1156"/>
                  </a:cubicBezTo>
                  <a:cubicBezTo>
                    <a:pt x="1189" y="1699"/>
                    <a:pt x="1178" y="2237"/>
                    <a:pt x="1167" y="2780"/>
                  </a:cubicBezTo>
                  <a:cubicBezTo>
                    <a:pt x="1167" y="2941"/>
                    <a:pt x="1162" y="3108"/>
                    <a:pt x="1162" y="3269"/>
                  </a:cubicBezTo>
                  <a:cubicBezTo>
                    <a:pt x="1156" y="3602"/>
                    <a:pt x="1151" y="3952"/>
                    <a:pt x="1151" y="4285"/>
                  </a:cubicBezTo>
                  <a:lnTo>
                    <a:pt x="1151" y="5419"/>
                  </a:lnTo>
                  <a:lnTo>
                    <a:pt x="1151" y="6780"/>
                  </a:lnTo>
                  <a:cubicBezTo>
                    <a:pt x="1151" y="6995"/>
                    <a:pt x="1135" y="7215"/>
                    <a:pt x="1124" y="7425"/>
                  </a:cubicBezTo>
                  <a:cubicBezTo>
                    <a:pt x="1113" y="7516"/>
                    <a:pt x="1108" y="7618"/>
                    <a:pt x="1108" y="7715"/>
                  </a:cubicBezTo>
                  <a:cubicBezTo>
                    <a:pt x="1108" y="7726"/>
                    <a:pt x="1108" y="7747"/>
                    <a:pt x="1103" y="7758"/>
                  </a:cubicBezTo>
                  <a:cubicBezTo>
                    <a:pt x="1085" y="7860"/>
                    <a:pt x="1078" y="7878"/>
                    <a:pt x="1021" y="7878"/>
                  </a:cubicBezTo>
                  <a:cubicBezTo>
                    <a:pt x="1010" y="7878"/>
                    <a:pt x="996" y="7877"/>
                    <a:pt x="979" y="7876"/>
                  </a:cubicBezTo>
                  <a:lnTo>
                    <a:pt x="963" y="7876"/>
                  </a:lnTo>
                  <a:cubicBezTo>
                    <a:pt x="925" y="7876"/>
                    <a:pt x="893" y="7876"/>
                    <a:pt x="866" y="7871"/>
                  </a:cubicBezTo>
                  <a:cubicBezTo>
                    <a:pt x="812" y="7871"/>
                    <a:pt x="753" y="7860"/>
                    <a:pt x="699" y="7860"/>
                  </a:cubicBezTo>
                  <a:cubicBezTo>
                    <a:pt x="640" y="7855"/>
                    <a:pt x="586" y="7849"/>
                    <a:pt x="538" y="7833"/>
                  </a:cubicBezTo>
                  <a:cubicBezTo>
                    <a:pt x="457" y="7806"/>
                    <a:pt x="404" y="7753"/>
                    <a:pt x="382" y="7672"/>
                  </a:cubicBezTo>
                  <a:cubicBezTo>
                    <a:pt x="361" y="7586"/>
                    <a:pt x="355" y="7489"/>
                    <a:pt x="355" y="7366"/>
                  </a:cubicBezTo>
                  <a:lnTo>
                    <a:pt x="382" y="7366"/>
                  </a:lnTo>
                  <a:cubicBezTo>
                    <a:pt x="425" y="7371"/>
                    <a:pt x="463" y="7371"/>
                    <a:pt x="506" y="7371"/>
                  </a:cubicBezTo>
                  <a:cubicBezTo>
                    <a:pt x="576" y="7371"/>
                    <a:pt x="646" y="7371"/>
                    <a:pt x="705" y="7355"/>
                  </a:cubicBezTo>
                  <a:cubicBezTo>
                    <a:pt x="775" y="7349"/>
                    <a:pt x="812" y="7323"/>
                    <a:pt x="845" y="7269"/>
                  </a:cubicBezTo>
                  <a:lnTo>
                    <a:pt x="866" y="7231"/>
                  </a:lnTo>
                  <a:lnTo>
                    <a:pt x="828" y="7215"/>
                  </a:lnTo>
                  <a:cubicBezTo>
                    <a:pt x="818" y="7215"/>
                    <a:pt x="812" y="7210"/>
                    <a:pt x="807" y="7210"/>
                  </a:cubicBezTo>
                  <a:cubicBezTo>
                    <a:pt x="791" y="7204"/>
                    <a:pt x="775" y="7204"/>
                    <a:pt x="758" y="7194"/>
                  </a:cubicBezTo>
                  <a:cubicBezTo>
                    <a:pt x="726" y="7188"/>
                    <a:pt x="683" y="7183"/>
                    <a:pt x="651" y="7183"/>
                  </a:cubicBezTo>
                  <a:cubicBezTo>
                    <a:pt x="586" y="7177"/>
                    <a:pt x="511" y="7161"/>
                    <a:pt x="441" y="7151"/>
                  </a:cubicBezTo>
                  <a:cubicBezTo>
                    <a:pt x="432" y="7147"/>
                    <a:pt x="423" y="7146"/>
                    <a:pt x="414" y="7146"/>
                  </a:cubicBezTo>
                  <a:cubicBezTo>
                    <a:pt x="393" y="7146"/>
                    <a:pt x="374" y="7154"/>
                    <a:pt x="355" y="7161"/>
                  </a:cubicBezTo>
                  <a:cubicBezTo>
                    <a:pt x="345" y="7043"/>
                    <a:pt x="350" y="6844"/>
                    <a:pt x="361" y="6747"/>
                  </a:cubicBezTo>
                  <a:cubicBezTo>
                    <a:pt x="404" y="6737"/>
                    <a:pt x="436" y="6737"/>
                    <a:pt x="484" y="6737"/>
                  </a:cubicBezTo>
                  <a:cubicBezTo>
                    <a:pt x="576" y="6737"/>
                    <a:pt x="678" y="6737"/>
                    <a:pt x="775" y="6683"/>
                  </a:cubicBezTo>
                  <a:cubicBezTo>
                    <a:pt x="785" y="6677"/>
                    <a:pt x="791" y="6667"/>
                    <a:pt x="801" y="6651"/>
                  </a:cubicBezTo>
                  <a:lnTo>
                    <a:pt x="807" y="6645"/>
                  </a:lnTo>
                  <a:lnTo>
                    <a:pt x="834" y="6613"/>
                  </a:lnTo>
                  <a:lnTo>
                    <a:pt x="801" y="6591"/>
                  </a:lnTo>
                  <a:cubicBezTo>
                    <a:pt x="705" y="6543"/>
                    <a:pt x="694" y="6543"/>
                    <a:pt x="371" y="6522"/>
                  </a:cubicBezTo>
                  <a:cubicBezTo>
                    <a:pt x="361" y="6430"/>
                    <a:pt x="361" y="6333"/>
                    <a:pt x="361" y="6242"/>
                  </a:cubicBezTo>
                  <a:lnTo>
                    <a:pt x="361" y="6113"/>
                  </a:lnTo>
                  <a:cubicBezTo>
                    <a:pt x="409" y="6108"/>
                    <a:pt x="457" y="6102"/>
                    <a:pt x="506" y="6102"/>
                  </a:cubicBezTo>
                  <a:cubicBezTo>
                    <a:pt x="619" y="6091"/>
                    <a:pt x="732" y="6081"/>
                    <a:pt x="855" y="6005"/>
                  </a:cubicBezTo>
                  <a:lnTo>
                    <a:pt x="914" y="5968"/>
                  </a:lnTo>
                  <a:lnTo>
                    <a:pt x="845" y="5946"/>
                  </a:lnTo>
                  <a:cubicBezTo>
                    <a:pt x="780" y="5925"/>
                    <a:pt x="726" y="5925"/>
                    <a:pt x="683" y="5925"/>
                  </a:cubicBezTo>
                  <a:lnTo>
                    <a:pt x="382" y="5925"/>
                  </a:lnTo>
                  <a:cubicBezTo>
                    <a:pt x="361" y="5812"/>
                    <a:pt x="355" y="5527"/>
                    <a:pt x="371" y="5392"/>
                  </a:cubicBezTo>
                  <a:lnTo>
                    <a:pt x="382" y="5392"/>
                  </a:lnTo>
                  <a:cubicBezTo>
                    <a:pt x="414" y="5392"/>
                    <a:pt x="452" y="5403"/>
                    <a:pt x="484" y="5403"/>
                  </a:cubicBezTo>
                  <a:lnTo>
                    <a:pt x="753" y="5403"/>
                  </a:lnTo>
                  <a:cubicBezTo>
                    <a:pt x="801" y="5403"/>
                    <a:pt x="866" y="5387"/>
                    <a:pt x="914" y="5323"/>
                  </a:cubicBezTo>
                  <a:lnTo>
                    <a:pt x="947" y="5280"/>
                  </a:lnTo>
                  <a:lnTo>
                    <a:pt x="893" y="5269"/>
                  </a:lnTo>
                  <a:cubicBezTo>
                    <a:pt x="694" y="5226"/>
                    <a:pt x="522" y="5199"/>
                    <a:pt x="361" y="5188"/>
                  </a:cubicBezTo>
                  <a:cubicBezTo>
                    <a:pt x="334" y="5081"/>
                    <a:pt x="323" y="4844"/>
                    <a:pt x="334" y="4710"/>
                  </a:cubicBezTo>
                  <a:lnTo>
                    <a:pt x="345" y="4710"/>
                  </a:lnTo>
                  <a:cubicBezTo>
                    <a:pt x="371" y="4710"/>
                    <a:pt x="404" y="4715"/>
                    <a:pt x="431" y="4715"/>
                  </a:cubicBezTo>
                  <a:cubicBezTo>
                    <a:pt x="477" y="4721"/>
                    <a:pt x="520" y="4724"/>
                    <a:pt x="561" y="4724"/>
                  </a:cubicBezTo>
                  <a:cubicBezTo>
                    <a:pt x="635" y="4724"/>
                    <a:pt x="700" y="4714"/>
                    <a:pt x="758" y="4694"/>
                  </a:cubicBezTo>
                  <a:cubicBezTo>
                    <a:pt x="780" y="4688"/>
                    <a:pt x="801" y="4683"/>
                    <a:pt x="818" y="4667"/>
                  </a:cubicBezTo>
                  <a:cubicBezTo>
                    <a:pt x="828" y="4661"/>
                    <a:pt x="839" y="4656"/>
                    <a:pt x="845" y="4656"/>
                  </a:cubicBezTo>
                  <a:lnTo>
                    <a:pt x="898" y="4629"/>
                  </a:lnTo>
                  <a:lnTo>
                    <a:pt x="855" y="4597"/>
                  </a:lnTo>
                  <a:cubicBezTo>
                    <a:pt x="785" y="4548"/>
                    <a:pt x="710" y="4543"/>
                    <a:pt x="651" y="4543"/>
                  </a:cubicBezTo>
                  <a:cubicBezTo>
                    <a:pt x="624" y="4543"/>
                    <a:pt x="603" y="4543"/>
                    <a:pt x="576" y="4532"/>
                  </a:cubicBezTo>
                  <a:cubicBezTo>
                    <a:pt x="517" y="4522"/>
                    <a:pt x="452" y="4522"/>
                    <a:pt x="388" y="4516"/>
                  </a:cubicBezTo>
                  <a:cubicBezTo>
                    <a:pt x="371" y="4516"/>
                    <a:pt x="345" y="4516"/>
                    <a:pt x="323" y="4505"/>
                  </a:cubicBezTo>
                  <a:cubicBezTo>
                    <a:pt x="318" y="4468"/>
                    <a:pt x="307" y="4425"/>
                    <a:pt x="307" y="4387"/>
                  </a:cubicBezTo>
                  <a:lnTo>
                    <a:pt x="307" y="4339"/>
                  </a:lnTo>
                  <a:lnTo>
                    <a:pt x="307" y="4333"/>
                  </a:lnTo>
                  <a:cubicBezTo>
                    <a:pt x="307" y="4274"/>
                    <a:pt x="301" y="4204"/>
                    <a:pt x="301" y="4145"/>
                  </a:cubicBezTo>
                  <a:lnTo>
                    <a:pt x="301" y="4075"/>
                  </a:lnTo>
                  <a:cubicBezTo>
                    <a:pt x="301" y="4038"/>
                    <a:pt x="296" y="3995"/>
                    <a:pt x="307" y="3962"/>
                  </a:cubicBezTo>
                  <a:cubicBezTo>
                    <a:pt x="355" y="3962"/>
                    <a:pt x="409" y="3968"/>
                    <a:pt x="457" y="3979"/>
                  </a:cubicBezTo>
                  <a:cubicBezTo>
                    <a:pt x="510" y="3984"/>
                    <a:pt x="562" y="3987"/>
                    <a:pt x="615" y="3987"/>
                  </a:cubicBezTo>
                  <a:cubicBezTo>
                    <a:pt x="676" y="3987"/>
                    <a:pt x="738" y="3982"/>
                    <a:pt x="801" y="3968"/>
                  </a:cubicBezTo>
                  <a:lnTo>
                    <a:pt x="818" y="3962"/>
                  </a:lnTo>
                  <a:lnTo>
                    <a:pt x="828" y="3941"/>
                  </a:lnTo>
                  <a:cubicBezTo>
                    <a:pt x="834" y="3925"/>
                    <a:pt x="828" y="3903"/>
                    <a:pt x="818" y="3887"/>
                  </a:cubicBezTo>
                  <a:cubicBezTo>
                    <a:pt x="812" y="3876"/>
                    <a:pt x="801" y="3860"/>
                    <a:pt x="775" y="3860"/>
                  </a:cubicBezTo>
                  <a:cubicBezTo>
                    <a:pt x="651" y="3833"/>
                    <a:pt x="533" y="3806"/>
                    <a:pt x="404" y="3780"/>
                  </a:cubicBezTo>
                  <a:cubicBezTo>
                    <a:pt x="377" y="3774"/>
                    <a:pt x="350" y="3769"/>
                    <a:pt x="323" y="3769"/>
                  </a:cubicBezTo>
                  <a:lnTo>
                    <a:pt x="307" y="3769"/>
                  </a:lnTo>
                  <a:cubicBezTo>
                    <a:pt x="291" y="3661"/>
                    <a:pt x="291" y="3522"/>
                    <a:pt x="301" y="3419"/>
                  </a:cubicBezTo>
                  <a:cubicBezTo>
                    <a:pt x="316" y="3418"/>
                    <a:pt x="330" y="3417"/>
                    <a:pt x="344" y="3417"/>
                  </a:cubicBezTo>
                  <a:cubicBezTo>
                    <a:pt x="378" y="3417"/>
                    <a:pt x="411" y="3421"/>
                    <a:pt x="441" y="3425"/>
                  </a:cubicBezTo>
                  <a:cubicBezTo>
                    <a:pt x="478" y="3427"/>
                    <a:pt x="515" y="3430"/>
                    <a:pt x="553" y="3430"/>
                  </a:cubicBezTo>
                  <a:cubicBezTo>
                    <a:pt x="608" y="3430"/>
                    <a:pt x="663" y="3423"/>
                    <a:pt x="721" y="3398"/>
                  </a:cubicBezTo>
                  <a:lnTo>
                    <a:pt x="764" y="3376"/>
                  </a:lnTo>
                  <a:lnTo>
                    <a:pt x="732" y="3344"/>
                  </a:lnTo>
                  <a:cubicBezTo>
                    <a:pt x="667" y="3280"/>
                    <a:pt x="656" y="3280"/>
                    <a:pt x="495" y="3253"/>
                  </a:cubicBezTo>
                  <a:cubicBezTo>
                    <a:pt x="441" y="3242"/>
                    <a:pt x="398" y="3231"/>
                    <a:pt x="345" y="3226"/>
                  </a:cubicBezTo>
                  <a:lnTo>
                    <a:pt x="301" y="3215"/>
                  </a:lnTo>
                  <a:cubicBezTo>
                    <a:pt x="280" y="3091"/>
                    <a:pt x="291" y="2936"/>
                    <a:pt x="307" y="2839"/>
                  </a:cubicBezTo>
                  <a:cubicBezTo>
                    <a:pt x="350" y="2833"/>
                    <a:pt x="382" y="2833"/>
                    <a:pt x="425" y="2833"/>
                  </a:cubicBezTo>
                  <a:cubicBezTo>
                    <a:pt x="522" y="2828"/>
                    <a:pt x="624" y="2828"/>
                    <a:pt x="726" y="2780"/>
                  </a:cubicBezTo>
                  <a:cubicBezTo>
                    <a:pt x="732" y="2774"/>
                    <a:pt x="737" y="2774"/>
                    <a:pt x="753" y="2769"/>
                  </a:cubicBezTo>
                  <a:lnTo>
                    <a:pt x="839" y="2720"/>
                  </a:lnTo>
                  <a:lnTo>
                    <a:pt x="775" y="2694"/>
                  </a:lnTo>
                  <a:cubicBezTo>
                    <a:pt x="678" y="2661"/>
                    <a:pt x="586" y="2661"/>
                    <a:pt x="495" y="2661"/>
                  </a:cubicBezTo>
                  <a:cubicBezTo>
                    <a:pt x="431" y="2661"/>
                    <a:pt x="371" y="2661"/>
                    <a:pt x="307" y="2640"/>
                  </a:cubicBezTo>
                  <a:cubicBezTo>
                    <a:pt x="291" y="2532"/>
                    <a:pt x="296" y="2323"/>
                    <a:pt x="318" y="2210"/>
                  </a:cubicBezTo>
                  <a:cubicBezTo>
                    <a:pt x="350" y="2204"/>
                    <a:pt x="388" y="2204"/>
                    <a:pt x="431" y="2204"/>
                  </a:cubicBezTo>
                  <a:cubicBezTo>
                    <a:pt x="517" y="2194"/>
                    <a:pt x="613" y="2194"/>
                    <a:pt x="694" y="2140"/>
                  </a:cubicBezTo>
                  <a:cubicBezTo>
                    <a:pt x="705" y="2129"/>
                    <a:pt x="710" y="2113"/>
                    <a:pt x="710" y="2102"/>
                  </a:cubicBezTo>
                  <a:lnTo>
                    <a:pt x="710" y="2097"/>
                  </a:lnTo>
                  <a:lnTo>
                    <a:pt x="721" y="2059"/>
                  </a:lnTo>
                  <a:lnTo>
                    <a:pt x="683" y="2054"/>
                  </a:lnTo>
                  <a:cubicBezTo>
                    <a:pt x="586" y="2022"/>
                    <a:pt x="484" y="2022"/>
                    <a:pt x="388" y="2016"/>
                  </a:cubicBezTo>
                  <a:lnTo>
                    <a:pt x="318" y="2016"/>
                  </a:lnTo>
                  <a:cubicBezTo>
                    <a:pt x="301" y="1973"/>
                    <a:pt x="301" y="1936"/>
                    <a:pt x="307" y="1887"/>
                  </a:cubicBezTo>
                  <a:cubicBezTo>
                    <a:pt x="307" y="1866"/>
                    <a:pt x="318" y="1839"/>
                    <a:pt x="318" y="1817"/>
                  </a:cubicBezTo>
                  <a:lnTo>
                    <a:pt x="318" y="1801"/>
                  </a:lnTo>
                  <a:cubicBezTo>
                    <a:pt x="318" y="1737"/>
                    <a:pt x="318" y="1683"/>
                    <a:pt x="323" y="1624"/>
                  </a:cubicBezTo>
                  <a:cubicBezTo>
                    <a:pt x="339" y="1622"/>
                    <a:pt x="354" y="1621"/>
                    <a:pt x="369" y="1621"/>
                  </a:cubicBezTo>
                  <a:cubicBezTo>
                    <a:pt x="406" y="1621"/>
                    <a:pt x="441" y="1625"/>
                    <a:pt x="479" y="1629"/>
                  </a:cubicBezTo>
                  <a:cubicBezTo>
                    <a:pt x="519" y="1634"/>
                    <a:pt x="560" y="1639"/>
                    <a:pt x="601" y="1639"/>
                  </a:cubicBezTo>
                  <a:cubicBezTo>
                    <a:pt x="646" y="1639"/>
                    <a:pt x="692" y="1633"/>
                    <a:pt x="737" y="1613"/>
                  </a:cubicBezTo>
                  <a:lnTo>
                    <a:pt x="753" y="1602"/>
                  </a:lnTo>
                  <a:lnTo>
                    <a:pt x="758" y="1586"/>
                  </a:lnTo>
                  <a:cubicBezTo>
                    <a:pt x="764" y="1565"/>
                    <a:pt x="764" y="1516"/>
                    <a:pt x="699" y="1495"/>
                  </a:cubicBezTo>
                  <a:cubicBezTo>
                    <a:pt x="613" y="1468"/>
                    <a:pt x="522" y="1452"/>
                    <a:pt x="436" y="1430"/>
                  </a:cubicBezTo>
                  <a:cubicBezTo>
                    <a:pt x="409" y="1425"/>
                    <a:pt x="377" y="1414"/>
                    <a:pt x="350" y="1409"/>
                  </a:cubicBezTo>
                  <a:lnTo>
                    <a:pt x="334" y="1409"/>
                  </a:lnTo>
                  <a:cubicBezTo>
                    <a:pt x="323" y="1301"/>
                    <a:pt x="323" y="1129"/>
                    <a:pt x="334" y="1032"/>
                  </a:cubicBezTo>
                  <a:lnTo>
                    <a:pt x="361" y="1032"/>
                  </a:lnTo>
                  <a:cubicBezTo>
                    <a:pt x="409" y="1038"/>
                    <a:pt x="457" y="1048"/>
                    <a:pt x="506" y="1048"/>
                  </a:cubicBezTo>
                  <a:cubicBezTo>
                    <a:pt x="565" y="1048"/>
                    <a:pt x="619" y="1048"/>
                    <a:pt x="672" y="1032"/>
                  </a:cubicBezTo>
                  <a:cubicBezTo>
                    <a:pt x="737" y="1022"/>
                    <a:pt x="780" y="968"/>
                    <a:pt x="764" y="898"/>
                  </a:cubicBezTo>
                  <a:lnTo>
                    <a:pt x="758" y="871"/>
                  </a:lnTo>
                  <a:lnTo>
                    <a:pt x="732" y="871"/>
                  </a:lnTo>
                  <a:cubicBezTo>
                    <a:pt x="592" y="860"/>
                    <a:pt x="457" y="839"/>
                    <a:pt x="323" y="807"/>
                  </a:cubicBezTo>
                  <a:cubicBezTo>
                    <a:pt x="307" y="731"/>
                    <a:pt x="307" y="651"/>
                    <a:pt x="318" y="548"/>
                  </a:cubicBezTo>
                  <a:cubicBezTo>
                    <a:pt x="323" y="462"/>
                    <a:pt x="345" y="366"/>
                    <a:pt x="361" y="280"/>
                  </a:cubicBezTo>
                  <a:lnTo>
                    <a:pt x="371" y="258"/>
                  </a:lnTo>
                  <a:cubicBezTo>
                    <a:pt x="382" y="177"/>
                    <a:pt x="388" y="172"/>
                    <a:pt x="468" y="172"/>
                  </a:cubicBezTo>
                  <a:cubicBezTo>
                    <a:pt x="608" y="145"/>
                    <a:pt x="785" y="140"/>
                    <a:pt x="968" y="140"/>
                  </a:cubicBezTo>
                  <a:close/>
                  <a:moveTo>
                    <a:pt x="888" y="0"/>
                  </a:moveTo>
                  <a:cubicBezTo>
                    <a:pt x="683" y="5"/>
                    <a:pt x="506" y="22"/>
                    <a:pt x="323" y="38"/>
                  </a:cubicBezTo>
                  <a:cubicBezTo>
                    <a:pt x="86" y="65"/>
                    <a:pt x="81" y="113"/>
                    <a:pt x="76" y="290"/>
                  </a:cubicBezTo>
                  <a:lnTo>
                    <a:pt x="76" y="328"/>
                  </a:lnTo>
                  <a:lnTo>
                    <a:pt x="76" y="425"/>
                  </a:lnTo>
                  <a:lnTo>
                    <a:pt x="76" y="516"/>
                  </a:lnTo>
                  <a:cubicBezTo>
                    <a:pt x="76" y="575"/>
                    <a:pt x="65" y="640"/>
                    <a:pt x="65" y="704"/>
                  </a:cubicBezTo>
                  <a:cubicBezTo>
                    <a:pt x="65" y="774"/>
                    <a:pt x="60" y="839"/>
                    <a:pt x="60" y="909"/>
                  </a:cubicBezTo>
                  <a:cubicBezTo>
                    <a:pt x="60" y="1027"/>
                    <a:pt x="54" y="1156"/>
                    <a:pt x="54" y="1274"/>
                  </a:cubicBezTo>
                  <a:cubicBezTo>
                    <a:pt x="49" y="1452"/>
                    <a:pt x="49" y="1618"/>
                    <a:pt x="43" y="1796"/>
                  </a:cubicBezTo>
                  <a:cubicBezTo>
                    <a:pt x="22" y="2403"/>
                    <a:pt x="0" y="3167"/>
                    <a:pt x="22" y="4091"/>
                  </a:cubicBezTo>
                  <a:lnTo>
                    <a:pt x="33" y="4306"/>
                  </a:lnTo>
                  <a:cubicBezTo>
                    <a:pt x="43" y="4527"/>
                    <a:pt x="49" y="4801"/>
                    <a:pt x="54" y="5086"/>
                  </a:cubicBezTo>
                  <a:cubicBezTo>
                    <a:pt x="60" y="5237"/>
                    <a:pt x="60" y="5376"/>
                    <a:pt x="70" y="5522"/>
                  </a:cubicBezTo>
                  <a:cubicBezTo>
                    <a:pt x="76" y="5806"/>
                    <a:pt x="86" y="6097"/>
                    <a:pt x="86" y="6376"/>
                  </a:cubicBezTo>
                  <a:cubicBezTo>
                    <a:pt x="92" y="6591"/>
                    <a:pt x="86" y="6812"/>
                    <a:pt x="86" y="7022"/>
                  </a:cubicBezTo>
                  <a:lnTo>
                    <a:pt x="86" y="7392"/>
                  </a:lnTo>
                  <a:cubicBezTo>
                    <a:pt x="86" y="7495"/>
                    <a:pt x="92" y="7586"/>
                    <a:pt x="103" y="7672"/>
                  </a:cubicBezTo>
                  <a:cubicBezTo>
                    <a:pt x="113" y="7833"/>
                    <a:pt x="205" y="7941"/>
                    <a:pt x="355" y="7984"/>
                  </a:cubicBezTo>
                  <a:lnTo>
                    <a:pt x="377" y="7989"/>
                  </a:lnTo>
                  <a:cubicBezTo>
                    <a:pt x="398" y="7995"/>
                    <a:pt x="414" y="8005"/>
                    <a:pt x="447" y="8005"/>
                  </a:cubicBezTo>
                  <a:lnTo>
                    <a:pt x="490" y="8005"/>
                  </a:lnTo>
                  <a:cubicBezTo>
                    <a:pt x="624" y="8011"/>
                    <a:pt x="758" y="8016"/>
                    <a:pt x="898" y="8021"/>
                  </a:cubicBezTo>
                  <a:lnTo>
                    <a:pt x="914" y="8021"/>
                  </a:lnTo>
                  <a:cubicBezTo>
                    <a:pt x="1000" y="8021"/>
                    <a:pt x="1081" y="8005"/>
                    <a:pt x="1178" y="7962"/>
                  </a:cubicBezTo>
                  <a:cubicBezTo>
                    <a:pt x="1269" y="7925"/>
                    <a:pt x="1334" y="7849"/>
                    <a:pt x="1350" y="7747"/>
                  </a:cubicBezTo>
                  <a:lnTo>
                    <a:pt x="1355" y="7726"/>
                  </a:lnTo>
                  <a:cubicBezTo>
                    <a:pt x="1366" y="7683"/>
                    <a:pt x="1377" y="7634"/>
                    <a:pt x="1377" y="7581"/>
                  </a:cubicBezTo>
                  <a:lnTo>
                    <a:pt x="1382" y="7392"/>
                  </a:lnTo>
                  <a:cubicBezTo>
                    <a:pt x="1398" y="7172"/>
                    <a:pt x="1409" y="6941"/>
                    <a:pt x="1409" y="6720"/>
                  </a:cubicBezTo>
                  <a:cubicBezTo>
                    <a:pt x="1420" y="6274"/>
                    <a:pt x="1420" y="5833"/>
                    <a:pt x="1420" y="5398"/>
                  </a:cubicBezTo>
                  <a:lnTo>
                    <a:pt x="1420" y="5188"/>
                  </a:lnTo>
                  <a:lnTo>
                    <a:pt x="1420" y="4274"/>
                  </a:lnTo>
                  <a:lnTo>
                    <a:pt x="1420" y="3231"/>
                  </a:lnTo>
                  <a:cubicBezTo>
                    <a:pt x="1420" y="2575"/>
                    <a:pt x="1425" y="2038"/>
                    <a:pt x="1431" y="1527"/>
                  </a:cubicBezTo>
                  <a:cubicBezTo>
                    <a:pt x="1431" y="1301"/>
                    <a:pt x="1436" y="1081"/>
                    <a:pt x="1447" y="860"/>
                  </a:cubicBezTo>
                  <a:cubicBezTo>
                    <a:pt x="1447" y="726"/>
                    <a:pt x="1452" y="591"/>
                    <a:pt x="1452" y="457"/>
                  </a:cubicBezTo>
                  <a:lnTo>
                    <a:pt x="1452" y="269"/>
                  </a:lnTo>
                  <a:lnTo>
                    <a:pt x="1452" y="242"/>
                  </a:lnTo>
                  <a:cubicBezTo>
                    <a:pt x="1447" y="140"/>
                    <a:pt x="1393" y="65"/>
                    <a:pt x="1285" y="32"/>
                  </a:cubicBezTo>
                  <a:cubicBezTo>
                    <a:pt x="1264" y="27"/>
                    <a:pt x="1242" y="22"/>
                    <a:pt x="1215" y="22"/>
                  </a:cubicBezTo>
                  <a:cubicBezTo>
                    <a:pt x="1189" y="22"/>
                    <a:pt x="1162" y="11"/>
                    <a:pt x="1129" y="11"/>
                  </a:cubicBezTo>
                  <a:cubicBezTo>
                    <a:pt x="1049" y="5"/>
                    <a:pt x="968" y="0"/>
                    <a:pt x="888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5"/>
          <p:cNvSpPr txBox="1">
            <a:spLocks noGrp="1"/>
          </p:cNvSpPr>
          <p:nvPr>
            <p:ph type="subTitle" idx="1"/>
          </p:nvPr>
        </p:nvSpPr>
        <p:spPr>
          <a:xfrm>
            <a:off x="703800" y="3579725"/>
            <a:ext cx="7736400" cy="78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b="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2800"/>
            </a:lvl9pPr>
          </a:lstStyle>
          <a:p>
            <a:endParaRPr/>
          </a:p>
        </p:txBody>
      </p:sp>
      <p:sp>
        <p:nvSpPr>
          <p:cNvPr id="213" name="Google Shape;213;p5"/>
          <p:cNvSpPr txBox="1">
            <a:spLocks noGrp="1"/>
          </p:cNvSpPr>
          <p:nvPr>
            <p:ph type="subTitle" idx="2"/>
          </p:nvPr>
        </p:nvSpPr>
        <p:spPr>
          <a:xfrm>
            <a:off x="703800" y="1896538"/>
            <a:ext cx="7736400" cy="34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2800"/>
            </a:lvl9pPr>
          </a:lstStyle>
          <a:p>
            <a:endParaRPr/>
          </a:p>
        </p:txBody>
      </p:sp>
      <p:sp>
        <p:nvSpPr>
          <p:cNvPr id="214" name="Google Shape;214;p5"/>
          <p:cNvSpPr txBox="1">
            <a:spLocks noGrp="1"/>
          </p:cNvSpPr>
          <p:nvPr>
            <p:ph type="title"/>
          </p:nvPr>
        </p:nvSpPr>
        <p:spPr>
          <a:xfrm>
            <a:off x="720000" y="474850"/>
            <a:ext cx="77040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215" name="Google Shape;215;p5"/>
          <p:cNvGrpSpPr/>
          <p:nvPr/>
        </p:nvGrpSpPr>
        <p:grpSpPr>
          <a:xfrm>
            <a:off x="92778" y="112299"/>
            <a:ext cx="8914335" cy="5025648"/>
            <a:chOff x="92778" y="112299"/>
            <a:chExt cx="8914335" cy="5025648"/>
          </a:xfrm>
        </p:grpSpPr>
        <p:grpSp>
          <p:nvGrpSpPr>
            <p:cNvPr id="216" name="Google Shape;216;p5"/>
            <p:cNvGrpSpPr/>
            <p:nvPr/>
          </p:nvGrpSpPr>
          <p:grpSpPr>
            <a:xfrm>
              <a:off x="92778" y="4388972"/>
              <a:ext cx="627228" cy="614662"/>
              <a:chOff x="2669400" y="1610725"/>
              <a:chExt cx="167225" cy="163875"/>
            </a:xfrm>
          </p:grpSpPr>
          <p:sp>
            <p:nvSpPr>
              <p:cNvPr id="217" name="Google Shape;217;p5"/>
              <p:cNvSpPr/>
              <p:nvPr/>
            </p:nvSpPr>
            <p:spPr>
              <a:xfrm>
                <a:off x="2669400" y="1610725"/>
                <a:ext cx="167225" cy="163875"/>
              </a:xfrm>
              <a:custGeom>
                <a:avLst/>
                <a:gdLst/>
                <a:ahLst/>
                <a:cxnLst/>
                <a:rect l="l" t="t" r="r" b="b"/>
                <a:pathLst>
                  <a:path w="6689" h="6555" extrusionOk="0">
                    <a:moveTo>
                      <a:pt x="6452" y="242"/>
                    </a:moveTo>
                    <a:cubicBezTo>
                      <a:pt x="6409" y="377"/>
                      <a:pt x="6372" y="506"/>
                      <a:pt x="6339" y="630"/>
                    </a:cubicBezTo>
                    <a:lnTo>
                      <a:pt x="6313" y="678"/>
                    </a:lnTo>
                    <a:lnTo>
                      <a:pt x="6339" y="699"/>
                    </a:lnTo>
                    <a:lnTo>
                      <a:pt x="6313" y="705"/>
                    </a:lnTo>
                    <a:cubicBezTo>
                      <a:pt x="6313" y="705"/>
                      <a:pt x="6313" y="710"/>
                      <a:pt x="6318" y="721"/>
                    </a:cubicBezTo>
                    <a:cubicBezTo>
                      <a:pt x="6313" y="737"/>
                      <a:pt x="6302" y="753"/>
                      <a:pt x="6302" y="775"/>
                    </a:cubicBezTo>
                    <a:cubicBezTo>
                      <a:pt x="6286" y="764"/>
                      <a:pt x="6270" y="759"/>
                      <a:pt x="6248" y="753"/>
                    </a:cubicBezTo>
                    <a:cubicBezTo>
                      <a:pt x="6189" y="730"/>
                      <a:pt x="6122" y="708"/>
                      <a:pt x="6045" y="708"/>
                    </a:cubicBezTo>
                    <a:cubicBezTo>
                      <a:pt x="6030" y="708"/>
                      <a:pt x="6016" y="709"/>
                      <a:pt x="6001" y="710"/>
                    </a:cubicBezTo>
                    <a:lnTo>
                      <a:pt x="5963" y="721"/>
                    </a:lnTo>
                    <a:lnTo>
                      <a:pt x="5979" y="759"/>
                    </a:lnTo>
                    <a:cubicBezTo>
                      <a:pt x="5979" y="764"/>
                      <a:pt x="5985" y="775"/>
                      <a:pt x="5985" y="780"/>
                    </a:cubicBezTo>
                    <a:cubicBezTo>
                      <a:pt x="5995" y="802"/>
                      <a:pt x="6001" y="818"/>
                      <a:pt x="6022" y="834"/>
                    </a:cubicBezTo>
                    <a:cubicBezTo>
                      <a:pt x="6054" y="861"/>
                      <a:pt x="6092" y="882"/>
                      <a:pt x="6130" y="893"/>
                    </a:cubicBezTo>
                    <a:cubicBezTo>
                      <a:pt x="6162" y="909"/>
                      <a:pt x="6189" y="920"/>
                      <a:pt x="6221" y="936"/>
                    </a:cubicBezTo>
                    <a:lnTo>
                      <a:pt x="6243" y="941"/>
                    </a:lnTo>
                    <a:cubicBezTo>
                      <a:pt x="6227" y="995"/>
                      <a:pt x="6210" y="1049"/>
                      <a:pt x="6189" y="1097"/>
                    </a:cubicBezTo>
                    <a:cubicBezTo>
                      <a:pt x="6184" y="1113"/>
                      <a:pt x="6167" y="1140"/>
                      <a:pt x="6162" y="1162"/>
                    </a:cubicBezTo>
                    <a:cubicBezTo>
                      <a:pt x="6135" y="1162"/>
                      <a:pt x="6114" y="1156"/>
                      <a:pt x="6081" y="1146"/>
                    </a:cubicBezTo>
                    <a:cubicBezTo>
                      <a:pt x="6054" y="1139"/>
                      <a:pt x="6022" y="1130"/>
                      <a:pt x="5988" y="1130"/>
                    </a:cubicBezTo>
                    <a:cubicBezTo>
                      <a:pt x="5969" y="1130"/>
                      <a:pt x="5950" y="1133"/>
                      <a:pt x="5931" y="1140"/>
                    </a:cubicBezTo>
                    <a:lnTo>
                      <a:pt x="5850" y="1167"/>
                    </a:lnTo>
                    <a:lnTo>
                      <a:pt x="6108" y="1280"/>
                    </a:lnTo>
                    <a:cubicBezTo>
                      <a:pt x="6103" y="1334"/>
                      <a:pt x="6081" y="1382"/>
                      <a:pt x="6060" y="1431"/>
                    </a:cubicBezTo>
                    <a:cubicBezTo>
                      <a:pt x="6054" y="1452"/>
                      <a:pt x="6049" y="1463"/>
                      <a:pt x="6038" y="1484"/>
                    </a:cubicBezTo>
                    <a:lnTo>
                      <a:pt x="5759" y="1436"/>
                    </a:lnTo>
                    <a:lnTo>
                      <a:pt x="5807" y="1506"/>
                    </a:lnTo>
                    <a:cubicBezTo>
                      <a:pt x="5813" y="1517"/>
                      <a:pt x="5818" y="1522"/>
                      <a:pt x="5823" y="1533"/>
                    </a:cubicBezTo>
                    <a:cubicBezTo>
                      <a:pt x="5839" y="1549"/>
                      <a:pt x="5845" y="1565"/>
                      <a:pt x="5861" y="1576"/>
                    </a:cubicBezTo>
                    <a:lnTo>
                      <a:pt x="5958" y="1640"/>
                    </a:lnTo>
                    <a:lnTo>
                      <a:pt x="5979" y="1651"/>
                    </a:lnTo>
                    <a:cubicBezTo>
                      <a:pt x="5968" y="1705"/>
                      <a:pt x="5952" y="1753"/>
                      <a:pt x="5925" y="1807"/>
                    </a:cubicBezTo>
                    <a:cubicBezTo>
                      <a:pt x="5888" y="1807"/>
                      <a:pt x="5850" y="1802"/>
                      <a:pt x="5813" y="1785"/>
                    </a:cubicBezTo>
                    <a:cubicBezTo>
                      <a:pt x="5770" y="1775"/>
                      <a:pt x="5727" y="1769"/>
                      <a:pt x="5678" y="1769"/>
                    </a:cubicBezTo>
                    <a:lnTo>
                      <a:pt x="5603" y="1769"/>
                    </a:lnTo>
                    <a:lnTo>
                      <a:pt x="5651" y="1818"/>
                    </a:lnTo>
                    <a:cubicBezTo>
                      <a:pt x="5700" y="1871"/>
                      <a:pt x="5759" y="1893"/>
                      <a:pt x="5813" y="1914"/>
                    </a:cubicBezTo>
                    <a:cubicBezTo>
                      <a:pt x="5839" y="1920"/>
                      <a:pt x="5861" y="1925"/>
                      <a:pt x="5877" y="1941"/>
                    </a:cubicBezTo>
                    <a:cubicBezTo>
                      <a:pt x="5861" y="2027"/>
                      <a:pt x="5834" y="2103"/>
                      <a:pt x="5796" y="2178"/>
                    </a:cubicBezTo>
                    <a:cubicBezTo>
                      <a:pt x="5780" y="2178"/>
                      <a:pt x="5759" y="2162"/>
                      <a:pt x="5732" y="2156"/>
                    </a:cubicBezTo>
                    <a:cubicBezTo>
                      <a:pt x="5700" y="2141"/>
                      <a:pt x="5669" y="2131"/>
                      <a:pt x="5629" y="2131"/>
                    </a:cubicBezTo>
                    <a:cubicBezTo>
                      <a:pt x="5614" y="2131"/>
                      <a:pt x="5599" y="2132"/>
                      <a:pt x="5581" y="2135"/>
                    </a:cubicBezTo>
                    <a:lnTo>
                      <a:pt x="5544" y="2151"/>
                    </a:lnTo>
                    <a:lnTo>
                      <a:pt x="5565" y="2189"/>
                    </a:lnTo>
                    <a:cubicBezTo>
                      <a:pt x="5597" y="2242"/>
                      <a:pt x="5646" y="2269"/>
                      <a:pt x="5700" y="2296"/>
                    </a:cubicBezTo>
                    <a:cubicBezTo>
                      <a:pt x="5716" y="2307"/>
                      <a:pt x="5732" y="2318"/>
                      <a:pt x="5753" y="2323"/>
                    </a:cubicBezTo>
                    <a:cubicBezTo>
                      <a:pt x="5727" y="2404"/>
                      <a:pt x="5705" y="2479"/>
                      <a:pt x="5662" y="2554"/>
                    </a:cubicBezTo>
                    <a:cubicBezTo>
                      <a:pt x="5651" y="2549"/>
                      <a:pt x="5630" y="2533"/>
                      <a:pt x="5619" y="2527"/>
                    </a:cubicBezTo>
                    <a:cubicBezTo>
                      <a:pt x="5565" y="2495"/>
                      <a:pt x="5501" y="2457"/>
                      <a:pt x="5420" y="2457"/>
                    </a:cubicBezTo>
                    <a:lnTo>
                      <a:pt x="5377" y="2457"/>
                    </a:lnTo>
                    <a:lnTo>
                      <a:pt x="5393" y="2506"/>
                    </a:lnTo>
                    <a:cubicBezTo>
                      <a:pt x="5415" y="2560"/>
                      <a:pt x="5447" y="2587"/>
                      <a:pt x="5485" y="2608"/>
                    </a:cubicBezTo>
                    <a:lnTo>
                      <a:pt x="5501" y="2630"/>
                    </a:lnTo>
                    <a:cubicBezTo>
                      <a:pt x="5528" y="2646"/>
                      <a:pt x="5554" y="2667"/>
                      <a:pt x="5581" y="2694"/>
                    </a:cubicBezTo>
                    <a:lnTo>
                      <a:pt x="5603" y="2710"/>
                    </a:lnTo>
                    <a:cubicBezTo>
                      <a:pt x="5597" y="2775"/>
                      <a:pt x="5571" y="2828"/>
                      <a:pt x="5538" y="2898"/>
                    </a:cubicBezTo>
                    <a:cubicBezTo>
                      <a:pt x="5501" y="2888"/>
                      <a:pt x="5474" y="2877"/>
                      <a:pt x="5442" y="2871"/>
                    </a:cubicBezTo>
                    <a:cubicBezTo>
                      <a:pt x="5404" y="2855"/>
                      <a:pt x="5356" y="2834"/>
                      <a:pt x="5307" y="2834"/>
                    </a:cubicBezTo>
                    <a:lnTo>
                      <a:pt x="5286" y="2834"/>
                    </a:lnTo>
                    <a:lnTo>
                      <a:pt x="5275" y="2855"/>
                    </a:lnTo>
                    <a:cubicBezTo>
                      <a:pt x="5253" y="2898"/>
                      <a:pt x="5259" y="2931"/>
                      <a:pt x="5307" y="2957"/>
                    </a:cubicBezTo>
                    <a:cubicBezTo>
                      <a:pt x="5356" y="2984"/>
                      <a:pt x="5393" y="3011"/>
                      <a:pt x="5442" y="3038"/>
                    </a:cubicBezTo>
                    <a:lnTo>
                      <a:pt x="5474" y="3060"/>
                    </a:lnTo>
                    <a:cubicBezTo>
                      <a:pt x="5463" y="3113"/>
                      <a:pt x="5436" y="3156"/>
                      <a:pt x="5415" y="3210"/>
                    </a:cubicBezTo>
                    <a:cubicBezTo>
                      <a:pt x="5409" y="3226"/>
                      <a:pt x="5404" y="3237"/>
                      <a:pt x="5404" y="3248"/>
                    </a:cubicBezTo>
                    <a:cubicBezTo>
                      <a:pt x="5377" y="3237"/>
                      <a:pt x="5356" y="3232"/>
                      <a:pt x="5329" y="3226"/>
                    </a:cubicBezTo>
                    <a:cubicBezTo>
                      <a:pt x="5287" y="3212"/>
                      <a:pt x="5253" y="3198"/>
                      <a:pt x="5203" y="3198"/>
                    </a:cubicBezTo>
                    <a:cubicBezTo>
                      <a:pt x="5195" y="3198"/>
                      <a:pt x="5187" y="3199"/>
                      <a:pt x="5178" y="3199"/>
                    </a:cubicBezTo>
                    <a:lnTo>
                      <a:pt x="5135" y="3205"/>
                    </a:lnTo>
                    <a:lnTo>
                      <a:pt x="5151" y="3248"/>
                    </a:lnTo>
                    <a:cubicBezTo>
                      <a:pt x="5178" y="3312"/>
                      <a:pt x="5232" y="3339"/>
                      <a:pt x="5280" y="3361"/>
                    </a:cubicBezTo>
                    <a:cubicBezTo>
                      <a:pt x="5302" y="3366"/>
                      <a:pt x="5323" y="3382"/>
                      <a:pt x="5334" y="3393"/>
                    </a:cubicBezTo>
                    <a:cubicBezTo>
                      <a:pt x="5307" y="3490"/>
                      <a:pt x="5270" y="3581"/>
                      <a:pt x="5227" y="3667"/>
                    </a:cubicBezTo>
                    <a:lnTo>
                      <a:pt x="5017" y="3533"/>
                    </a:lnTo>
                    <a:lnTo>
                      <a:pt x="5033" y="3608"/>
                    </a:lnTo>
                    <a:cubicBezTo>
                      <a:pt x="5044" y="3683"/>
                      <a:pt x="5054" y="3689"/>
                      <a:pt x="5167" y="3812"/>
                    </a:cubicBezTo>
                    <a:cubicBezTo>
                      <a:pt x="5162" y="3850"/>
                      <a:pt x="5141" y="3882"/>
                      <a:pt x="5124" y="3925"/>
                    </a:cubicBezTo>
                    <a:cubicBezTo>
                      <a:pt x="5119" y="3931"/>
                      <a:pt x="5119" y="3947"/>
                      <a:pt x="5114" y="3952"/>
                    </a:cubicBezTo>
                    <a:cubicBezTo>
                      <a:pt x="5098" y="3952"/>
                      <a:pt x="5087" y="3947"/>
                      <a:pt x="5071" y="3931"/>
                    </a:cubicBezTo>
                    <a:cubicBezTo>
                      <a:pt x="5060" y="3925"/>
                      <a:pt x="5054" y="3920"/>
                      <a:pt x="5038" y="3909"/>
                    </a:cubicBezTo>
                    <a:cubicBezTo>
                      <a:pt x="5033" y="3904"/>
                      <a:pt x="5028" y="3904"/>
                      <a:pt x="5017" y="3898"/>
                    </a:cubicBezTo>
                    <a:cubicBezTo>
                      <a:pt x="4990" y="3882"/>
                      <a:pt x="4958" y="3866"/>
                      <a:pt x="4909" y="3866"/>
                    </a:cubicBezTo>
                    <a:lnTo>
                      <a:pt x="4866" y="3871"/>
                    </a:lnTo>
                    <a:lnTo>
                      <a:pt x="4882" y="3909"/>
                    </a:lnTo>
                    <a:cubicBezTo>
                      <a:pt x="4909" y="3974"/>
                      <a:pt x="4958" y="4011"/>
                      <a:pt x="5001" y="4038"/>
                    </a:cubicBezTo>
                    <a:cubicBezTo>
                      <a:pt x="5017" y="4060"/>
                      <a:pt x="5044" y="4070"/>
                      <a:pt x="5060" y="4092"/>
                    </a:cubicBezTo>
                    <a:cubicBezTo>
                      <a:pt x="5038" y="4167"/>
                      <a:pt x="5006" y="4242"/>
                      <a:pt x="4974" y="4312"/>
                    </a:cubicBezTo>
                    <a:lnTo>
                      <a:pt x="4694" y="4178"/>
                    </a:lnTo>
                    <a:lnTo>
                      <a:pt x="4737" y="4269"/>
                    </a:lnTo>
                    <a:cubicBezTo>
                      <a:pt x="4770" y="4334"/>
                      <a:pt x="4818" y="4377"/>
                      <a:pt x="4866" y="4409"/>
                    </a:cubicBezTo>
                    <a:cubicBezTo>
                      <a:pt x="4882" y="4420"/>
                      <a:pt x="4904" y="4441"/>
                      <a:pt x="4920" y="4457"/>
                    </a:cubicBezTo>
                    <a:lnTo>
                      <a:pt x="4850" y="4619"/>
                    </a:lnTo>
                    <a:lnTo>
                      <a:pt x="4587" y="4484"/>
                    </a:lnTo>
                    <a:lnTo>
                      <a:pt x="4608" y="4554"/>
                    </a:lnTo>
                    <a:cubicBezTo>
                      <a:pt x="4630" y="4619"/>
                      <a:pt x="4662" y="4651"/>
                      <a:pt x="4689" y="4678"/>
                    </a:cubicBezTo>
                    <a:lnTo>
                      <a:pt x="4705" y="4689"/>
                    </a:lnTo>
                    <a:cubicBezTo>
                      <a:pt x="4721" y="4710"/>
                      <a:pt x="4743" y="4726"/>
                      <a:pt x="4770" y="4742"/>
                    </a:cubicBezTo>
                    <a:lnTo>
                      <a:pt x="4791" y="4759"/>
                    </a:lnTo>
                    <a:cubicBezTo>
                      <a:pt x="4775" y="4823"/>
                      <a:pt x="4748" y="4893"/>
                      <a:pt x="4716" y="4957"/>
                    </a:cubicBezTo>
                    <a:cubicBezTo>
                      <a:pt x="4710" y="4974"/>
                      <a:pt x="4710" y="4979"/>
                      <a:pt x="4705" y="4995"/>
                    </a:cubicBezTo>
                    <a:cubicBezTo>
                      <a:pt x="4689" y="4984"/>
                      <a:pt x="4667" y="4979"/>
                      <a:pt x="4657" y="4968"/>
                    </a:cubicBezTo>
                    <a:cubicBezTo>
                      <a:pt x="4624" y="4947"/>
                      <a:pt x="4581" y="4925"/>
                      <a:pt x="4533" y="4920"/>
                    </a:cubicBezTo>
                    <a:lnTo>
                      <a:pt x="4479" y="4914"/>
                    </a:lnTo>
                    <a:lnTo>
                      <a:pt x="4479" y="4914"/>
                    </a:lnTo>
                    <a:lnTo>
                      <a:pt x="4501" y="4957"/>
                    </a:lnTo>
                    <a:cubicBezTo>
                      <a:pt x="4528" y="5022"/>
                      <a:pt x="4571" y="5054"/>
                      <a:pt x="4608" y="5087"/>
                    </a:cubicBezTo>
                    <a:cubicBezTo>
                      <a:pt x="4630" y="5103"/>
                      <a:pt x="4641" y="5113"/>
                      <a:pt x="4657" y="5130"/>
                    </a:cubicBezTo>
                    <a:lnTo>
                      <a:pt x="4608" y="5264"/>
                    </a:lnTo>
                    <a:cubicBezTo>
                      <a:pt x="4598" y="5253"/>
                      <a:pt x="4581" y="5253"/>
                      <a:pt x="4571" y="5248"/>
                    </a:cubicBezTo>
                    <a:cubicBezTo>
                      <a:pt x="4528" y="5226"/>
                      <a:pt x="4495" y="5216"/>
                      <a:pt x="4447" y="5189"/>
                    </a:cubicBezTo>
                    <a:lnTo>
                      <a:pt x="4302" y="5113"/>
                    </a:lnTo>
                    <a:lnTo>
                      <a:pt x="4334" y="5194"/>
                    </a:lnTo>
                    <a:cubicBezTo>
                      <a:pt x="4361" y="5264"/>
                      <a:pt x="4399" y="5291"/>
                      <a:pt x="4425" y="5318"/>
                    </a:cubicBezTo>
                    <a:cubicBezTo>
                      <a:pt x="4436" y="5323"/>
                      <a:pt x="4442" y="5323"/>
                      <a:pt x="4447" y="5328"/>
                    </a:cubicBezTo>
                    <a:cubicBezTo>
                      <a:pt x="4474" y="5350"/>
                      <a:pt x="4501" y="5377"/>
                      <a:pt x="4528" y="5398"/>
                    </a:cubicBezTo>
                    <a:lnTo>
                      <a:pt x="4549" y="5409"/>
                    </a:lnTo>
                    <a:lnTo>
                      <a:pt x="4544" y="5425"/>
                    </a:lnTo>
                    <a:cubicBezTo>
                      <a:pt x="4538" y="5452"/>
                      <a:pt x="4528" y="5468"/>
                      <a:pt x="4522" y="5490"/>
                    </a:cubicBezTo>
                    <a:cubicBezTo>
                      <a:pt x="4517" y="5511"/>
                      <a:pt x="4501" y="5533"/>
                      <a:pt x="4495" y="5549"/>
                    </a:cubicBezTo>
                    <a:lnTo>
                      <a:pt x="4495" y="5560"/>
                    </a:lnTo>
                    <a:cubicBezTo>
                      <a:pt x="4479" y="5549"/>
                      <a:pt x="4463" y="5543"/>
                      <a:pt x="4447" y="5538"/>
                    </a:cubicBezTo>
                    <a:cubicBezTo>
                      <a:pt x="4403" y="5518"/>
                      <a:pt x="4354" y="5494"/>
                      <a:pt x="4297" y="5494"/>
                    </a:cubicBezTo>
                    <a:cubicBezTo>
                      <a:pt x="4292" y="5494"/>
                      <a:pt x="4286" y="5495"/>
                      <a:pt x="4280" y="5495"/>
                    </a:cubicBezTo>
                    <a:lnTo>
                      <a:pt x="4227" y="5506"/>
                    </a:lnTo>
                    <a:lnTo>
                      <a:pt x="4259" y="5549"/>
                    </a:lnTo>
                    <a:cubicBezTo>
                      <a:pt x="4291" y="5597"/>
                      <a:pt x="4339" y="5630"/>
                      <a:pt x="4382" y="5656"/>
                    </a:cubicBezTo>
                    <a:cubicBezTo>
                      <a:pt x="4409" y="5678"/>
                      <a:pt x="4425" y="5694"/>
                      <a:pt x="4447" y="5710"/>
                    </a:cubicBezTo>
                    <a:lnTo>
                      <a:pt x="4253" y="6318"/>
                    </a:lnTo>
                    <a:cubicBezTo>
                      <a:pt x="4227" y="6302"/>
                      <a:pt x="4200" y="6285"/>
                      <a:pt x="4167" y="6264"/>
                    </a:cubicBezTo>
                    <a:cubicBezTo>
                      <a:pt x="4141" y="6242"/>
                      <a:pt x="4114" y="6221"/>
                      <a:pt x="4087" y="6210"/>
                    </a:cubicBezTo>
                    <a:cubicBezTo>
                      <a:pt x="4038" y="6183"/>
                      <a:pt x="3990" y="6156"/>
                      <a:pt x="3952" y="6130"/>
                    </a:cubicBezTo>
                    <a:cubicBezTo>
                      <a:pt x="3936" y="6124"/>
                      <a:pt x="3925" y="6108"/>
                      <a:pt x="3904" y="6103"/>
                    </a:cubicBezTo>
                    <a:cubicBezTo>
                      <a:pt x="3904" y="6097"/>
                      <a:pt x="3904" y="6086"/>
                      <a:pt x="3915" y="6076"/>
                    </a:cubicBezTo>
                    <a:cubicBezTo>
                      <a:pt x="3931" y="6054"/>
                      <a:pt x="3942" y="6033"/>
                      <a:pt x="3936" y="6000"/>
                    </a:cubicBezTo>
                    <a:lnTo>
                      <a:pt x="3931" y="5974"/>
                    </a:lnTo>
                    <a:lnTo>
                      <a:pt x="3904" y="5974"/>
                    </a:lnTo>
                    <a:cubicBezTo>
                      <a:pt x="3899" y="5974"/>
                      <a:pt x="3877" y="5974"/>
                      <a:pt x="3861" y="5979"/>
                    </a:cubicBezTo>
                    <a:cubicBezTo>
                      <a:pt x="3845" y="5995"/>
                      <a:pt x="3823" y="6017"/>
                      <a:pt x="3796" y="6033"/>
                    </a:cubicBezTo>
                    <a:lnTo>
                      <a:pt x="3791" y="6043"/>
                    </a:lnTo>
                    <a:lnTo>
                      <a:pt x="3587" y="5920"/>
                    </a:lnTo>
                    <a:cubicBezTo>
                      <a:pt x="3592" y="5898"/>
                      <a:pt x="3608" y="5888"/>
                      <a:pt x="3619" y="5871"/>
                    </a:cubicBezTo>
                    <a:cubicBezTo>
                      <a:pt x="3641" y="5845"/>
                      <a:pt x="3662" y="5818"/>
                      <a:pt x="3667" y="5785"/>
                    </a:cubicBezTo>
                    <a:lnTo>
                      <a:pt x="3684" y="5737"/>
                    </a:lnTo>
                    <a:lnTo>
                      <a:pt x="3630" y="5748"/>
                    </a:lnTo>
                    <a:cubicBezTo>
                      <a:pt x="3576" y="5759"/>
                      <a:pt x="3549" y="5785"/>
                      <a:pt x="3522" y="5818"/>
                    </a:cubicBezTo>
                    <a:lnTo>
                      <a:pt x="3479" y="5861"/>
                    </a:lnTo>
                    <a:cubicBezTo>
                      <a:pt x="3447" y="5845"/>
                      <a:pt x="3415" y="5828"/>
                      <a:pt x="3382" y="5802"/>
                    </a:cubicBezTo>
                    <a:cubicBezTo>
                      <a:pt x="3372" y="5791"/>
                      <a:pt x="3361" y="5785"/>
                      <a:pt x="3356" y="5780"/>
                    </a:cubicBezTo>
                    <a:cubicBezTo>
                      <a:pt x="3356" y="5775"/>
                      <a:pt x="3356" y="5764"/>
                      <a:pt x="3366" y="5753"/>
                    </a:cubicBezTo>
                    <a:cubicBezTo>
                      <a:pt x="3382" y="5732"/>
                      <a:pt x="3393" y="5705"/>
                      <a:pt x="3382" y="5667"/>
                    </a:cubicBezTo>
                    <a:lnTo>
                      <a:pt x="3372" y="5640"/>
                    </a:lnTo>
                    <a:lnTo>
                      <a:pt x="3345" y="5640"/>
                    </a:lnTo>
                    <a:cubicBezTo>
                      <a:pt x="3313" y="5646"/>
                      <a:pt x="3291" y="5667"/>
                      <a:pt x="3275" y="5678"/>
                    </a:cubicBezTo>
                    <a:cubicBezTo>
                      <a:pt x="3264" y="5683"/>
                      <a:pt x="3253" y="5699"/>
                      <a:pt x="3248" y="5699"/>
                    </a:cubicBezTo>
                    <a:cubicBezTo>
                      <a:pt x="3184" y="5678"/>
                      <a:pt x="3130" y="5646"/>
                      <a:pt x="3065" y="5597"/>
                    </a:cubicBezTo>
                    <a:lnTo>
                      <a:pt x="3124" y="5479"/>
                    </a:lnTo>
                    <a:lnTo>
                      <a:pt x="3114" y="5457"/>
                    </a:lnTo>
                    <a:cubicBezTo>
                      <a:pt x="3098" y="5436"/>
                      <a:pt x="3076" y="5436"/>
                      <a:pt x="3065" y="5436"/>
                    </a:cubicBezTo>
                    <a:cubicBezTo>
                      <a:pt x="3038" y="5436"/>
                      <a:pt x="3022" y="5457"/>
                      <a:pt x="3012" y="5463"/>
                    </a:cubicBezTo>
                    <a:cubicBezTo>
                      <a:pt x="2990" y="5484"/>
                      <a:pt x="2979" y="5506"/>
                      <a:pt x="2958" y="5522"/>
                    </a:cubicBezTo>
                    <a:lnTo>
                      <a:pt x="2952" y="5533"/>
                    </a:lnTo>
                    <a:lnTo>
                      <a:pt x="2931" y="5522"/>
                    </a:lnTo>
                    <a:cubicBezTo>
                      <a:pt x="2904" y="5511"/>
                      <a:pt x="2882" y="5495"/>
                      <a:pt x="2856" y="5490"/>
                    </a:cubicBezTo>
                    <a:lnTo>
                      <a:pt x="2796" y="5452"/>
                    </a:lnTo>
                    <a:lnTo>
                      <a:pt x="2791" y="5441"/>
                    </a:lnTo>
                    <a:lnTo>
                      <a:pt x="2872" y="5275"/>
                    </a:lnTo>
                    <a:lnTo>
                      <a:pt x="2872" y="5275"/>
                    </a:lnTo>
                    <a:lnTo>
                      <a:pt x="2807" y="5291"/>
                    </a:lnTo>
                    <a:cubicBezTo>
                      <a:pt x="2764" y="5296"/>
                      <a:pt x="2727" y="5328"/>
                      <a:pt x="2710" y="5350"/>
                    </a:cubicBezTo>
                    <a:cubicBezTo>
                      <a:pt x="2694" y="5361"/>
                      <a:pt x="2689" y="5371"/>
                      <a:pt x="2673" y="5377"/>
                    </a:cubicBezTo>
                    <a:cubicBezTo>
                      <a:pt x="2614" y="5355"/>
                      <a:pt x="2560" y="5323"/>
                      <a:pt x="2506" y="5291"/>
                    </a:cubicBezTo>
                    <a:cubicBezTo>
                      <a:pt x="2495" y="5275"/>
                      <a:pt x="2474" y="5269"/>
                      <a:pt x="2458" y="5253"/>
                    </a:cubicBezTo>
                    <a:cubicBezTo>
                      <a:pt x="2474" y="5242"/>
                      <a:pt x="2479" y="5221"/>
                      <a:pt x="2495" y="5210"/>
                    </a:cubicBezTo>
                    <a:cubicBezTo>
                      <a:pt x="2528" y="5162"/>
                      <a:pt x="2560" y="5113"/>
                      <a:pt x="2576" y="5060"/>
                    </a:cubicBezTo>
                    <a:lnTo>
                      <a:pt x="2592" y="5000"/>
                    </a:lnTo>
                    <a:lnTo>
                      <a:pt x="2533" y="5022"/>
                    </a:lnTo>
                    <a:cubicBezTo>
                      <a:pt x="2458" y="5049"/>
                      <a:pt x="2458" y="5049"/>
                      <a:pt x="2404" y="5103"/>
                    </a:cubicBezTo>
                    <a:cubicBezTo>
                      <a:pt x="2388" y="5119"/>
                      <a:pt x="2366" y="5140"/>
                      <a:pt x="2345" y="5167"/>
                    </a:cubicBezTo>
                    <a:lnTo>
                      <a:pt x="2334" y="5189"/>
                    </a:lnTo>
                    <a:lnTo>
                      <a:pt x="2291" y="5167"/>
                    </a:lnTo>
                    <a:cubicBezTo>
                      <a:pt x="2253" y="5146"/>
                      <a:pt x="2210" y="5119"/>
                      <a:pt x="2173" y="5103"/>
                    </a:cubicBezTo>
                    <a:lnTo>
                      <a:pt x="2135" y="5081"/>
                    </a:lnTo>
                    <a:cubicBezTo>
                      <a:pt x="2146" y="5054"/>
                      <a:pt x="2162" y="5027"/>
                      <a:pt x="2178" y="5000"/>
                    </a:cubicBezTo>
                    <a:cubicBezTo>
                      <a:pt x="2205" y="4957"/>
                      <a:pt x="2232" y="4914"/>
                      <a:pt x="2237" y="4850"/>
                    </a:cubicBezTo>
                    <a:lnTo>
                      <a:pt x="2253" y="4780"/>
                    </a:lnTo>
                    <a:lnTo>
                      <a:pt x="2189" y="4818"/>
                    </a:lnTo>
                    <a:cubicBezTo>
                      <a:pt x="2135" y="4850"/>
                      <a:pt x="2098" y="4898"/>
                      <a:pt x="2065" y="4947"/>
                    </a:cubicBezTo>
                    <a:cubicBezTo>
                      <a:pt x="2049" y="4968"/>
                      <a:pt x="2028" y="4984"/>
                      <a:pt x="2017" y="5006"/>
                    </a:cubicBezTo>
                    <a:cubicBezTo>
                      <a:pt x="1931" y="4968"/>
                      <a:pt x="1839" y="4920"/>
                      <a:pt x="1759" y="4866"/>
                    </a:cubicBezTo>
                    <a:cubicBezTo>
                      <a:pt x="1770" y="4845"/>
                      <a:pt x="1780" y="4834"/>
                      <a:pt x="1796" y="4812"/>
                    </a:cubicBezTo>
                    <a:cubicBezTo>
                      <a:pt x="1823" y="4769"/>
                      <a:pt x="1850" y="4732"/>
                      <a:pt x="1861" y="4673"/>
                    </a:cubicBezTo>
                    <a:lnTo>
                      <a:pt x="1877" y="4608"/>
                    </a:lnTo>
                    <a:lnTo>
                      <a:pt x="1813" y="4630"/>
                    </a:lnTo>
                    <a:cubicBezTo>
                      <a:pt x="1743" y="4656"/>
                      <a:pt x="1700" y="4705"/>
                      <a:pt x="1651" y="4753"/>
                    </a:cubicBezTo>
                    <a:lnTo>
                      <a:pt x="1619" y="4785"/>
                    </a:lnTo>
                    <a:cubicBezTo>
                      <a:pt x="1571" y="4769"/>
                      <a:pt x="1533" y="4742"/>
                      <a:pt x="1485" y="4716"/>
                    </a:cubicBezTo>
                    <a:cubicBezTo>
                      <a:pt x="1479" y="4710"/>
                      <a:pt x="1463" y="4705"/>
                      <a:pt x="1458" y="4705"/>
                    </a:cubicBezTo>
                    <a:cubicBezTo>
                      <a:pt x="1469" y="4678"/>
                      <a:pt x="1485" y="4651"/>
                      <a:pt x="1512" y="4624"/>
                    </a:cubicBezTo>
                    <a:cubicBezTo>
                      <a:pt x="1533" y="4597"/>
                      <a:pt x="1560" y="4565"/>
                      <a:pt x="1571" y="4522"/>
                    </a:cubicBezTo>
                    <a:lnTo>
                      <a:pt x="1592" y="4463"/>
                    </a:lnTo>
                    <a:lnTo>
                      <a:pt x="1533" y="4484"/>
                    </a:lnTo>
                    <a:cubicBezTo>
                      <a:pt x="1463" y="4500"/>
                      <a:pt x="1458" y="4500"/>
                      <a:pt x="1409" y="4549"/>
                    </a:cubicBezTo>
                    <a:cubicBezTo>
                      <a:pt x="1388" y="4570"/>
                      <a:pt x="1361" y="4592"/>
                      <a:pt x="1345" y="4619"/>
                    </a:cubicBezTo>
                    <a:lnTo>
                      <a:pt x="1323" y="4635"/>
                    </a:lnTo>
                    <a:cubicBezTo>
                      <a:pt x="1270" y="4619"/>
                      <a:pt x="1221" y="4592"/>
                      <a:pt x="1167" y="4565"/>
                    </a:cubicBezTo>
                    <a:cubicBezTo>
                      <a:pt x="1141" y="4549"/>
                      <a:pt x="1114" y="4538"/>
                      <a:pt x="1087" y="4517"/>
                    </a:cubicBezTo>
                    <a:cubicBezTo>
                      <a:pt x="1092" y="4500"/>
                      <a:pt x="1108" y="4495"/>
                      <a:pt x="1114" y="4484"/>
                    </a:cubicBezTo>
                    <a:cubicBezTo>
                      <a:pt x="1167" y="4420"/>
                      <a:pt x="1221" y="4366"/>
                      <a:pt x="1248" y="4302"/>
                    </a:cubicBezTo>
                    <a:lnTo>
                      <a:pt x="1253" y="4280"/>
                    </a:lnTo>
                    <a:lnTo>
                      <a:pt x="1243" y="4269"/>
                    </a:lnTo>
                    <a:cubicBezTo>
                      <a:pt x="1227" y="4248"/>
                      <a:pt x="1216" y="4242"/>
                      <a:pt x="1194" y="4242"/>
                    </a:cubicBezTo>
                    <a:cubicBezTo>
                      <a:pt x="1167" y="4242"/>
                      <a:pt x="1157" y="4253"/>
                      <a:pt x="1141" y="4259"/>
                    </a:cubicBezTo>
                    <a:lnTo>
                      <a:pt x="979" y="4404"/>
                    </a:lnTo>
                    <a:lnTo>
                      <a:pt x="942" y="4441"/>
                    </a:lnTo>
                    <a:cubicBezTo>
                      <a:pt x="915" y="4436"/>
                      <a:pt x="888" y="4414"/>
                      <a:pt x="850" y="4404"/>
                    </a:cubicBezTo>
                    <a:cubicBezTo>
                      <a:pt x="839" y="4393"/>
                      <a:pt x="818" y="4382"/>
                      <a:pt x="796" y="4377"/>
                    </a:cubicBezTo>
                    <a:cubicBezTo>
                      <a:pt x="807" y="4361"/>
                      <a:pt x="813" y="4350"/>
                      <a:pt x="829" y="4339"/>
                    </a:cubicBezTo>
                    <a:cubicBezTo>
                      <a:pt x="866" y="4285"/>
                      <a:pt x="909" y="4242"/>
                      <a:pt x="947" y="4189"/>
                    </a:cubicBezTo>
                    <a:lnTo>
                      <a:pt x="1001" y="4113"/>
                    </a:lnTo>
                    <a:lnTo>
                      <a:pt x="985" y="4092"/>
                    </a:lnTo>
                    <a:cubicBezTo>
                      <a:pt x="974" y="4070"/>
                      <a:pt x="958" y="4060"/>
                      <a:pt x="942" y="4060"/>
                    </a:cubicBezTo>
                    <a:cubicBezTo>
                      <a:pt x="938" y="4059"/>
                      <a:pt x="934" y="4059"/>
                      <a:pt x="931" y="4059"/>
                    </a:cubicBezTo>
                    <a:cubicBezTo>
                      <a:pt x="909" y="4059"/>
                      <a:pt x="893" y="4072"/>
                      <a:pt x="888" y="4081"/>
                    </a:cubicBezTo>
                    <a:cubicBezTo>
                      <a:pt x="839" y="4119"/>
                      <a:pt x="791" y="4167"/>
                      <a:pt x="743" y="4205"/>
                    </a:cubicBezTo>
                    <a:cubicBezTo>
                      <a:pt x="727" y="4226"/>
                      <a:pt x="705" y="4253"/>
                      <a:pt x="678" y="4275"/>
                    </a:cubicBezTo>
                    <a:lnTo>
                      <a:pt x="657" y="4296"/>
                    </a:lnTo>
                    <a:cubicBezTo>
                      <a:pt x="619" y="4285"/>
                      <a:pt x="587" y="4269"/>
                      <a:pt x="544" y="4242"/>
                    </a:cubicBezTo>
                    <a:cubicBezTo>
                      <a:pt x="522" y="4226"/>
                      <a:pt x="495" y="4216"/>
                      <a:pt x="474" y="4205"/>
                    </a:cubicBezTo>
                    <a:cubicBezTo>
                      <a:pt x="431" y="4189"/>
                      <a:pt x="382" y="4162"/>
                      <a:pt x="334" y="4140"/>
                    </a:cubicBezTo>
                    <a:cubicBezTo>
                      <a:pt x="329" y="4135"/>
                      <a:pt x="323" y="4135"/>
                      <a:pt x="307" y="4124"/>
                    </a:cubicBezTo>
                    <a:lnTo>
                      <a:pt x="377" y="4087"/>
                    </a:lnTo>
                    <a:lnTo>
                      <a:pt x="1565" y="3318"/>
                    </a:lnTo>
                    <a:cubicBezTo>
                      <a:pt x="1748" y="3199"/>
                      <a:pt x="1936" y="3087"/>
                      <a:pt x="2119" y="2963"/>
                    </a:cubicBezTo>
                    <a:cubicBezTo>
                      <a:pt x="2619" y="2635"/>
                      <a:pt x="3151" y="2296"/>
                      <a:pt x="3667" y="1974"/>
                    </a:cubicBezTo>
                    <a:cubicBezTo>
                      <a:pt x="3925" y="1812"/>
                      <a:pt x="4194" y="1651"/>
                      <a:pt x="4447" y="1501"/>
                    </a:cubicBezTo>
                    <a:cubicBezTo>
                      <a:pt x="4624" y="1393"/>
                      <a:pt x="4802" y="1291"/>
                      <a:pt x="4979" y="1183"/>
                    </a:cubicBezTo>
                    <a:cubicBezTo>
                      <a:pt x="5377" y="941"/>
                      <a:pt x="5780" y="683"/>
                      <a:pt x="6119" y="468"/>
                    </a:cubicBezTo>
                    <a:cubicBezTo>
                      <a:pt x="6194" y="425"/>
                      <a:pt x="6264" y="377"/>
                      <a:pt x="6329" y="328"/>
                    </a:cubicBezTo>
                    <a:cubicBezTo>
                      <a:pt x="6361" y="302"/>
                      <a:pt x="6399" y="280"/>
                      <a:pt x="6431" y="253"/>
                    </a:cubicBezTo>
                    <a:cubicBezTo>
                      <a:pt x="6436" y="248"/>
                      <a:pt x="6442" y="248"/>
                      <a:pt x="6452" y="242"/>
                    </a:cubicBezTo>
                    <a:close/>
                    <a:moveTo>
                      <a:pt x="6592" y="1"/>
                    </a:moveTo>
                    <a:cubicBezTo>
                      <a:pt x="6538" y="1"/>
                      <a:pt x="6501" y="22"/>
                      <a:pt x="6458" y="38"/>
                    </a:cubicBezTo>
                    <a:lnTo>
                      <a:pt x="6399" y="76"/>
                    </a:lnTo>
                    <a:cubicBezTo>
                      <a:pt x="6286" y="135"/>
                      <a:pt x="6162" y="194"/>
                      <a:pt x="6049" y="264"/>
                    </a:cubicBezTo>
                    <a:cubicBezTo>
                      <a:pt x="5270" y="710"/>
                      <a:pt x="4495" y="1194"/>
                      <a:pt x="3743" y="1656"/>
                    </a:cubicBezTo>
                    <a:lnTo>
                      <a:pt x="3468" y="1834"/>
                    </a:lnTo>
                    <a:cubicBezTo>
                      <a:pt x="3200" y="2001"/>
                      <a:pt x="2925" y="2178"/>
                      <a:pt x="2657" y="2345"/>
                    </a:cubicBezTo>
                    <a:cubicBezTo>
                      <a:pt x="2452" y="2474"/>
                      <a:pt x="2259" y="2597"/>
                      <a:pt x="2055" y="2721"/>
                    </a:cubicBezTo>
                    <a:cubicBezTo>
                      <a:pt x="1447" y="3113"/>
                      <a:pt x="786" y="3533"/>
                      <a:pt x="167" y="4011"/>
                    </a:cubicBezTo>
                    <a:lnTo>
                      <a:pt x="162" y="4017"/>
                    </a:lnTo>
                    <a:cubicBezTo>
                      <a:pt x="134" y="4040"/>
                      <a:pt x="114" y="4055"/>
                      <a:pt x="88" y="4055"/>
                    </a:cubicBezTo>
                    <a:cubicBezTo>
                      <a:pt x="84" y="4055"/>
                      <a:pt x="80" y="4055"/>
                      <a:pt x="76" y="4054"/>
                    </a:cubicBezTo>
                    <a:cubicBezTo>
                      <a:pt x="70" y="4052"/>
                      <a:pt x="65" y="4051"/>
                      <a:pt x="60" y="4051"/>
                    </a:cubicBezTo>
                    <a:cubicBezTo>
                      <a:pt x="40" y="4051"/>
                      <a:pt x="24" y="4065"/>
                      <a:pt x="12" y="4087"/>
                    </a:cubicBezTo>
                    <a:cubicBezTo>
                      <a:pt x="1" y="4113"/>
                      <a:pt x="6" y="4146"/>
                      <a:pt x="28" y="4167"/>
                    </a:cubicBezTo>
                    <a:cubicBezTo>
                      <a:pt x="49" y="4189"/>
                      <a:pt x="81" y="4216"/>
                      <a:pt x="114" y="4232"/>
                    </a:cubicBezTo>
                    <a:cubicBezTo>
                      <a:pt x="200" y="4285"/>
                      <a:pt x="291" y="4334"/>
                      <a:pt x="377" y="4388"/>
                    </a:cubicBezTo>
                    <a:cubicBezTo>
                      <a:pt x="598" y="4522"/>
                      <a:pt x="834" y="4662"/>
                      <a:pt x="1060" y="4791"/>
                    </a:cubicBezTo>
                    <a:cubicBezTo>
                      <a:pt x="1420" y="4995"/>
                      <a:pt x="1786" y="5189"/>
                      <a:pt x="2146" y="5382"/>
                    </a:cubicBezTo>
                    <a:cubicBezTo>
                      <a:pt x="2334" y="5484"/>
                      <a:pt x="2522" y="5586"/>
                      <a:pt x="2700" y="5683"/>
                    </a:cubicBezTo>
                    <a:lnTo>
                      <a:pt x="2780" y="5732"/>
                    </a:lnTo>
                    <a:cubicBezTo>
                      <a:pt x="2915" y="5807"/>
                      <a:pt x="3060" y="5882"/>
                      <a:pt x="3184" y="5963"/>
                    </a:cubicBezTo>
                    <a:cubicBezTo>
                      <a:pt x="3237" y="5995"/>
                      <a:pt x="3302" y="6027"/>
                      <a:pt x="3361" y="6054"/>
                    </a:cubicBezTo>
                    <a:cubicBezTo>
                      <a:pt x="3468" y="6113"/>
                      <a:pt x="3581" y="6167"/>
                      <a:pt x="3678" y="6259"/>
                    </a:cubicBezTo>
                    <a:lnTo>
                      <a:pt x="3689" y="6264"/>
                    </a:lnTo>
                    <a:cubicBezTo>
                      <a:pt x="3775" y="6291"/>
                      <a:pt x="3850" y="6339"/>
                      <a:pt x="3931" y="6393"/>
                    </a:cubicBezTo>
                    <a:cubicBezTo>
                      <a:pt x="3979" y="6420"/>
                      <a:pt x="4017" y="6447"/>
                      <a:pt x="4065" y="6474"/>
                    </a:cubicBezTo>
                    <a:cubicBezTo>
                      <a:pt x="4081" y="6479"/>
                      <a:pt x="4087" y="6484"/>
                      <a:pt x="4098" y="6490"/>
                    </a:cubicBezTo>
                    <a:cubicBezTo>
                      <a:pt x="4146" y="6517"/>
                      <a:pt x="4194" y="6543"/>
                      <a:pt x="4253" y="6554"/>
                    </a:cubicBezTo>
                    <a:lnTo>
                      <a:pt x="4275" y="6554"/>
                    </a:lnTo>
                    <a:lnTo>
                      <a:pt x="4286" y="6533"/>
                    </a:lnTo>
                    <a:cubicBezTo>
                      <a:pt x="4382" y="6382"/>
                      <a:pt x="4463" y="6221"/>
                      <a:pt x="4528" y="6033"/>
                    </a:cubicBezTo>
                    <a:cubicBezTo>
                      <a:pt x="4646" y="5737"/>
                      <a:pt x="4759" y="5441"/>
                      <a:pt x="4877" y="5146"/>
                    </a:cubicBezTo>
                    <a:cubicBezTo>
                      <a:pt x="5141" y="4484"/>
                      <a:pt x="5409" y="3791"/>
                      <a:pt x="5673" y="3103"/>
                    </a:cubicBezTo>
                    <a:cubicBezTo>
                      <a:pt x="5888" y="2538"/>
                      <a:pt x="6097" y="1968"/>
                      <a:pt x="6302" y="1409"/>
                    </a:cubicBezTo>
                    <a:cubicBezTo>
                      <a:pt x="6372" y="1232"/>
                      <a:pt x="6436" y="1044"/>
                      <a:pt x="6506" y="861"/>
                    </a:cubicBezTo>
                    <a:cubicBezTo>
                      <a:pt x="6571" y="678"/>
                      <a:pt x="6619" y="495"/>
                      <a:pt x="6662" y="307"/>
                    </a:cubicBezTo>
                    <a:cubicBezTo>
                      <a:pt x="6678" y="216"/>
                      <a:pt x="6689" y="108"/>
                      <a:pt x="6614" y="1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5"/>
              <p:cNvSpPr/>
              <p:nvPr/>
            </p:nvSpPr>
            <p:spPr>
              <a:xfrm>
                <a:off x="2697900" y="1634775"/>
                <a:ext cx="116025" cy="119650"/>
              </a:xfrm>
              <a:custGeom>
                <a:avLst/>
                <a:gdLst/>
                <a:ahLst/>
                <a:cxnLst/>
                <a:rect l="l" t="t" r="r" b="b"/>
                <a:pathLst>
                  <a:path w="4641" h="4786" extrusionOk="0">
                    <a:moveTo>
                      <a:pt x="4355" y="404"/>
                    </a:moveTo>
                    <a:lnTo>
                      <a:pt x="4355" y="404"/>
                    </a:lnTo>
                    <a:cubicBezTo>
                      <a:pt x="4183" y="807"/>
                      <a:pt x="4027" y="1221"/>
                      <a:pt x="3882" y="1625"/>
                    </a:cubicBezTo>
                    <a:cubicBezTo>
                      <a:pt x="3845" y="1721"/>
                      <a:pt x="3812" y="1813"/>
                      <a:pt x="3780" y="1899"/>
                    </a:cubicBezTo>
                    <a:cubicBezTo>
                      <a:pt x="3710" y="2087"/>
                      <a:pt x="3646" y="2275"/>
                      <a:pt x="3587" y="2458"/>
                    </a:cubicBezTo>
                    <a:cubicBezTo>
                      <a:pt x="3533" y="2614"/>
                      <a:pt x="3479" y="2770"/>
                      <a:pt x="3425" y="2931"/>
                    </a:cubicBezTo>
                    <a:cubicBezTo>
                      <a:pt x="3302" y="3264"/>
                      <a:pt x="3173" y="3603"/>
                      <a:pt x="3054" y="3931"/>
                    </a:cubicBezTo>
                    <a:cubicBezTo>
                      <a:pt x="3001" y="4087"/>
                      <a:pt x="2941" y="4232"/>
                      <a:pt x="2888" y="4388"/>
                    </a:cubicBezTo>
                    <a:cubicBezTo>
                      <a:pt x="2866" y="4436"/>
                      <a:pt x="2850" y="4479"/>
                      <a:pt x="2834" y="4528"/>
                    </a:cubicBezTo>
                    <a:lnTo>
                      <a:pt x="2818" y="4571"/>
                    </a:lnTo>
                    <a:lnTo>
                      <a:pt x="2812" y="4560"/>
                    </a:lnTo>
                    <a:cubicBezTo>
                      <a:pt x="2307" y="4221"/>
                      <a:pt x="1769" y="3899"/>
                      <a:pt x="1302" y="3614"/>
                    </a:cubicBezTo>
                    <a:cubicBezTo>
                      <a:pt x="1049" y="3469"/>
                      <a:pt x="807" y="3334"/>
                      <a:pt x="549" y="3184"/>
                    </a:cubicBezTo>
                    <a:cubicBezTo>
                      <a:pt x="447" y="3130"/>
                      <a:pt x="345" y="3071"/>
                      <a:pt x="242" y="3017"/>
                    </a:cubicBezTo>
                    <a:cubicBezTo>
                      <a:pt x="1140" y="2409"/>
                      <a:pt x="2060" y="1840"/>
                      <a:pt x="2958" y="1280"/>
                    </a:cubicBezTo>
                    <a:cubicBezTo>
                      <a:pt x="3409" y="1001"/>
                      <a:pt x="3888" y="705"/>
                      <a:pt x="4355" y="404"/>
                    </a:cubicBezTo>
                    <a:close/>
                    <a:moveTo>
                      <a:pt x="4640" y="1"/>
                    </a:moveTo>
                    <a:lnTo>
                      <a:pt x="4484" y="98"/>
                    </a:lnTo>
                    <a:cubicBezTo>
                      <a:pt x="4431" y="162"/>
                      <a:pt x="4366" y="200"/>
                      <a:pt x="4302" y="243"/>
                    </a:cubicBezTo>
                    <a:cubicBezTo>
                      <a:pt x="4259" y="275"/>
                      <a:pt x="4210" y="302"/>
                      <a:pt x="4167" y="334"/>
                    </a:cubicBezTo>
                    <a:cubicBezTo>
                      <a:pt x="4087" y="388"/>
                      <a:pt x="4017" y="442"/>
                      <a:pt x="3936" y="496"/>
                    </a:cubicBezTo>
                    <a:cubicBezTo>
                      <a:pt x="3656" y="673"/>
                      <a:pt x="3382" y="845"/>
                      <a:pt x="3108" y="1012"/>
                    </a:cubicBezTo>
                    <a:lnTo>
                      <a:pt x="2522" y="1377"/>
                    </a:lnTo>
                    <a:lnTo>
                      <a:pt x="2285" y="1522"/>
                    </a:lnTo>
                    <a:cubicBezTo>
                      <a:pt x="1791" y="1834"/>
                      <a:pt x="1275" y="2157"/>
                      <a:pt x="769" y="2479"/>
                    </a:cubicBezTo>
                    <a:cubicBezTo>
                      <a:pt x="608" y="2582"/>
                      <a:pt x="452" y="2689"/>
                      <a:pt x="307" y="2797"/>
                    </a:cubicBezTo>
                    <a:lnTo>
                      <a:pt x="156" y="2893"/>
                    </a:lnTo>
                    <a:cubicBezTo>
                      <a:pt x="108" y="2931"/>
                      <a:pt x="54" y="2963"/>
                      <a:pt x="22" y="3017"/>
                    </a:cubicBezTo>
                    <a:lnTo>
                      <a:pt x="1" y="3038"/>
                    </a:lnTo>
                    <a:lnTo>
                      <a:pt x="22" y="3055"/>
                    </a:lnTo>
                    <a:cubicBezTo>
                      <a:pt x="124" y="3157"/>
                      <a:pt x="242" y="3227"/>
                      <a:pt x="361" y="3297"/>
                    </a:cubicBezTo>
                    <a:cubicBezTo>
                      <a:pt x="565" y="3420"/>
                      <a:pt x="775" y="3549"/>
                      <a:pt x="984" y="3668"/>
                    </a:cubicBezTo>
                    <a:cubicBezTo>
                      <a:pt x="1345" y="3883"/>
                      <a:pt x="1716" y="4098"/>
                      <a:pt x="2076" y="4313"/>
                    </a:cubicBezTo>
                    <a:cubicBezTo>
                      <a:pt x="2221" y="4393"/>
                      <a:pt x="2361" y="4490"/>
                      <a:pt x="2495" y="4576"/>
                    </a:cubicBezTo>
                    <a:cubicBezTo>
                      <a:pt x="2544" y="4608"/>
                      <a:pt x="2597" y="4635"/>
                      <a:pt x="2646" y="4668"/>
                    </a:cubicBezTo>
                    <a:cubicBezTo>
                      <a:pt x="2673" y="4684"/>
                      <a:pt x="2689" y="4705"/>
                      <a:pt x="2716" y="4716"/>
                    </a:cubicBezTo>
                    <a:cubicBezTo>
                      <a:pt x="2742" y="4737"/>
                      <a:pt x="2769" y="4759"/>
                      <a:pt x="2796" y="4770"/>
                    </a:cubicBezTo>
                    <a:cubicBezTo>
                      <a:pt x="2812" y="4775"/>
                      <a:pt x="2823" y="4786"/>
                      <a:pt x="2839" y="4786"/>
                    </a:cubicBezTo>
                    <a:cubicBezTo>
                      <a:pt x="2866" y="4786"/>
                      <a:pt x="2882" y="4770"/>
                      <a:pt x="2904" y="4748"/>
                    </a:cubicBezTo>
                    <a:cubicBezTo>
                      <a:pt x="2909" y="4737"/>
                      <a:pt x="2920" y="4721"/>
                      <a:pt x="2920" y="4716"/>
                    </a:cubicBezTo>
                    <a:lnTo>
                      <a:pt x="2920" y="4711"/>
                    </a:lnTo>
                    <a:cubicBezTo>
                      <a:pt x="3119" y="4211"/>
                      <a:pt x="3328" y="3662"/>
                      <a:pt x="3565" y="2969"/>
                    </a:cubicBezTo>
                    <a:lnTo>
                      <a:pt x="3608" y="2840"/>
                    </a:lnTo>
                    <a:cubicBezTo>
                      <a:pt x="3742" y="2447"/>
                      <a:pt x="3888" y="2044"/>
                      <a:pt x="4049" y="1646"/>
                    </a:cubicBezTo>
                    <a:cubicBezTo>
                      <a:pt x="4216" y="1243"/>
                      <a:pt x="4382" y="818"/>
                      <a:pt x="4533" y="447"/>
                    </a:cubicBezTo>
                    <a:cubicBezTo>
                      <a:pt x="4565" y="366"/>
                      <a:pt x="4592" y="286"/>
                      <a:pt x="4624" y="178"/>
                    </a:cubicBezTo>
                    <a:cubicBezTo>
                      <a:pt x="4630" y="162"/>
                      <a:pt x="4630" y="135"/>
                      <a:pt x="4630" y="108"/>
                    </a:cubicBezTo>
                    <a:lnTo>
                      <a:pt x="4630" y="65"/>
                    </a:lnTo>
                    <a:lnTo>
                      <a:pt x="4640" y="1"/>
                    </a:ln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19" name="Google Shape;219;p5"/>
            <p:cNvSpPr/>
            <p:nvPr/>
          </p:nvSpPr>
          <p:spPr>
            <a:xfrm rot="-2035349">
              <a:off x="746654" y="4432184"/>
              <a:ext cx="395566" cy="650769"/>
            </a:xfrm>
            <a:custGeom>
              <a:avLst/>
              <a:gdLst/>
              <a:ahLst/>
              <a:cxnLst/>
              <a:rect l="l" t="t" r="r" b="b"/>
              <a:pathLst>
                <a:path w="4619" h="7599" extrusionOk="0">
                  <a:moveTo>
                    <a:pt x="4173" y="98"/>
                  </a:moveTo>
                  <a:cubicBezTo>
                    <a:pt x="4178" y="98"/>
                    <a:pt x="4189" y="98"/>
                    <a:pt x="4200" y="104"/>
                  </a:cubicBezTo>
                  <a:cubicBezTo>
                    <a:pt x="4210" y="120"/>
                    <a:pt x="4232" y="125"/>
                    <a:pt x="4253" y="131"/>
                  </a:cubicBezTo>
                  <a:cubicBezTo>
                    <a:pt x="4205" y="157"/>
                    <a:pt x="4146" y="174"/>
                    <a:pt x="4076" y="174"/>
                  </a:cubicBezTo>
                  <a:cubicBezTo>
                    <a:pt x="4081" y="152"/>
                    <a:pt x="4103" y="141"/>
                    <a:pt x="4124" y="120"/>
                  </a:cubicBezTo>
                  <a:cubicBezTo>
                    <a:pt x="4146" y="104"/>
                    <a:pt x="4157" y="98"/>
                    <a:pt x="4173" y="98"/>
                  </a:cubicBezTo>
                  <a:close/>
                  <a:moveTo>
                    <a:pt x="4334" y="254"/>
                  </a:moveTo>
                  <a:cubicBezTo>
                    <a:pt x="4318" y="260"/>
                    <a:pt x="4302" y="265"/>
                    <a:pt x="4291" y="265"/>
                  </a:cubicBezTo>
                  <a:cubicBezTo>
                    <a:pt x="4210" y="287"/>
                    <a:pt x="4130" y="313"/>
                    <a:pt x="4044" y="340"/>
                  </a:cubicBezTo>
                  <a:lnTo>
                    <a:pt x="3995" y="356"/>
                  </a:lnTo>
                  <a:lnTo>
                    <a:pt x="3995" y="356"/>
                  </a:lnTo>
                  <a:lnTo>
                    <a:pt x="4017" y="313"/>
                  </a:lnTo>
                  <a:cubicBezTo>
                    <a:pt x="4049" y="308"/>
                    <a:pt x="4081" y="303"/>
                    <a:pt x="4108" y="292"/>
                  </a:cubicBezTo>
                  <a:cubicBezTo>
                    <a:pt x="4184" y="281"/>
                    <a:pt x="4253" y="260"/>
                    <a:pt x="4334" y="254"/>
                  </a:cubicBezTo>
                  <a:close/>
                  <a:moveTo>
                    <a:pt x="4135" y="453"/>
                  </a:moveTo>
                  <a:cubicBezTo>
                    <a:pt x="4081" y="469"/>
                    <a:pt x="4028" y="480"/>
                    <a:pt x="3968" y="502"/>
                  </a:cubicBezTo>
                  <a:lnTo>
                    <a:pt x="3936" y="507"/>
                  </a:lnTo>
                  <a:lnTo>
                    <a:pt x="3947" y="475"/>
                  </a:lnTo>
                  <a:cubicBezTo>
                    <a:pt x="3963" y="475"/>
                    <a:pt x="3985" y="469"/>
                    <a:pt x="3995" y="469"/>
                  </a:cubicBezTo>
                  <a:cubicBezTo>
                    <a:pt x="4044" y="459"/>
                    <a:pt x="4092" y="453"/>
                    <a:pt x="4135" y="453"/>
                  </a:cubicBezTo>
                  <a:close/>
                  <a:moveTo>
                    <a:pt x="4184" y="571"/>
                  </a:moveTo>
                  <a:lnTo>
                    <a:pt x="3942" y="631"/>
                  </a:lnTo>
                  <a:lnTo>
                    <a:pt x="3882" y="641"/>
                  </a:lnTo>
                  <a:cubicBezTo>
                    <a:pt x="3882" y="636"/>
                    <a:pt x="3888" y="631"/>
                    <a:pt x="3893" y="631"/>
                  </a:cubicBezTo>
                  <a:cubicBezTo>
                    <a:pt x="3920" y="625"/>
                    <a:pt x="3947" y="614"/>
                    <a:pt x="3985" y="609"/>
                  </a:cubicBezTo>
                  <a:lnTo>
                    <a:pt x="4184" y="571"/>
                  </a:lnTo>
                  <a:close/>
                  <a:moveTo>
                    <a:pt x="4124" y="738"/>
                  </a:moveTo>
                  <a:lnTo>
                    <a:pt x="4124" y="738"/>
                  </a:lnTo>
                  <a:cubicBezTo>
                    <a:pt x="4028" y="765"/>
                    <a:pt x="3936" y="792"/>
                    <a:pt x="3834" y="819"/>
                  </a:cubicBezTo>
                  <a:lnTo>
                    <a:pt x="3807" y="830"/>
                  </a:lnTo>
                  <a:cubicBezTo>
                    <a:pt x="3813" y="824"/>
                    <a:pt x="3813" y="813"/>
                    <a:pt x="3813" y="803"/>
                  </a:cubicBezTo>
                  <a:cubicBezTo>
                    <a:pt x="3818" y="792"/>
                    <a:pt x="3829" y="776"/>
                    <a:pt x="3850" y="776"/>
                  </a:cubicBezTo>
                  <a:cubicBezTo>
                    <a:pt x="3942" y="765"/>
                    <a:pt x="4028" y="749"/>
                    <a:pt x="4124" y="738"/>
                  </a:cubicBezTo>
                  <a:close/>
                  <a:moveTo>
                    <a:pt x="3823" y="1039"/>
                  </a:moveTo>
                  <a:cubicBezTo>
                    <a:pt x="3780" y="1055"/>
                    <a:pt x="3743" y="1061"/>
                    <a:pt x="3700" y="1109"/>
                  </a:cubicBezTo>
                  <a:lnTo>
                    <a:pt x="3694" y="1114"/>
                  </a:lnTo>
                  <a:lnTo>
                    <a:pt x="3689" y="1114"/>
                  </a:lnTo>
                  <a:cubicBezTo>
                    <a:pt x="3700" y="1061"/>
                    <a:pt x="3700" y="1061"/>
                    <a:pt x="3748" y="1055"/>
                  </a:cubicBezTo>
                  <a:cubicBezTo>
                    <a:pt x="3775" y="1045"/>
                    <a:pt x="3796" y="1045"/>
                    <a:pt x="3823" y="1039"/>
                  </a:cubicBezTo>
                  <a:close/>
                  <a:moveTo>
                    <a:pt x="3049" y="1061"/>
                  </a:moveTo>
                  <a:cubicBezTo>
                    <a:pt x="3071" y="1066"/>
                    <a:pt x="3087" y="1071"/>
                    <a:pt x="3103" y="1082"/>
                  </a:cubicBezTo>
                  <a:cubicBezTo>
                    <a:pt x="3511" y="1244"/>
                    <a:pt x="3931" y="1405"/>
                    <a:pt x="4339" y="1566"/>
                  </a:cubicBezTo>
                  <a:cubicBezTo>
                    <a:pt x="4366" y="1577"/>
                    <a:pt x="4377" y="1582"/>
                    <a:pt x="4388" y="1598"/>
                  </a:cubicBezTo>
                  <a:cubicBezTo>
                    <a:pt x="4393" y="1604"/>
                    <a:pt x="4393" y="1620"/>
                    <a:pt x="4388" y="1647"/>
                  </a:cubicBezTo>
                  <a:cubicBezTo>
                    <a:pt x="4296" y="1846"/>
                    <a:pt x="4205" y="2061"/>
                    <a:pt x="4071" y="2254"/>
                  </a:cubicBezTo>
                  <a:cubicBezTo>
                    <a:pt x="4054" y="2270"/>
                    <a:pt x="4044" y="2292"/>
                    <a:pt x="4022" y="2303"/>
                  </a:cubicBezTo>
                  <a:cubicBezTo>
                    <a:pt x="4017" y="2303"/>
                    <a:pt x="4017" y="2308"/>
                    <a:pt x="4011" y="2308"/>
                  </a:cubicBezTo>
                  <a:cubicBezTo>
                    <a:pt x="3641" y="2147"/>
                    <a:pt x="3248" y="2028"/>
                    <a:pt x="2882" y="1905"/>
                  </a:cubicBezTo>
                  <a:cubicBezTo>
                    <a:pt x="2818" y="1889"/>
                    <a:pt x="2753" y="1867"/>
                    <a:pt x="2694" y="1846"/>
                  </a:cubicBezTo>
                  <a:cubicBezTo>
                    <a:pt x="2678" y="1808"/>
                    <a:pt x="2694" y="1781"/>
                    <a:pt x="2705" y="1754"/>
                  </a:cubicBezTo>
                  <a:lnTo>
                    <a:pt x="2952" y="1163"/>
                  </a:lnTo>
                  <a:cubicBezTo>
                    <a:pt x="2968" y="1120"/>
                    <a:pt x="3001" y="1093"/>
                    <a:pt x="3044" y="1061"/>
                  </a:cubicBezTo>
                  <a:close/>
                  <a:moveTo>
                    <a:pt x="2952" y="2141"/>
                  </a:moveTo>
                  <a:lnTo>
                    <a:pt x="3404" y="2303"/>
                  </a:lnTo>
                  <a:cubicBezTo>
                    <a:pt x="3345" y="2378"/>
                    <a:pt x="3275" y="2453"/>
                    <a:pt x="3216" y="2523"/>
                  </a:cubicBezTo>
                  <a:lnTo>
                    <a:pt x="2834" y="2959"/>
                  </a:lnTo>
                  <a:cubicBezTo>
                    <a:pt x="2641" y="3184"/>
                    <a:pt x="2436" y="3416"/>
                    <a:pt x="2243" y="3647"/>
                  </a:cubicBezTo>
                  <a:cubicBezTo>
                    <a:pt x="2049" y="3883"/>
                    <a:pt x="1845" y="4114"/>
                    <a:pt x="1651" y="4346"/>
                  </a:cubicBezTo>
                  <a:cubicBezTo>
                    <a:pt x="1490" y="4539"/>
                    <a:pt x="1329" y="4727"/>
                    <a:pt x="1167" y="4916"/>
                  </a:cubicBezTo>
                  <a:cubicBezTo>
                    <a:pt x="1033" y="5077"/>
                    <a:pt x="893" y="5238"/>
                    <a:pt x="759" y="5399"/>
                  </a:cubicBezTo>
                  <a:cubicBezTo>
                    <a:pt x="689" y="5475"/>
                    <a:pt x="624" y="5555"/>
                    <a:pt x="555" y="5636"/>
                  </a:cubicBezTo>
                  <a:cubicBezTo>
                    <a:pt x="533" y="5657"/>
                    <a:pt x="522" y="5679"/>
                    <a:pt x="501" y="5695"/>
                  </a:cubicBezTo>
                  <a:lnTo>
                    <a:pt x="495" y="5700"/>
                  </a:lnTo>
                  <a:cubicBezTo>
                    <a:pt x="474" y="5679"/>
                    <a:pt x="452" y="5641"/>
                    <a:pt x="436" y="5614"/>
                  </a:cubicBezTo>
                  <a:cubicBezTo>
                    <a:pt x="415" y="5588"/>
                    <a:pt x="399" y="5561"/>
                    <a:pt x="372" y="5534"/>
                  </a:cubicBezTo>
                  <a:cubicBezTo>
                    <a:pt x="399" y="5518"/>
                    <a:pt x="399" y="5507"/>
                    <a:pt x="409" y="5507"/>
                  </a:cubicBezTo>
                  <a:cubicBezTo>
                    <a:pt x="420" y="5480"/>
                    <a:pt x="442" y="5464"/>
                    <a:pt x="452" y="5437"/>
                  </a:cubicBezTo>
                  <a:lnTo>
                    <a:pt x="770" y="5018"/>
                  </a:lnTo>
                  <a:cubicBezTo>
                    <a:pt x="1141" y="4528"/>
                    <a:pt x="1517" y="4039"/>
                    <a:pt x="1893" y="3545"/>
                  </a:cubicBezTo>
                  <a:cubicBezTo>
                    <a:pt x="2028" y="3373"/>
                    <a:pt x="2157" y="3206"/>
                    <a:pt x="2291" y="3034"/>
                  </a:cubicBezTo>
                  <a:cubicBezTo>
                    <a:pt x="2409" y="2889"/>
                    <a:pt x="2522" y="2733"/>
                    <a:pt x="2641" y="2588"/>
                  </a:cubicBezTo>
                  <a:lnTo>
                    <a:pt x="2839" y="2303"/>
                  </a:lnTo>
                  <a:cubicBezTo>
                    <a:pt x="2872" y="2254"/>
                    <a:pt x="2899" y="2217"/>
                    <a:pt x="2936" y="2168"/>
                  </a:cubicBezTo>
                  <a:cubicBezTo>
                    <a:pt x="2942" y="2163"/>
                    <a:pt x="2947" y="2152"/>
                    <a:pt x="2952" y="2141"/>
                  </a:cubicBezTo>
                  <a:close/>
                  <a:moveTo>
                    <a:pt x="3517" y="2464"/>
                  </a:moveTo>
                  <a:cubicBezTo>
                    <a:pt x="3517" y="2598"/>
                    <a:pt x="3511" y="2738"/>
                    <a:pt x="3511" y="2873"/>
                  </a:cubicBezTo>
                  <a:cubicBezTo>
                    <a:pt x="3506" y="3222"/>
                    <a:pt x="3501" y="3582"/>
                    <a:pt x="3490" y="3937"/>
                  </a:cubicBezTo>
                  <a:cubicBezTo>
                    <a:pt x="3474" y="4668"/>
                    <a:pt x="3479" y="5329"/>
                    <a:pt x="3533" y="5953"/>
                  </a:cubicBezTo>
                  <a:cubicBezTo>
                    <a:pt x="3538" y="6018"/>
                    <a:pt x="3544" y="6082"/>
                    <a:pt x="3544" y="6147"/>
                  </a:cubicBezTo>
                  <a:cubicBezTo>
                    <a:pt x="3554" y="6206"/>
                    <a:pt x="3560" y="6265"/>
                    <a:pt x="3560" y="6329"/>
                  </a:cubicBezTo>
                  <a:lnTo>
                    <a:pt x="3560" y="6389"/>
                  </a:lnTo>
                  <a:lnTo>
                    <a:pt x="3560" y="6394"/>
                  </a:lnTo>
                  <a:cubicBezTo>
                    <a:pt x="3508" y="6410"/>
                    <a:pt x="3467" y="6423"/>
                    <a:pt x="3432" y="6423"/>
                  </a:cubicBezTo>
                  <a:cubicBezTo>
                    <a:pt x="3409" y="6423"/>
                    <a:pt x="3387" y="6417"/>
                    <a:pt x="3366" y="6405"/>
                  </a:cubicBezTo>
                  <a:cubicBezTo>
                    <a:pt x="3372" y="6061"/>
                    <a:pt x="3345" y="5711"/>
                    <a:pt x="3323" y="5373"/>
                  </a:cubicBezTo>
                  <a:cubicBezTo>
                    <a:pt x="3318" y="5233"/>
                    <a:pt x="3302" y="5093"/>
                    <a:pt x="3296" y="4953"/>
                  </a:cubicBezTo>
                  <a:cubicBezTo>
                    <a:pt x="3275" y="4636"/>
                    <a:pt x="3264" y="4313"/>
                    <a:pt x="3237" y="3985"/>
                  </a:cubicBezTo>
                  <a:cubicBezTo>
                    <a:pt x="3216" y="3695"/>
                    <a:pt x="3184" y="3394"/>
                    <a:pt x="3141" y="2996"/>
                  </a:cubicBezTo>
                  <a:cubicBezTo>
                    <a:pt x="3130" y="2942"/>
                    <a:pt x="3135" y="2910"/>
                    <a:pt x="3162" y="2883"/>
                  </a:cubicBezTo>
                  <a:cubicBezTo>
                    <a:pt x="3189" y="2846"/>
                    <a:pt x="3216" y="2819"/>
                    <a:pt x="3243" y="2787"/>
                  </a:cubicBezTo>
                  <a:cubicBezTo>
                    <a:pt x="3264" y="2760"/>
                    <a:pt x="3286" y="2738"/>
                    <a:pt x="3302" y="2722"/>
                  </a:cubicBezTo>
                  <a:cubicBezTo>
                    <a:pt x="3366" y="2647"/>
                    <a:pt x="3425" y="2577"/>
                    <a:pt x="3485" y="2507"/>
                  </a:cubicBezTo>
                  <a:lnTo>
                    <a:pt x="3517" y="2464"/>
                  </a:lnTo>
                  <a:close/>
                  <a:moveTo>
                    <a:pt x="4176" y="1"/>
                  </a:moveTo>
                  <a:cubicBezTo>
                    <a:pt x="4150" y="1"/>
                    <a:pt x="4124" y="3"/>
                    <a:pt x="4098" y="7"/>
                  </a:cubicBezTo>
                  <a:cubicBezTo>
                    <a:pt x="4017" y="12"/>
                    <a:pt x="3958" y="50"/>
                    <a:pt x="3915" y="114"/>
                  </a:cubicBezTo>
                  <a:cubicBezTo>
                    <a:pt x="3888" y="152"/>
                    <a:pt x="3866" y="184"/>
                    <a:pt x="3856" y="222"/>
                  </a:cubicBezTo>
                  <a:cubicBezTo>
                    <a:pt x="3813" y="319"/>
                    <a:pt x="3764" y="426"/>
                    <a:pt x="3727" y="528"/>
                  </a:cubicBezTo>
                  <a:cubicBezTo>
                    <a:pt x="3700" y="604"/>
                    <a:pt x="3667" y="679"/>
                    <a:pt x="3641" y="749"/>
                  </a:cubicBezTo>
                  <a:cubicBezTo>
                    <a:pt x="3603" y="830"/>
                    <a:pt x="3576" y="910"/>
                    <a:pt x="3544" y="991"/>
                  </a:cubicBezTo>
                  <a:cubicBezTo>
                    <a:pt x="3538" y="1007"/>
                    <a:pt x="3533" y="1028"/>
                    <a:pt x="3517" y="1039"/>
                  </a:cubicBezTo>
                  <a:lnTo>
                    <a:pt x="3517" y="1045"/>
                  </a:lnTo>
                  <a:lnTo>
                    <a:pt x="3361" y="1002"/>
                  </a:lnTo>
                  <a:cubicBezTo>
                    <a:pt x="3291" y="980"/>
                    <a:pt x="3216" y="953"/>
                    <a:pt x="3141" y="932"/>
                  </a:cubicBezTo>
                  <a:cubicBezTo>
                    <a:pt x="3103" y="918"/>
                    <a:pt x="3067" y="912"/>
                    <a:pt x="3031" y="912"/>
                  </a:cubicBezTo>
                  <a:cubicBezTo>
                    <a:pt x="2995" y="912"/>
                    <a:pt x="2960" y="918"/>
                    <a:pt x="2925" y="932"/>
                  </a:cubicBezTo>
                  <a:lnTo>
                    <a:pt x="2920" y="932"/>
                  </a:lnTo>
                  <a:lnTo>
                    <a:pt x="2904" y="953"/>
                  </a:lnTo>
                  <a:cubicBezTo>
                    <a:pt x="2899" y="959"/>
                    <a:pt x="2893" y="975"/>
                    <a:pt x="2888" y="980"/>
                  </a:cubicBezTo>
                  <a:cubicBezTo>
                    <a:pt x="2759" y="1222"/>
                    <a:pt x="2635" y="1469"/>
                    <a:pt x="2544" y="1711"/>
                  </a:cubicBezTo>
                  <a:cubicBezTo>
                    <a:pt x="2538" y="1733"/>
                    <a:pt x="2528" y="1744"/>
                    <a:pt x="2522" y="1765"/>
                  </a:cubicBezTo>
                  <a:cubicBezTo>
                    <a:pt x="2506" y="1851"/>
                    <a:pt x="2522" y="1916"/>
                    <a:pt x="2598" y="1964"/>
                  </a:cubicBezTo>
                  <a:cubicBezTo>
                    <a:pt x="2630" y="1985"/>
                    <a:pt x="2673" y="2007"/>
                    <a:pt x="2705" y="2028"/>
                  </a:cubicBezTo>
                  <a:lnTo>
                    <a:pt x="2737" y="2045"/>
                  </a:lnTo>
                  <a:cubicBezTo>
                    <a:pt x="2764" y="2061"/>
                    <a:pt x="2786" y="2066"/>
                    <a:pt x="2813" y="2082"/>
                  </a:cubicBezTo>
                  <a:cubicBezTo>
                    <a:pt x="2807" y="2088"/>
                    <a:pt x="2796" y="2098"/>
                    <a:pt x="2791" y="2109"/>
                  </a:cubicBezTo>
                  <a:cubicBezTo>
                    <a:pt x="2657" y="2276"/>
                    <a:pt x="2522" y="2442"/>
                    <a:pt x="2382" y="2609"/>
                  </a:cubicBezTo>
                  <a:cubicBezTo>
                    <a:pt x="2092" y="2969"/>
                    <a:pt x="1796" y="3335"/>
                    <a:pt x="1506" y="3700"/>
                  </a:cubicBezTo>
                  <a:cubicBezTo>
                    <a:pt x="1130" y="4179"/>
                    <a:pt x="764" y="4679"/>
                    <a:pt x="377" y="5238"/>
                  </a:cubicBezTo>
                  <a:cubicBezTo>
                    <a:pt x="323" y="5313"/>
                    <a:pt x="270" y="5389"/>
                    <a:pt x="210" y="5459"/>
                  </a:cubicBezTo>
                  <a:cubicBezTo>
                    <a:pt x="151" y="5534"/>
                    <a:pt x="119" y="5614"/>
                    <a:pt x="98" y="5717"/>
                  </a:cubicBezTo>
                  <a:cubicBezTo>
                    <a:pt x="76" y="5808"/>
                    <a:pt x="65" y="5905"/>
                    <a:pt x="44" y="5991"/>
                  </a:cubicBezTo>
                  <a:cubicBezTo>
                    <a:pt x="22" y="6114"/>
                    <a:pt x="1" y="6254"/>
                    <a:pt x="12" y="6399"/>
                  </a:cubicBezTo>
                  <a:cubicBezTo>
                    <a:pt x="12" y="6416"/>
                    <a:pt x="17" y="6469"/>
                    <a:pt x="76" y="6469"/>
                  </a:cubicBezTo>
                  <a:lnTo>
                    <a:pt x="98" y="6469"/>
                  </a:lnTo>
                  <a:lnTo>
                    <a:pt x="108" y="6448"/>
                  </a:lnTo>
                  <a:cubicBezTo>
                    <a:pt x="119" y="6442"/>
                    <a:pt x="119" y="6437"/>
                    <a:pt x="124" y="6426"/>
                  </a:cubicBezTo>
                  <a:cubicBezTo>
                    <a:pt x="135" y="6410"/>
                    <a:pt x="146" y="6389"/>
                    <a:pt x="151" y="6367"/>
                  </a:cubicBezTo>
                  <a:cubicBezTo>
                    <a:pt x="184" y="6276"/>
                    <a:pt x="210" y="6174"/>
                    <a:pt x="237" y="6088"/>
                  </a:cubicBezTo>
                  <a:cubicBezTo>
                    <a:pt x="253" y="6034"/>
                    <a:pt x="264" y="5980"/>
                    <a:pt x="286" y="5926"/>
                  </a:cubicBezTo>
                  <a:cubicBezTo>
                    <a:pt x="302" y="5878"/>
                    <a:pt x="313" y="5824"/>
                    <a:pt x="323" y="5776"/>
                  </a:cubicBezTo>
                  <a:cubicBezTo>
                    <a:pt x="323" y="5770"/>
                    <a:pt x="334" y="5770"/>
                    <a:pt x="334" y="5765"/>
                  </a:cubicBezTo>
                  <a:lnTo>
                    <a:pt x="366" y="5797"/>
                  </a:lnTo>
                  <a:cubicBezTo>
                    <a:pt x="393" y="5829"/>
                    <a:pt x="425" y="5862"/>
                    <a:pt x="479" y="5883"/>
                  </a:cubicBezTo>
                  <a:lnTo>
                    <a:pt x="495" y="5883"/>
                  </a:lnTo>
                  <a:lnTo>
                    <a:pt x="506" y="5878"/>
                  </a:lnTo>
                  <a:cubicBezTo>
                    <a:pt x="592" y="5829"/>
                    <a:pt x="662" y="5754"/>
                    <a:pt x="737" y="5684"/>
                  </a:cubicBezTo>
                  <a:lnTo>
                    <a:pt x="850" y="5555"/>
                  </a:lnTo>
                  <a:cubicBezTo>
                    <a:pt x="1028" y="5373"/>
                    <a:pt x="1200" y="5179"/>
                    <a:pt x="1366" y="4985"/>
                  </a:cubicBezTo>
                  <a:cubicBezTo>
                    <a:pt x="1705" y="4598"/>
                    <a:pt x="2038" y="4206"/>
                    <a:pt x="2361" y="3819"/>
                  </a:cubicBezTo>
                  <a:cubicBezTo>
                    <a:pt x="2495" y="3668"/>
                    <a:pt x="2630" y="3507"/>
                    <a:pt x="2764" y="3351"/>
                  </a:cubicBezTo>
                  <a:lnTo>
                    <a:pt x="2834" y="3276"/>
                  </a:lnTo>
                  <a:cubicBezTo>
                    <a:pt x="2882" y="3222"/>
                    <a:pt x="2925" y="3163"/>
                    <a:pt x="2979" y="3109"/>
                  </a:cubicBezTo>
                  <a:lnTo>
                    <a:pt x="2990" y="3104"/>
                  </a:lnTo>
                  <a:cubicBezTo>
                    <a:pt x="2990" y="3109"/>
                    <a:pt x="2995" y="3114"/>
                    <a:pt x="2995" y="3131"/>
                  </a:cubicBezTo>
                  <a:lnTo>
                    <a:pt x="3001" y="3217"/>
                  </a:lnTo>
                  <a:cubicBezTo>
                    <a:pt x="3011" y="3319"/>
                    <a:pt x="3022" y="3426"/>
                    <a:pt x="3028" y="3534"/>
                  </a:cubicBezTo>
                  <a:cubicBezTo>
                    <a:pt x="3049" y="3846"/>
                    <a:pt x="3065" y="4157"/>
                    <a:pt x="3087" y="4475"/>
                  </a:cubicBezTo>
                  <a:cubicBezTo>
                    <a:pt x="3124" y="5093"/>
                    <a:pt x="3162" y="5717"/>
                    <a:pt x="3194" y="6340"/>
                  </a:cubicBezTo>
                  <a:cubicBezTo>
                    <a:pt x="3200" y="6416"/>
                    <a:pt x="3200" y="6502"/>
                    <a:pt x="3280" y="6550"/>
                  </a:cubicBezTo>
                  <a:cubicBezTo>
                    <a:pt x="3350" y="7088"/>
                    <a:pt x="3425" y="7469"/>
                    <a:pt x="3479" y="7582"/>
                  </a:cubicBezTo>
                  <a:lnTo>
                    <a:pt x="3485" y="7598"/>
                  </a:lnTo>
                  <a:lnTo>
                    <a:pt x="3522" y="7598"/>
                  </a:lnTo>
                  <a:cubicBezTo>
                    <a:pt x="3571" y="7598"/>
                    <a:pt x="3603" y="7571"/>
                    <a:pt x="3619" y="7523"/>
                  </a:cubicBezTo>
                  <a:cubicBezTo>
                    <a:pt x="3641" y="7464"/>
                    <a:pt x="3646" y="7415"/>
                    <a:pt x="3651" y="7378"/>
                  </a:cubicBezTo>
                  <a:cubicBezTo>
                    <a:pt x="3684" y="7066"/>
                    <a:pt x="3705" y="6824"/>
                    <a:pt x="3727" y="6604"/>
                  </a:cubicBezTo>
                  <a:cubicBezTo>
                    <a:pt x="3737" y="6464"/>
                    <a:pt x="3732" y="6319"/>
                    <a:pt x="3710" y="6179"/>
                  </a:cubicBezTo>
                  <a:cubicBezTo>
                    <a:pt x="3705" y="6147"/>
                    <a:pt x="3705" y="6120"/>
                    <a:pt x="3705" y="6093"/>
                  </a:cubicBezTo>
                  <a:lnTo>
                    <a:pt x="3700" y="5964"/>
                  </a:lnTo>
                  <a:cubicBezTo>
                    <a:pt x="3673" y="5335"/>
                    <a:pt x="3646" y="4674"/>
                    <a:pt x="3673" y="4028"/>
                  </a:cubicBezTo>
                  <a:cubicBezTo>
                    <a:pt x="3684" y="3727"/>
                    <a:pt x="3694" y="3399"/>
                    <a:pt x="3705" y="2996"/>
                  </a:cubicBezTo>
                  <a:cubicBezTo>
                    <a:pt x="3710" y="2787"/>
                    <a:pt x="3705" y="2609"/>
                    <a:pt x="3678" y="2437"/>
                  </a:cubicBezTo>
                  <a:lnTo>
                    <a:pt x="3678" y="2405"/>
                  </a:lnTo>
                  <a:lnTo>
                    <a:pt x="3694" y="2410"/>
                  </a:lnTo>
                  <a:cubicBezTo>
                    <a:pt x="3732" y="2426"/>
                    <a:pt x="3764" y="2432"/>
                    <a:pt x="3807" y="2442"/>
                  </a:cubicBezTo>
                  <a:lnTo>
                    <a:pt x="3888" y="2464"/>
                  </a:lnTo>
                  <a:cubicBezTo>
                    <a:pt x="3909" y="2469"/>
                    <a:pt x="3936" y="2469"/>
                    <a:pt x="3952" y="2475"/>
                  </a:cubicBezTo>
                  <a:cubicBezTo>
                    <a:pt x="3974" y="2479"/>
                    <a:pt x="3994" y="2482"/>
                    <a:pt x="4014" y="2482"/>
                  </a:cubicBezTo>
                  <a:cubicBezTo>
                    <a:pt x="4084" y="2482"/>
                    <a:pt x="4146" y="2452"/>
                    <a:pt x="4205" y="2389"/>
                  </a:cubicBezTo>
                  <a:cubicBezTo>
                    <a:pt x="4221" y="2373"/>
                    <a:pt x="4243" y="2340"/>
                    <a:pt x="4259" y="2324"/>
                  </a:cubicBezTo>
                  <a:cubicBezTo>
                    <a:pt x="4388" y="2141"/>
                    <a:pt x="4479" y="1932"/>
                    <a:pt x="4571" y="1733"/>
                  </a:cubicBezTo>
                  <a:lnTo>
                    <a:pt x="4581" y="1711"/>
                  </a:lnTo>
                  <a:cubicBezTo>
                    <a:pt x="4619" y="1598"/>
                    <a:pt x="4592" y="1555"/>
                    <a:pt x="4528" y="1491"/>
                  </a:cubicBezTo>
                  <a:cubicBezTo>
                    <a:pt x="4452" y="1421"/>
                    <a:pt x="4366" y="1383"/>
                    <a:pt x="4280" y="1351"/>
                  </a:cubicBezTo>
                  <a:lnTo>
                    <a:pt x="4259" y="1340"/>
                  </a:lnTo>
                  <a:cubicBezTo>
                    <a:pt x="4232" y="1330"/>
                    <a:pt x="4205" y="1313"/>
                    <a:pt x="4173" y="1308"/>
                  </a:cubicBezTo>
                  <a:lnTo>
                    <a:pt x="4157" y="1303"/>
                  </a:lnTo>
                  <a:cubicBezTo>
                    <a:pt x="4157" y="1292"/>
                    <a:pt x="4157" y="1292"/>
                    <a:pt x="4162" y="1287"/>
                  </a:cubicBezTo>
                  <a:cubicBezTo>
                    <a:pt x="4167" y="1265"/>
                    <a:pt x="4178" y="1249"/>
                    <a:pt x="4189" y="1233"/>
                  </a:cubicBezTo>
                  <a:cubicBezTo>
                    <a:pt x="4323" y="991"/>
                    <a:pt x="4420" y="738"/>
                    <a:pt x="4501" y="502"/>
                  </a:cubicBezTo>
                  <a:cubicBezTo>
                    <a:pt x="4528" y="426"/>
                    <a:pt x="4549" y="351"/>
                    <a:pt x="4565" y="265"/>
                  </a:cubicBezTo>
                  <a:cubicBezTo>
                    <a:pt x="4587" y="201"/>
                    <a:pt x="4560" y="147"/>
                    <a:pt x="4501" y="104"/>
                  </a:cubicBezTo>
                  <a:cubicBezTo>
                    <a:pt x="4400" y="38"/>
                    <a:pt x="4289" y="1"/>
                    <a:pt x="4176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20" name="Google Shape;220;p5"/>
            <p:cNvGrpSpPr/>
            <p:nvPr/>
          </p:nvGrpSpPr>
          <p:grpSpPr>
            <a:xfrm>
              <a:off x="213856" y="3640171"/>
              <a:ext cx="144150" cy="212824"/>
              <a:chOff x="5314550" y="2172025"/>
              <a:chExt cx="43975" cy="64925"/>
            </a:xfrm>
          </p:grpSpPr>
          <p:sp>
            <p:nvSpPr>
              <p:cNvPr id="221" name="Google Shape;221;p5"/>
              <p:cNvSpPr/>
              <p:nvPr/>
            </p:nvSpPr>
            <p:spPr>
              <a:xfrm>
                <a:off x="5330950" y="2172025"/>
                <a:ext cx="13725" cy="12425"/>
              </a:xfrm>
              <a:custGeom>
                <a:avLst/>
                <a:gdLst/>
                <a:ahLst/>
                <a:cxnLst/>
                <a:rect l="l" t="t" r="r" b="b"/>
                <a:pathLst>
                  <a:path w="549" h="497" extrusionOk="0">
                    <a:moveTo>
                      <a:pt x="297" y="1"/>
                    </a:moveTo>
                    <a:cubicBezTo>
                      <a:pt x="257" y="1"/>
                      <a:pt x="216" y="11"/>
                      <a:pt x="178" y="32"/>
                    </a:cubicBezTo>
                    <a:cubicBezTo>
                      <a:pt x="172" y="32"/>
                      <a:pt x="161" y="38"/>
                      <a:pt x="156" y="38"/>
                    </a:cubicBezTo>
                    <a:cubicBezTo>
                      <a:pt x="0" y="140"/>
                      <a:pt x="0" y="371"/>
                      <a:pt x="156" y="457"/>
                    </a:cubicBezTo>
                    <a:cubicBezTo>
                      <a:pt x="161" y="457"/>
                      <a:pt x="172" y="462"/>
                      <a:pt x="178" y="462"/>
                    </a:cubicBezTo>
                    <a:cubicBezTo>
                      <a:pt x="216" y="485"/>
                      <a:pt x="258" y="496"/>
                      <a:pt x="298" y="496"/>
                    </a:cubicBezTo>
                    <a:cubicBezTo>
                      <a:pt x="427" y="496"/>
                      <a:pt x="549" y="390"/>
                      <a:pt x="549" y="247"/>
                    </a:cubicBezTo>
                    <a:cubicBezTo>
                      <a:pt x="549" y="104"/>
                      <a:pt x="426" y="1"/>
                      <a:pt x="297" y="1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222;p5"/>
              <p:cNvSpPr/>
              <p:nvPr/>
            </p:nvSpPr>
            <p:spPr>
              <a:xfrm>
                <a:off x="5314550" y="2197000"/>
                <a:ext cx="43975" cy="11075"/>
              </a:xfrm>
              <a:custGeom>
                <a:avLst/>
                <a:gdLst/>
                <a:ahLst/>
                <a:cxnLst/>
                <a:rect l="l" t="t" r="r" b="b"/>
                <a:pathLst>
                  <a:path w="1759" h="443" extrusionOk="0">
                    <a:moveTo>
                      <a:pt x="640" y="16"/>
                    </a:moveTo>
                    <a:cubicBezTo>
                      <a:pt x="482" y="16"/>
                      <a:pt x="325" y="19"/>
                      <a:pt x="167" y="22"/>
                    </a:cubicBezTo>
                    <a:cubicBezTo>
                      <a:pt x="0" y="28"/>
                      <a:pt x="6" y="264"/>
                      <a:pt x="167" y="286"/>
                    </a:cubicBezTo>
                    <a:cubicBezTo>
                      <a:pt x="425" y="313"/>
                      <a:pt x="678" y="340"/>
                      <a:pt x="936" y="372"/>
                    </a:cubicBezTo>
                    <a:cubicBezTo>
                      <a:pt x="1088" y="390"/>
                      <a:pt x="1256" y="443"/>
                      <a:pt x="1417" y="443"/>
                    </a:cubicBezTo>
                    <a:cubicBezTo>
                      <a:pt x="1488" y="443"/>
                      <a:pt x="1558" y="432"/>
                      <a:pt x="1624" y="404"/>
                    </a:cubicBezTo>
                    <a:cubicBezTo>
                      <a:pt x="1742" y="350"/>
                      <a:pt x="1758" y="216"/>
                      <a:pt x="1662" y="146"/>
                    </a:cubicBezTo>
                    <a:cubicBezTo>
                      <a:pt x="1468" y="1"/>
                      <a:pt x="1215" y="28"/>
                      <a:pt x="989" y="22"/>
                    </a:cubicBezTo>
                    <a:cubicBezTo>
                      <a:pt x="871" y="18"/>
                      <a:pt x="755" y="16"/>
                      <a:pt x="640" y="16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" name="Google Shape;223;p5"/>
              <p:cNvSpPr/>
              <p:nvPr/>
            </p:nvSpPr>
            <p:spPr>
              <a:xfrm>
                <a:off x="5329475" y="2225375"/>
                <a:ext cx="12925" cy="11575"/>
              </a:xfrm>
              <a:custGeom>
                <a:avLst/>
                <a:gdLst/>
                <a:ahLst/>
                <a:cxnLst/>
                <a:rect l="l" t="t" r="r" b="b"/>
                <a:pathLst>
                  <a:path w="517" h="463" extrusionOk="0">
                    <a:moveTo>
                      <a:pt x="290" y="0"/>
                    </a:moveTo>
                    <a:cubicBezTo>
                      <a:pt x="248" y="0"/>
                      <a:pt x="207" y="13"/>
                      <a:pt x="167" y="33"/>
                    </a:cubicBezTo>
                    <a:cubicBezTo>
                      <a:pt x="161" y="33"/>
                      <a:pt x="156" y="38"/>
                      <a:pt x="151" y="38"/>
                    </a:cubicBezTo>
                    <a:cubicBezTo>
                      <a:pt x="0" y="102"/>
                      <a:pt x="0" y="361"/>
                      <a:pt x="151" y="425"/>
                    </a:cubicBezTo>
                    <a:cubicBezTo>
                      <a:pt x="156" y="425"/>
                      <a:pt x="161" y="430"/>
                      <a:pt x="167" y="430"/>
                    </a:cubicBezTo>
                    <a:cubicBezTo>
                      <a:pt x="209" y="450"/>
                      <a:pt x="252" y="463"/>
                      <a:pt x="294" y="463"/>
                    </a:cubicBezTo>
                    <a:cubicBezTo>
                      <a:pt x="331" y="463"/>
                      <a:pt x="368" y="453"/>
                      <a:pt x="403" y="430"/>
                    </a:cubicBezTo>
                    <a:cubicBezTo>
                      <a:pt x="478" y="393"/>
                      <a:pt x="516" y="312"/>
                      <a:pt x="516" y="231"/>
                    </a:cubicBezTo>
                    <a:cubicBezTo>
                      <a:pt x="516" y="151"/>
                      <a:pt x="478" y="70"/>
                      <a:pt x="403" y="33"/>
                    </a:cubicBezTo>
                    <a:cubicBezTo>
                      <a:pt x="365" y="10"/>
                      <a:pt x="328" y="0"/>
                      <a:pt x="290" y="0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24" name="Google Shape;224;p5"/>
            <p:cNvSpPr/>
            <p:nvPr/>
          </p:nvSpPr>
          <p:spPr>
            <a:xfrm rot="985451">
              <a:off x="8723519" y="115453"/>
              <a:ext cx="109869" cy="606574"/>
            </a:xfrm>
            <a:custGeom>
              <a:avLst/>
              <a:gdLst/>
              <a:ahLst/>
              <a:cxnLst/>
              <a:rect l="l" t="t" r="r" b="b"/>
              <a:pathLst>
                <a:path w="1453" h="8022" extrusionOk="0">
                  <a:moveTo>
                    <a:pt x="968" y="140"/>
                  </a:moveTo>
                  <a:cubicBezTo>
                    <a:pt x="1006" y="140"/>
                    <a:pt x="1049" y="145"/>
                    <a:pt x="1086" y="161"/>
                  </a:cubicBezTo>
                  <a:cubicBezTo>
                    <a:pt x="1156" y="172"/>
                    <a:pt x="1194" y="220"/>
                    <a:pt x="1194" y="296"/>
                  </a:cubicBezTo>
                  <a:lnTo>
                    <a:pt x="1194" y="317"/>
                  </a:lnTo>
                  <a:cubicBezTo>
                    <a:pt x="1194" y="355"/>
                    <a:pt x="1205" y="403"/>
                    <a:pt x="1205" y="441"/>
                  </a:cubicBezTo>
                  <a:lnTo>
                    <a:pt x="1205" y="489"/>
                  </a:lnTo>
                  <a:cubicBezTo>
                    <a:pt x="1205" y="710"/>
                    <a:pt x="1205" y="936"/>
                    <a:pt x="1194" y="1156"/>
                  </a:cubicBezTo>
                  <a:cubicBezTo>
                    <a:pt x="1189" y="1699"/>
                    <a:pt x="1178" y="2237"/>
                    <a:pt x="1167" y="2780"/>
                  </a:cubicBezTo>
                  <a:cubicBezTo>
                    <a:pt x="1167" y="2941"/>
                    <a:pt x="1162" y="3108"/>
                    <a:pt x="1162" y="3269"/>
                  </a:cubicBezTo>
                  <a:cubicBezTo>
                    <a:pt x="1156" y="3602"/>
                    <a:pt x="1151" y="3952"/>
                    <a:pt x="1151" y="4285"/>
                  </a:cubicBezTo>
                  <a:lnTo>
                    <a:pt x="1151" y="5419"/>
                  </a:lnTo>
                  <a:lnTo>
                    <a:pt x="1151" y="6780"/>
                  </a:lnTo>
                  <a:cubicBezTo>
                    <a:pt x="1151" y="6995"/>
                    <a:pt x="1135" y="7215"/>
                    <a:pt x="1124" y="7425"/>
                  </a:cubicBezTo>
                  <a:cubicBezTo>
                    <a:pt x="1113" y="7516"/>
                    <a:pt x="1108" y="7618"/>
                    <a:pt x="1108" y="7715"/>
                  </a:cubicBezTo>
                  <a:cubicBezTo>
                    <a:pt x="1108" y="7726"/>
                    <a:pt x="1108" y="7747"/>
                    <a:pt x="1103" y="7758"/>
                  </a:cubicBezTo>
                  <a:cubicBezTo>
                    <a:pt x="1085" y="7860"/>
                    <a:pt x="1078" y="7878"/>
                    <a:pt x="1021" y="7878"/>
                  </a:cubicBezTo>
                  <a:cubicBezTo>
                    <a:pt x="1010" y="7878"/>
                    <a:pt x="996" y="7877"/>
                    <a:pt x="979" y="7876"/>
                  </a:cubicBezTo>
                  <a:lnTo>
                    <a:pt x="963" y="7876"/>
                  </a:lnTo>
                  <a:cubicBezTo>
                    <a:pt x="925" y="7876"/>
                    <a:pt x="893" y="7876"/>
                    <a:pt x="866" y="7871"/>
                  </a:cubicBezTo>
                  <a:cubicBezTo>
                    <a:pt x="812" y="7871"/>
                    <a:pt x="753" y="7860"/>
                    <a:pt x="699" y="7860"/>
                  </a:cubicBezTo>
                  <a:cubicBezTo>
                    <a:pt x="640" y="7855"/>
                    <a:pt x="586" y="7849"/>
                    <a:pt x="538" y="7833"/>
                  </a:cubicBezTo>
                  <a:cubicBezTo>
                    <a:pt x="457" y="7806"/>
                    <a:pt x="404" y="7753"/>
                    <a:pt x="382" y="7672"/>
                  </a:cubicBezTo>
                  <a:cubicBezTo>
                    <a:pt x="361" y="7586"/>
                    <a:pt x="355" y="7489"/>
                    <a:pt x="355" y="7366"/>
                  </a:cubicBezTo>
                  <a:lnTo>
                    <a:pt x="382" y="7366"/>
                  </a:lnTo>
                  <a:cubicBezTo>
                    <a:pt x="425" y="7371"/>
                    <a:pt x="463" y="7371"/>
                    <a:pt x="506" y="7371"/>
                  </a:cubicBezTo>
                  <a:cubicBezTo>
                    <a:pt x="576" y="7371"/>
                    <a:pt x="646" y="7371"/>
                    <a:pt x="705" y="7355"/>
                  </a:cubicBezTo>
                  <a:cubicBezTo>
                    <a:pt x="775" y="7349"/>
                    <a:pt x="812" y="7323"/>
                    <a:pt x="845" y="7269"/>
                  </a:cubicBezTo>
                  <a:lnTo>
                    <a:pt x="866" y="7231"/>
                  </a:lnTo>
                  <a:lnTo>
                    <a:pt x="828" y="7215"/>
                  </a:lnTo>
                  <a:cubicBezTo>
                    <a:pt x="818" y="7215"/>
                    <a:pt x="812" y="7210"/>
                    <a:pt x="807" y="7210"/>
                  </a:cubicBezTo>
                  <a:cubicBezTo>
                    <a:pt x="791" y="7204"/>
                    <a:pt x="775" y="7204"/>
                    <a:pt x="758" y="7194"/>
                  </a:cubicBezTo>
                  <a:cubicBezTo>
                    <a:pt x="726" y="7188"/>
                    <a:pt x="683" y="7183"/>
                    <a:pt x="651" y="7183"/>
                  </a:cubicBezTo>
                  <a:cubicBezTo>
                    <a:pt x="586" y="7177"/>
                    <a:pt x="511" y="7161"/>
                    <a:pt x="441" y="7151"/>
                  </a:cubicBezTo>
                  <a:cubicBezTo>
                    <a:pt x="432" y="7147"/>
                    <a:pt x="423" y="7146"/>
                    <a:pt x="414" y="7146"/>
                  </a:cubicBezTo>
                  <a:cubicBezTo>
                    <a:pt x="393" y="7146"/>
                    <a:pt x="374" y="7154"/>
                    <a:pt x="355" y="7161"/>
                  </a:cubicBezTo>
                  <a:cubicBezTo>
                    <a:pt x="345" y="7043"/>
                    <a:pt x="350" y="6844"/>
                    <a:pt x="361" y="6747"/>
                  </a:cubicBezTo>
                  <a:cubicBezTo>
                    <a:pt x="404" y="6737"/>
                    <a:pt x="436" y="6737"/>
                    <a:pt x="484" y="6737"/>
                  </a:cubicBezTo>
                  <a:cubicBezTo>
                    <a:pt x="576" y="6737"/>
                    <a:pt x="678" y="6737"/>
                    <a:pt x="775" y="6683"/>
                  </a:cubicBezTo>
                  <a:cubicBezTo>
                    <a:pt x="785" y="6677"/>
                    <a:pt x="791" y="6667"/>
                    <a:pt x="801" y="6651"/>
                  </a:cubicBezTo>
                  <a:lnTo>
                    <a:pt x="807" y="6645"/>
                  </a:lnTo>
                  <a:lnTo>
                    <a:pt x="834" y="6613"/>
                  </a:lnTo>
                  <a:lnTo>
                    <a:pt x="801" y="6591"/>
                  </a:lnTo>
                  <a:cubicBezTo>
                    <a:pt x="705" y="6543"/>
                    <a:pt x="694" y="6543"/>
                    <a:pt x="371" y="6522"/>
                  </a:cubicBezTo>
                  <a:cubicBezTo>
                    <a:pt x="361" y="6430"/>
                    <a:pt x="361" y="6333"/>
                    <a:pt x="361" y="6242"/>
                  </a:cubicBezTo>
                  <a:lnTo>
                    <a:pt x="361" y="6113"/>
                  </a:lnTo>
                  <a:cubicBezTo>
                    <a:pt x="409" y="6108"/>
                    <a:pt x="457" y="6102"/>
                    <a:pt x="506" y="6102"/>
                  </a:cubicBezTo>
                  <a:cubicBezTo>
                    <a:pt x="619" y="6091"/>
                    <a:pt x="732" y="6081"/>
                    <a:pt x="855" y="6005"/>
                  </a:cubicBezTo>
                  <a:lnTo>
                    <a:pt x="914" y="5968"/>
                  </a:lnTo>
                  <a:lnTo>
                    <a:pt x="845" y="5946"/>
                  </a:lnTo>
                  <a:cubicBezTo>
                    <a:pt x="780" y="5925"/>
                    <a:pt x="726" y="5925"/>
                    <a:pt x="683" y="5925"/>
                  </a:cubicBezTo>
                  <a:lnTo>
                    <a:pt x="382" y="5925"/>
                  </a:lnTo>
                  <a:cubicBezTo>
                    <a:pt x="361" y="5812"/>
                    <a:pt x="355" y="5527"/>
                    <a:pt x="371" y="5392"/>
                  </a:cubicBezTo>
                  <a:lnTo>
                    <a:pt x="382" y="5392"/>
                  </a:lnTo>
                  <a:cubicBezTo>
                    <a:pt x="414" y="5392"/>
                    <a:pt x="452" y="5403"/>
                    <a:pt x="484" y="5403"/>
                  </a:cubicBezTo>
                  <a:lnTo>
                    <a:pt x="753" y="5403"/>
                  </a:lnTo>
                  <a:cubicBezTo>
                    <a:pt x="801" y="5403"/>
                    <a:pt x="866" y="5387"/>
                    <a:pt x="914" y="5323"/>
                  </a:cubicBezTo>
                  <a:lnTo>
                    <a:pt x="947" y="5280"/>
                  </a:lnTo>
                  <a:lnTo>
                    <a:pt x="893" y="5269"/>
                  </a:lnTo>
                  <a:cubicBezTo>
                    <a:pt x="694" y="5226"/>
                    <a:pt x="522" y="5199"/>
                    <a:pt x="361" y="5188"/>
                  </a:cubicBezTo>
                  <a:cubicBezTo>
                    <a:pt x="334" y="5081"/>
                    <a:pt x="323" y="4844"/>
                    <a:pt x="334" y="4710"/>
                  </a:cubicBezTo>
                  <a:lnTo>
                    <a:pt x="345" y="4710"/>
                  </a:lnTo>
                  <a:cubicBezTo>
                    <a:pt x="371" y="4710"/>
                    <a:pt x="404" y="4715"/>
                    <a:pt x="431" y="4715"/>
                  </a:cubicBezTo>
                  <a:cubicBezTo>
                    <a:pt x="477" y="4721"/>
                    <a:pt x="520" y="4724"/>
                    <a:pt x="561" y="4724"/>
                  </a:cubicBezTo>
                  <a:cubicBezTo>
                    <a:pt x="635" y="4724"/>
                    <a:pt x="700" y="4714"/>
                    <a:pt x="758" y="4694"/>
                  </a:cubicBezTo>
                  <a:cubicBezTo>
                    <a:pt x="780" y="4688"/>
                    <a:pt x="801" y="4683"/>
                    <a:pt x="818" y="4667"/>
                  </a:cubicBezTo>
                  <a:cubicBezTo>
                    <a:pt x="828" y="4661"/>
                    <a:pt x="839" y="4656"/>
                    <a:pt x="845" y="4656"/>
                  </a:cubicBezTo>
                  <a:lnTo>
                    <a:pt x="898" y="4629"/>
                  </a:lnTo>
                  <a:lnTo>
                    <a:pt x="855" y="4597"/>
                  </a:lnTo>
                  <a:cubicBezTo>
                    <a:pt x="785" y="4548"/>
                    <a:pt x="710" y="4543"/>
                    <a:pt x="651" y="4543"/>
                  </a:cubicBezTo>
                  <a:cubicBezTo>
                    <a:pt x="624" y="4543"/>
                    <a:pt x="603" y="4543"/>
                    <a:pt x="576" y="4532"/>
                  </a:cubicBezTo>
                  <a:cubicBezTo>
                    <a:pt x="517" y="4522"/>
                    <a:pt x="452" y="4522"/>
                    <a:pt x="388" y="4516"/>
                  </a:cubicBezTo>
                  <a:cubicBezTo>
                    <a:pt x="371" y="4516"/>
                    <a:pt x="345" y="4516"/>
                    <a:pt x="323" y="4505"/>
                  </a:cubicBezTo>
                  <a:cubicBezTo>
                    <a:pt x="318" y="4468"/>
                    <a:pt x="307" y="4425"/>
                    <a:pt x="307" y="4387"/>
                  </a:cubicBezTo>
                  <a:lnTo>
                    <a:pt x="307" y="4339"/>
                  </a:lnTo>
                  <a:lnTo>
                    <a:pt x="307" y="4333"/>
                  </a:lnTo>
                  <a:cubicBezTo>
                    <a:pt x="307" y="4274"/>
                    <a:pt x="301" y="4204"/>
                    <a:pt x="301" y="4145"/>
                  </a:cubicBezTo>
                  <a:lnTo>
                    <a:pt x="301" y="4075"/>
                  </a:lnTo>
                  <a:cubicBezTo>
                    <a:pt x="301" y="4038"/>
                    <a:pt x="296" y="3995"/>
                    <a:pt x="307" y="3962"/>
                  </a:cubicBezTo>
                  <a:cubicBezTo>
                    <a:pt x="355" y="3962"/>
                    <a:pt x="409" y="3968"/>
                    <a:pt x="457" y="3979"/>
                  </a:cubicBezTo>
                  <a:cubicBezTo>
                    <a:pt x="510" y="3984"/>
                    <a:pt x="562" y="3987"/>
                    <a:pt x="615" y="3987"/>
                  </a:cubicBezTo>
                  <a:cubicBezTo>
                    <a:pt x="676" y="3987"/>
                    <a:pt x="738" y="3982"/>
                    <a:pt x="801" y="3968"/>
                  </a:cubicBezTo>
                  <a:lnTo>
                    <a:pt x="818" y="3962"/>
                  </a:lnTo>
                  <a:lnTo>
                    <a:pt x="828" y="3941"/>
                  </a:lnTo>
                  <a:cubicBezTo>
                    <a:pt x="834" y="3925"/>
                    <a:pt x="828" y="3903"/>
                    <a:pt x="818" y="3887"/>
                  </a:cubicBezTo>
                  <a:cubicBezTo>
                    <a:pt x="812" y="3876"/>
                    <a:pt x="801" y="3860"/>
                    <a:pt x="775" y="3860"/>
                  </a:cubicBezTo>
                  <a:cubicBezTo>
                    <a:pt x="651" y="3833"/>
                    <a:pt x="533" y="3806"/>
                    <a:pt x="404" y="3780"/>
                  </a:cubicBezTo>
                  <a:cubicBezTo>
                    <a:pt x="377" y="3774"/>
                    <a:pt x="350" y="3769"/>
                    <a:pt x="323" y="3769"/>
                  </a:cubicBezTo>
                  <a:lnTo>
                    <a:pt x="307" y="3769"/>
                  </a:lnTo>
                  <a:cubicBezTo>
                    <a:pt x="291" y="3661"/>
                    <a:pt x="291" y="3522"/>
                    <a:pt x="301" y="3419"/>
                  </a:cubicBezTo>
                  <a:cubicBezTo>
                    <a:pt x="316" y="3418"/>
                    <a:pt x="330" y="3417"/>
                    <a:pt x="344" y="3417"/>
                  </a:cubicBezTo>
                  <a:cubicBezTo>
                    <a:pt x="378" y="3417"/>
                    <a:pt x="411" y="3421"/>
                    <a:pt x="441" y="3425"/>
                  </a:cubicBezTo>
                  <a:cubicBezTo>
                    <a:pt x="478" y="3427"/>
                    <a:pt x="515" y="3430"/>
                    <a:pt x="553" y="3430"/>
                  </a:cubicBezTo>
                  <a:cubicBezTo>
                    <a:pt x="608" y="3430"/>
                    <a:pt x="663" y="3423"/>
                    <a:pt x="721" y="3398"/>
                  </a:cubicBezTo>
                  <a:lnTo>
                    <a:pt x="764" y="3376"/>
                  </a:lnTo>
                  <a:lnTo>
                    <a:pt x="732" y="3344"/>
                  </a:lnTo>
                  <a:cubicBezTo>
                    <a:pt x="667" y="3280"/>
                    <a:pt x="656" y="3280"/>
                    <a:pt x="495" y="3253"/>
                  </a:cubicBezTo>
                  <a:cubicBezTo>
                    <a:pt x="441" y="3242"/>
                    <a:pt x="398" y="3231"/>
                    <a:pt x="345" y="3226"/>
                  </a:cubicBezTo>
                  <a:lnTo>
                    <a:pt x="301" y="3215"/>
                  </a:lnTo>
                  <a:cubicBezTo>
                    <a:pt x="280" y="3091"/>
                    <a:pt x="291" y="2936"/>
                    <a:pt x="307" y="2839"/>
                  </a:cubicBezTo>
                  <a:cubicBezTo>
                    <a:pt x="350" y="2833"/>
                    <a:pt x="382" y="2833"/>
                    <a:pt x="425" y="2833"/>
                  </a:cubicBezTo>
                  <a:cubicBezTo>
                    <a:pt x="522" y="2828"/>
                    <a:pt x="624" y="2828"/>
                    <a:pt x="726" y="2780"/>
                  </a:cubicBezTo>
                  <a:cubicBezTo>
                    <a:pt x="732" y="2774"/>
                    <a:pt x="737" y="2774"/>
                    <a:pt x="753" y="2769"/>
                  </a:cubicBezTo>
                  <a:lnTo>
                    <a:pt x="839" y="2720"/>
                  </a:lnTo>
                  <a:lnTo>
                    <a:pt x="775" y="2694"/>
                  </a:lnTo>
                  <a:cubicBezTo>
                    <a:pt x="678" y="2661"/>
                    <a:pt x="586" y="2661"/>
                    <a:pt x="495" y="2661"/>
                  </a:cubicBezTo>
                  <a:cubicBezTo>
                    <a:pt x="431" y="2661"/>
                    <a:pt x="371" y="2661"/>
                    <a:pt x="307" y="2640"/>
                  </a:cubicBezTo>
                  <a:cubicBezTo>
                    <a:pt x="291" y="2532"/>
                    <a:pt x="296" y="2323"/>
                    <a:pt x="318" y="2210"/>
                  </a:cubicBezTo>
                  <a:cubicBezTo>
                    <a:pt x="350" y="2204"/>
                    <a:pt x="388" y="2204"/>
                    <a:pt x="431" y="2204"/>
                  </a:cubicBezTo>
                  <a:cubicBezTo>
                    <a:pt x="517" y="2194"/>
                    <a:pt x="613" y="2194"/>
                    <a:pt x="694" y="2140"/>
                  </a:cubicBezTo>
                  <a:cubicBezTo>
                    <a:pt x="705" y="2129"/>
                    <a:pt x="710" y="2113"/>
                    <a:pt x="710" y="2102"/>
                  </a:cubicBezTo>
                  <a:lnTo>
                    <a:pt x="710" y="2097"/>
                  </a:lnTo>
                  <a:lnTo>
                    <a:pt x="721" y="2059"/>
                  </a:lnTo>
                  <a:lnTo>
                    <a:pt x="683" y="2054"/>
                  </a:lnTo>
                  <a:cubicBezTo>
                    <a:pt x="586" y="2022"/>
                    <a:pt x="484" y="2022"/>
                    <a:pt x="388" y="2016"/>
                  </a:cubicBezTo>
                  <a:lnTo>
                    <a:pt x="318" y="2016"/>
                  </a:lnTo>
                  <a:cubicBezTo>
                    <a:pt x="301" y="1973"/>
                    <a:pt x="301" y="1936"/>
                    <a:pt x="307" y="1887"/>
                  </a:cubicBezTo>
                  <a:cubicBezTo>
                    <a:pt x="307" y="1866"/>
                    <a:pt x="318" y="1839"/>
                    <a:pt x="318" y="1817"/>
                  </a:cubicBezTo>
                  <a:lnTo>
                    <a:pt x="318" y="1801"/>
                  </a:lnTo>
                  <a:cubicBezTo>
                    <a:pt x="318" y="1737"/>
                    <a:pt x="318" y="1683"/>
                    <a:pt x="323" y="1624"/>
                  </a:cubicBezTo>
                  <a:cubicBezTo>
                    <a:pt x="339" y="1622"/>
                    <a:pt x="354" y="1621"/>
                    <a:pt x="369" y="1621"/>
                  </a:cubicBezTo>
                  <a:cubicBezTo>
                    <a:pt x="406" y="1621"/>
                    <a:pt x="441" y="1625"/>
                    <a:pt x="479" y="1629"/>
                  </a:cubicBezTo>
                  <a:cubicBezTo>
                    <a:pt x="519" y="1634"/>
                    <a:pt x="560" y="1639"/>
                    <a:pt x="601" y="1639"/>
                  </a:cubicBezTo>
                  <a:cubicBezTo>
                    <a:pt x="646" y="1639"/>
                    <a:pt x="692" y="1633"/>
                    <a:pt x="737" y="1613"/>
                  </a:cubicBezTo>
                  <a:lnTo>
                    <a:pt x="753" y="1602"/>
                  </a:lnTo>
                  <a:lnTo>
                    <a:pt x="758" y="1586"/>
                  </a:lnTo>
                  <a:cubicBezTo>
                    <a:pt x="764" y="1565"/>
                    <a:pt x="764" y="1516"/>
                    <a:pt x="699" y="1495"/>
                  </a:cubicBezTo>
                  <a:cubicBezTo>
                    <a:pt x="613" y="1468"/>
                    <a:pt x="522" y="1452"/>
                    <a:pt x="436" y="1430"/>
                  </a:cubicBezTo>
                  <a:cubicBezTo>
                    <a:pt x="409" y="1425"/>
                    <a:pt x="377" y="1414"/>
                    <a:pt x="350" y="1409"/>
                  </a:cubicBezTo>
                  <a:lnTo>
                    <a:pt x="334" y="1409"/>
                  </a:lnTo>
                  <a:cubicBezTo>
                    <a:pt x="323" y="1301"/>
                    <a:pt x="323" y="1129"/>
                    <a:pt x="334" y="1032"/>
                  </a:cubicBezTo>
                  <a:lnTo>
                    <a:pt x="361" y="1032"/>
                  </a:lnTo>
                  <a:cubicBezTo>
                    <a:pt x="409" y="1038"/>
                    <a:pt x="457" y="1048"/>
                    <a:pt x="506" y="1048"/>
                  </a:cubicBezTo>
                  <a:cubicBezTo>
                    <a:pt x="565" y="1048"/>
                    <a:pt x="619" y="1048"/>
                    <a:pt x="672" y="1032"/>
                  </a:cubicBezTo>
                  <a:cubicBezTo>
                    <a:pt x="737" y="1022"/>
                    <a:pt x="780" y="968"/>
                    <a:pt x="764" y="898"/>
                  </a:cubicBezTo>
                  <a:lnTo>
                    <a:pt x="758" y="871"/>
                  </a:lnTo>
                  <a:lnTo>
                    <a:pt x="732" y="871"/>
                  </a:lnTo>
                  <a:cubicBezTo>
                    <a:pt x="592" y="860"/>
                    <a:pt x="457" y="839"/>
                    <a:pt x="323" y="807"/>
                  </a:cubicBezTo>
                  <a:cubicBezTo>
                    <a:pt x="307" y="731"/>
                    <a:pt x="307" y="651"/>
                    <a:pt x="318" y="548"/>
                  </a:cubicBezTo>
                  <a:cubicBezTo>
                    <a:pt x="323" y="462"/>
                    <a:pt x="345" y="366"/>
                    <a:pt x="361" y="280"/>
                  </a:cubicBezTo>
                  <a:lnTo>
                    <a:pt x="371" y="258"/>
                  </a:lnTo>
                  <a:cubicBezTo>
                    <a:pt x="382" y="177"/>
                    <a:pt x="388" y="172"/>
                    <a:pt x="468" y="172"/>
                  </a:cubicBezTo>
                  <a:cubicBezTo>
                    <a:pt x="608" y="145"/>
                    <a:pt x="785" y="140"/>
                    <a:pt x="968" y="140"/>
                  </a:cubicBezTo>
                  <a:close/>
                  <a:moveTo>
                    <a:pt x="888" y="0"/>
                  </a:moveTo>
                  <a:cubicBezTo>
                    <a:pt x="683" y="5"/>
                    <a:pt x="506" y="22"/>
                    <a:pt x="323" y="38"/>
                  </a:cubicBezTo>
                  <a:cubicBezTo>
                    <a:pt x="86" y="65"/>
                    <a:pt x="81" y="113"/>
                    <a:pt x="76" y="290"/>
                  </a:cubicBezTo>
                  <a:lnTo>
                    <a:pt x="76" y="328"/>
                  </a:lnTo>
                  <a:lnTo>
                    <a:pt x="76" y="425"/>
                  </a:lnTo>
                  <a:lnTo>
                    <a:pt x="76" y="516"/>
                  </a:lnTo>
                  <a:cubicBezTo>
                    <a:pt x="76" y="575"/>
                    <a:pt x="65" y="640"/>
                    <a:pt x="65" y="704"/>
                  </a:cubicBezTo>
                  <a:cubicBezTo>
                    <a:pt x="65" y="774"/>
                    <a:pt x="60" y="839"/>
                    <a:pt x="60" y="909"/>
                  </a:cubicBezTo>
                  <a:cubicBezTo>
                    <a:pt x="60" y="1027"/>
                    <a:pt x="54" y="1156"/>
                    <a:pt x="54" y="1274"/>
                  </a:cubicBezTo>
                  <a:cubicBezTo>
                    <a:pt x="49" y="1452"/>
                    <a:pt x="49" y="1618"/>
                    <a:pt x="43" y="1796"/>
                  </a:cubicBezTo>
                  <a:cubicBezTo>
                    <a:pt x="22" y="2403"/>
                    <a:pt x="0" y="3167"/>
                    <a:pt x="22" y="4091"/>
                  </a:cubicBezTo>
                  <a:lnTo>
                    <a:pt x="33" y="4306"/>
                  </a:lnTo>
                  <a:cubicBezTo>
                    <a:pt x="43" y="4527"/>
                    <a:pt x="49" y="4801"/>
                    <a:pt x="54" y="5086"/>
                  </a:cubicBezTo>
                  <a:cubicBezTo>
                    <a:pt x="60" y="5237"/>
                    <a:pt x="60" y="5376"/>
                    <a:pt x="70" y="5522"/>
                  </a:cubicBezTo>
                  <a:cubicBezTo>
                    <a:pt x="76" y="5806"/>
                    <a:pt x="86" y="6097"/>
                    <a:pt x="86" y="6376"/>
                  </a:cubicBezTo>
                  <a:cubicBezTo>
                    <a:pt x="92" y="6591"/>
                    <a:pt x="86" y="6812"/>
                    <a:pt x="86" y="7022"/>
                  </a:cubicBezTo>
                  <a:lnTo>
                    <a:pt x="86" y="7392"/>
                  </a:lnTo>
                  <a:cubicBezTo>
                    <a:pt x="86" y="7495"/>
                    <a:pt x="92" y="7586"/>
                    <a:pt x="103" y="7672"/>
                  </a:cubicBezTo>
                  <a:cubicBezTo>
                    <a:pt x="113" y="7833"/>
                    <a:pt x="205" y="7941"/>
                    <a:pt x="355" y="7984"/>
                  </a:cubicBezTo>
                  <a:lnTo>
                    <a:pt x="377" y="7989"/>
                  </a:lnTo>
                  <a:cubicBezTo>
                    <a:pt x="398" y="7995"/>
                    <a:pt x="414" y="8005"/>
                    <a:pt x="447" y="8005"/>
                  </a:cubicBezTo>
                  <a:lnTo>
                    <a:pt x="490" y="8005"/>
                  </a:lnTo>
                  <a:cubicBezTo>
                    <a:pt x="624" y="8011"/>
                    <a:pt x="758" y="8016"/>
                    <a:pt x="898" y="8021"/>
                  </a:cubicBezTo>
                  <a:lnTo>
                    <a:pt x="914" y="8021"/>
                  </a:lnTo>
                  <a:cubicBezTo>
                    <a:pt x="1000" y="8021"/>
                    <a:pt x="1081" y="8005"/>
                    <a:pt x="1178" y="7962"/>
                  </a:cubicBezTo>
                  <a:cubicBezTo>
                    <a:pt x="1269" y="7925"/>
                    <a:pt x="1334" y="7849"/>
                    <a:pt x="1350" y="7747"/>
                  </a:cubicBezTo>
                  <a:lnTo>
                    <a:pt x="1355" y="7726"/>
                  </a:lnTo>
                  <a:cubicBezTo>
                    <a:pt x="1366" y="7683"/>
                    <a:pt x="1377" y="7634"/>
                    <a:pt x="1377" y="7581"/>
                  </a:cubicBezTo>
                  <a:lnTo>
                    <a:pt x="1382" y="7392"/>
                  </a:lnTo>
                  <a:cubicBezTo>
                    <a:pt x="1398" y="7172"/>
                    <a:pt x="1409" y="6941"/>
                    <a:pt x="1409" y="6720"/>
                  </a:cubicBezTo>
                  <a:cubicBezTo>
                    <a:pt x="1420" y="6274"/>
                    <a:pt x="1420" y="5833"/>
                    <a:pt x="1420" y="5398"/>
                  </a:cubicBezTo>
                  <a:lnTo>
                    <a:pt x="1420" y="5188"/>
                  </a:lnTo>
                  <a:lnTo>
                    <a:pt x="1420" y="4274"/>
                  </a:lnTo>
                  <a:lnTo>
                    <a:pt x="1420" y="3231"/>
                  </a:lnTo>
                  <a:cubicBezTo>
                    <a:pt x="1420" y="2575"/>
                    <a:pt x="1425" y="2038"/>
                    <a:pt x="1431" y="1527"/>
                  </a:cubicBezTo>
                  <a:cubicBezTo>
                    <a:pt x="1431" y="1301"/>
                    <a:pt x="1436" y="1081"/>
                    <a:pt x="1447" y="860"/>
                  </a:cubicBezTo>
                  <a:cubicBezTo>
                    <a:pt x="1447" y="726"/>
                    <a:pt x="1452" y="591"/>
                    <a:pt x="1452" y="457"/>
                  </a:cubicBezTo>
                  <a:lnTo>
                    <a:pt x="1452" y="269"/>
                  </a:lnTo>
                  <a:lnTo>
                    <a:pt x="1452" y="242"/>
                  </a:lnTo>
                  <a:cubicBezTo>
                    <a:pt x="1447" y="140"/>
                    <a:pt x="1393" y="65"/>
                    <a:pt x="1285" y="32"/>
                  </a:cubicBezTo>
                  <a:cubicBezTo>
                    <a:pt x="1264" y="27"/>
                    <a:pt x="1242" y="22"/>
                    <a:pt x="1215" y="22"/>
                  </a:cubicBezTo>
                  <a:cubicBezTo>
                    <a:pt x="1189" y="22"/>
                    <a:pt x="1162" y="11"/>
                    <a:pt x="1129" y="11"/>
                  </a:cubicBezTo>
                  <a:cubicBezTo>
                    <a:pt x="1049" y="5"/>
                    <a:pt x="968" y="0"/>
                    <a:pt x="888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5"/>
            <p:cNvSpPr/>
            <p:nvPr/>
          </p:nvSpPr>
          <p:spPr>
            <a:xfrm>
              <a:off x="8237225" y="474852"/>
              <a:ext cx="229400" cy="263824"/>
            </a:xfrm>
            <a:custGeom>
              <a:avLst/>
              <a:gdLst/>
              <a:ahLst/>
              <a:cxnLst/>
              <a:rect l="l" t="t" r="r" b="b"/>
              <a:pathLst>
                <a:path w="3345" h="3606" extrusionOk="0">
                  <a:moveTo>
                    <a:pt x="3151" y="815"/>
                  </a:moveTo>
                  <a:lnTo>
                    <a:pt x="3189" y="847"/>
                  </a:lnTo>
                  <a:cubicBezTo>
                    <a:pt x="3173" y="880"/>
                    <a:pt x="3146" y="907"/>
                    <a:pt x="3108" y="939"/>
                  </a:cubicBezTo>
                  <a:lnTo>
                    <a:pt x="3081" y="901"/>
                  </a:lnTo>
                  <a:cubicBezTo>
                    <a:pt x="3097" y="874"/>
                    <a:pt x="3119" y="853"/>
                    <a:pt x="3135" y="831"/>
                  </a:cubicBezTo>
                  <a:cubicBezTo>
                    <a:pt x="3140" y="826"/>
                    <a:pt x="3140" y="815"/>
                    <a:pt x="3151" y="815"/>
                  </a:cubicBezTo>
                  <a:close/>
                  <a:moveTo>
                    <a:pt x="2985" y="998"/>
                  </a:moveTo>
                  <a:lnTo>
                    <a:pt x="3017" y="1041"/>
                  </a:lnTo>
                  <a:lnTo>
                    <a:pt x="2920" y="1127"/>
                  </a:lnTo>
                  <a:lnTo>
                    <a:pt x="2893" y="1084"/>
                  </a:lnTo>
                  <a:cubicBezTo>
                    <a:pt x="2915" y="1052"/>
                    <a:pt x="2942" y="1025"/>
                    <a:pt x="2985" y="998"/>
                  </a:cubicBezTo>
                  <a:close/>
                  <a:moveTo>
                    <a:pt x="2786" y="1181"/>
                  </a:moveTo>
                  <a:cubicBezTo>
                    <a:pt x="2802" y="1186"/>
                    <a:pt x="2807" y="1202"/>
                    <a:pt x="2818" y="1224"/>
                  </a:cubicBezTo>
                  <a:lnTo>
                    <a:pt x="2829" y="1229"/>
                  </a:lnTo>
                  <a:lnTo>
                    <a:pt x="2705" y="1347"/>
                  </a:lnTo>
                  <a:lnTo>
                    <a:pt x="2678" y="1288"/>
                  </a:lnTo>
                  <a:cubicBezTo>
                    <a:pt x="2694" y="1267"/>
                    <a:pt x="2716" y="1256"/>
                    <a:pt x="2726" y="1235"/>
                  </a:cubicBezTo>
                  <a:cubicBezTo>
                    <a:pt x="2748" y="1213"/>
                    <a:pt x="2759" y="1202"/>
                    <a:pt x="2780" y="1186"/>
                  </a:cubicBezTo>
                  <a:lnTo>
                    <a:pt x="2786" y="1181"/>
                  </a:lnTo>
                  <a:close/>
                  <a:moveTo>
                    <a:pt x="2571" y="1390"/>
                  </a:moveTo>
                  <a:cubicBezTo>
                    <a:pt x="2581" y="1396"/>
                    <a:pt x="2587" y="1396"/>
                    <a:pt x="2587" y="1401"/>
                  </a:cubicBezTo>
                  <a:cubicBezTo>
                    <a:pt x="2597" y="1417"/>
                    <a:pt x="2608" y="1428"/>
                    <a:pt x="2619" y="1444"/>
                  </a:cubicBezTo>
                  <a:lnTo>
                    <a:pt x="2528" y="1536"/>
                  </a:lnTo>
                  <a:lnTo>
                    <a:pt x="2479" y="1476"/>
                  </a:lnTo>
                  <a:cubicBezTo>
                    <a:pt x="2506" y="1444"/>
                    <a:pt x="2533" y="1417"/>
                    <a:pt x="2571" y="1390"/>
                  </a:cubicBezTo>
                  <a:close/>
                  <a:moveTo>
                    <a:pt x="2377" y="1579"/>
                  </a:moveTo>
                  <a:lnTo>
                    <a:pt x="2425" y="1632"/>
                  </a:lnTo>
                  <a:cubicBezTo>
                    <a:pt x="2420" y="1643"/>
                    <a:pt x="2409" y="1649"/>
                    <a:pt x="2404" y="1659"/>
                  </a:cubicBezTo>
                  <a:cubicBezTo>
                    <a:pt x="2393" y="1638"/>
                    <a:pt x="2382" y="1616"/>
                    <a:pt x="2372" y="1584"/>
                  </a:cubicBezTo>
                  <a:lnTo>
                    <a:pt x="2377" y="1579"/>
                  </a:lnTo>
                  <a:close/>
                  <a:moveTo>
                    <a:pt x="2275" y="1724"/>
                  </a:moveTo>
                  <a:lnTo>
                    <a:pt x="2302" y="1767"/>
                  </a:lnTo>
                  <a:lnTo>
                    <a:pt x="2296" y="1772"/>
                  </a:lnTo>
                  <a:cubicBezTo>
                    <a:pt x="2286" y="1761"/>
                    <a:pt x="2275" y="1745"/>
                    <a:pt x="2275" y="1724"/>
                  </a:cubicBezTo>
                  <a:close/>
                  <a:moveTo>
                    <a:pt x="1533" y="2299"/>
                  </a:moveTo>
                  <a:lnTo>
                    <a:pt x="1587" y="2390"/>
                  </a:lnTo>
                  <a:cubicBezTo>
                    <a:pt x="1571" y="2423"/>
                    <a:pt x="1544" y="2444"/>
                    <a:pt x="1517" y="2471"/>
                  </a:cubicBezTo>
                  <a:lnTo>
                    <a:pt x="1458" y="2390"/>
                  </a:lnTo>
                  <a:cubicBezTo>
                    <a:pt x="1463" y="2380"/>
                    <a:pt x="1463" y="2380"/>
                    <a:pt x="1468" y="2369"/>
                  </a:cubicBezTo>
                  <a:cubicBezTo>
                    <a:pt x="1490" y="2342"/>
                    <a:pt x="1506" y="2315"/>
                    <a:pt x="1533" y="2299"/>
                  </a:cubicBezTo>
                  <a:close/>
                  <a:moveTo>
                    <a:pt x="1350" y="2519"/>
                  </a:moveTo>
                  <a:cubicBezTo>
                    <a:pt x="1377" y="2541"/>
                    <a:pt x="1399" y="2568"/>
                    <a:pt x="1409" y="2600"/>
                  </a:cubicBezTo>
                  <a:cubicBezTo>
                    <a:pt x="1388" y="2627"/>
                    <a:pt x="1372" y="2654"/>
                    <a:pt x="1350" y="2675"/>
                  </a:cubicBezTo>
                  <a:lnTo>
                    <a:pt x="1302" y="2579"/>
                  </a:lnTo>
                  <a:lnTo>
                    <a:pt x="1350" y="2519"/>
                  </a:lnTo>
                  <a:close/>
                  <a:moveTo>
                    <a:pt x="1194" y="2718"/>
                  </a:moveTo>
                  <a:cubicBezTo>
                    <a:pt x="1216" y="2740"/>
                    <a:pt x="1237" y="2767"/>
                    <a:pt x="1248" y="2788"/>
                  </a:cubicBezTo>
                  <a:cubicBezTo>
                    <a:pt x="1243" y="2794"/>
                    <a:pt x="1243" y="2799"/>
                    <a:pt x="1237" y="2799"/>
                  </a:cubicBezTo>
                  <a:cubicBezTo>
                    <a:pt x="1216" y="2837"/>
                    <a:pt x="1194" y="2864"/>
                    <a:pt x="1167" y="2880"/>
                  </a:cubicBezTo>
                  <a:lnTo>
                    <a:pt x="1130" y="2799"/>
                  </a:lnTo>
                  <a:lnTo>
                    <a:pt x="1194" y="2718"/>
                  </a:lnTo>
                  <a:close/>
                  <a:moveTo>
                    <a:pt x="2968" y="3003"/>
                  </a:moveTo>
                  <a:lnTo>
                    <a:pt x="2968" y="3003"/>
                  </a:lnTo>
                  <a:cubicBezTo>
                    <a:pt x="2985" y="3019"/>
                    <a:pt x="2990" y="3041"/>
                    <a:pt x="2985" y="3068"/>
                  </a:cubicBezTo>
                  <a:lnTo>
                    <a:pt x="2974" y="3089"/>
                  </a:lnTo>
                  <a:lnTo>
                    <a:pt x="2968" y="3089"/>
                  </a:lnTo>
                  <a:lnTo>
                    <a:pt x="2968" y="3084"/>
                  </a:lnTo>
                  <a:cubicBezTo>
                    <a:pt x="2974" y="3057"/>
                    <a:pt x="2974" y="3030"/>
                    <a:pt x="2968" y="3003"/>
                  </a:cubicBezTo>
                  <a:close/>
                  <a:moveTo>
                    <a:pt x="1011" y="2933"/>
                  </a:moveTo>
                  <a:cubicBezTo>
                    <a:pt x="1022" y="2950"/>
                    <a:pt x="1033" y="2955"/>
                    <a:pt x="1038" y="2971"/>
                  </a:cubicBezTo>
                  <a:cubicBezTo>
                    <a:pt x="1054" y="2976"/>
                    <a:pt x="1060" y="2987"/>
                    <a:pt x="1065" y="3003"/>
                  </a:cubicBezTo>
                  <a:lnTo>
                    <a:pt x="1054" y="3014"/>
                  </a:lnTo>
                  <a:cubicBezTo>
                    <a:pt x="1028" y="3041"/>
                    <a:pt x="1006" y="3068"/>
                    <a:pt x="979" y="3095"/>
                  </a:cubicBezTo>
                  <a:lnTo>
                    <a:pt x="974" y="3095"/>
                  </a:lnTo>
                  <a:cubicBezTo>
                    <a:pt x="958" y="3068"/>
                    <a:pt x="947" y="3041"/>
                    <a:pt x="947" y="3009"/>
                  </a:cubicBezTo>
                  <a:lnTo>
                    <a:pt x="1011" y="2933"/>
                  </a:lnTo>
                  <a:close/>
                  <a:moveTo>
                    <a:pt x="2813" y="2982"/>
                  </a:moveTo>
                  <a:cubicBezTo>
                    <a:pt x="2818" y="2987"/>
                    <a:pt x="2829" y="3003"/>
                    <a:pt x="2834" y="3014"/>
                  </a:cubicBezTo>
                  <a:cubicBezTo>
                    <a:pt x="2850" y="3041"/>
                    <a:pt x="2866" y="3084"/>
                    <a:pt x="2915" y="3095"/>
                  </a:cubicBezTo>
                  <a:cubicBezTo>
                    <a:pt x="2893" y="3106"/>
                    <a:pt x="2882" y="3116"/>
                    <a:pt x="2866" y="3132"/>
                  </a:cubicBezTo>
                  <a:cubicBezTo>
                    <a:pt x="2856" y="3143"/>
                    <a:pt x="2839" y="3149"/>
                    <a:pt x="2834" y="3159"/>
                  </a:cubicBezTo>
                  <a:cubicBezTo>
                    <a:pt x="2833" y="3160"/>
                    <a:pt x="2833" y="3160"/>
                    <a:pt x="2832" y="3160"/>
                  </a:cubicBezTo>
                  <a:cubicBezTo>
                    <a:pt x="2827" y="3160"/>
                    <a:pt x="2822" y="3147"/>
                    <a:pt x="2813" y="3138"/>
                  </a:cubicBezTo>
                  <a:cubicBezTo>
                    <a:pt x="2807" y="3122"/>
                    <a:pt x="2802" y="3116"/>
                    <a:pt x="2802" y="3106"/>
                  </a:cubicBezTo>
                  <a:cubicBezTo>
                    <a:pt x="2786" y="3089"/>
                    <a:pt x="2780" y="3068"/>
                    <a:pt x="2769" y="3052"/>
                  </a:cubicBezTo>
                  <a:cubicBezTo>
                    <a:pt x="2769" y="3041"/>
                    <a:pt x="2759" y="3041"/>
                    <a:pt x="2759" y="3036"/>
                  </a:cubicBezTo>
                  <a:lnTo>
                    <a:pt x="2813" y="2982"/>
                  </a:lnTo>
                  <a:close/>
                  <a:moveTo>
                    <a:pt x="1103" y="197"/>
                  </a:moveTo>
                  <a:cubicBezTo>
                    <a:pt x="1146" y="251"/>
                    <a:pt x="1173" y="321"/>
                    <a:pt x="1200" y="380"/>
                  </a:cubicBezTo>
                  <a:cubicBezTo>
                    <a:pt x="1221" y="482"/>
                    <a:pt x="1264" y="579"/>
                    <a:pt x="1296" y="670"/>
                  </a:cubicBezTo>
                  <a:cubicBezTo>
                    <a:pt x="1307" y="713"/>
                    <a:pt x="1329" y="756"/>
                    <a:pt x="1345" y="799"/>
                  </a:cubicBezTo>
                  <a:lnTo>
                    <a:pt x="1388" y="912"/>
                  </a:lnTo>
                  <a:cubicBezTo>
                    <a:pt x="1431" y="1020"/>
                    <a:pt x="1468" y="1127"/>
                    <a:pt x="1517" y="1235"/>
                  </a:cubicBezTo>
                  <a:cubicBezTo>
                    <a:pt x="1538" y="1283"/>
                    <a:pt x="1565" y="1337"/>
                    <a:pt x="1614" y="1390"/>
                  </a:cubicBezTo>
                  <a:cubicBezTo>
                    <a:pt x="1639" y="1426"/>
                    <a:pt x="1669" y="1446"/>
                    <a:pt x="1702" y="1446"/>
                  </a:cubicBezTo>
                  <a:cubicBezTo>
                    <a:pt x="1725" y="1446"/>
                    <a:pt x="1749" y="1437"/>
                    <a:pt x="1775" y="1417"/>
                  </a:cubicBezTo>
                  <a:cubicBezTo>
                    <a:pt x="1829" y="1380"/>
                    <a:pt x="1882" y="1342"/>
                    <a:pt x="1925" y="1294"/>
                  </a:cubicBezTo>
                  <a:cubicBezTo>
                    <a:pt x="2076" y="1143"/>
                    <a:pt x="2216" y="987"/>
                    <a:pt x="2366" y="826"/>
                  </a:cubicBezTo>
                  <a:lnTo>
                    <a:pt x="2485" y="692"/>
                  </a:lnTo>
                  <a:cubicBezTo>
                    <a:pt x="2511" y="659"/>
                    <a:pt x="2544" y="622"/>
                    <a:pt x="2571" y="595"/>
                  </a:cubicBezTo>
                  <a:cubicBezTo>
                    <a:pt x="2614" y="546"/>
                    <a:pt x="2662" y="503"/>
                    <a:pt x="2700" y="455"/>
                  </a:cubicBezTo>
                  <a:cubicBezTo>
                    <a:pt x="2721" y="433"/>
                    <a:pt x="2743" y="423"/>
                    <a:pt x="2759" y="401"/>
                  </a:cubicBezTo>
                  <a:lnTo>
                    <a:pt x="2775" y="390"/>
                  </a:lnTo>
                  <a:cubicBezTo>
                    <a:pt x="2861" y="433"/>
                    <a:pt x="2920" y="503"/>
                    <a:pt x="2985" y="573"/>
                  </a:cubicBezTo>
                  <a:cubicBezTo>
                    <a:pt x="2963" y="638"/>
                    <a:pt x="2920" y="681"/>
                    <a:pt x="2882" y="729"/>
                  </a:cubicBezTo>
                  <a:lnTo>
                    <a:pt x="2877" y="745"/>
                  </a:lnTo>
                  <a:cubicBezTo>
                    <a:pt x="2646" y="998"/>
                    <a:pt x="2399" y="1235"/>
                    <a:pt x="2167" y="1455"/>
                  </a:cubicBezTo>
                  <a:lnTo>
                    <a:pt x="2135" y="1487"/>
                  </a:lnTo>
                  <a:lnTo>
                    <a:pt x="2054" y="1573"/>
                  </a:lnTo>
                  <a:cubicBezTo>
                    <a:pt x="1995" y="1632"/>
                    <a:pt x="1979" y="1708"/>
                    <a:pt x="2017" y="1778"/>
                  </a:cubicBezTo>
                  <a:cubicBezTo>
                    <a:pt x="2054" y="1858"/>
                    <a:pt x="2087" y="1928"/>
                    <a:pt x="2130" y="1982"/>
                  </a:cubicBezTo>
                  <a:cubicBezTo>
                    <a:pt x="2205" y="2089"/>
                    <a:pt x="2275" y="2197"/>
                    <a:pt x="2350" y="2299"/>
                  </a:cubicBezTo>
                  <a:cubicBezTo>
                    <a:pt x="2404" y="2380"/>
                    <a:pt x="2463" y="2460"/>
                    <a:pt x="2517" y="2541"/>
                  </a:cubicBezTo>
                  <a:cubicBezTo>
                    <a:pt x="2565" y="2606"/>
                    <a:pt x="2608" y="2675"/>
                    <a:pt x="2651" y="2740"/>
                  </a:cubicBezTo>
                  <a:lnTo>
                    <a:pt x="2700" y="2815"/>
                  </a:lnTo>
                  <a:cubicBezTo>
                    <a:pt x="2624" y="2917"/>
                    <a:pt x="2528" y="3014"/>
                    <a:pt x="2425" y="3079"/>
                  </a:cubicBezTo>
                  <a:cubicBezTo>
                    <a:pt x="2356" y="3009"/>
                    <a:pt x="2296" y="2928"/>
                    <a:pt x="2237" y="2815"/>
                  </a:cubicBezTo>
                  <a:cubicBezTo>
                    <a:pt x="2194" y="2735"/>
                    <a:pt x="2151" y="2654"/>
                    <a:pt x="2108" y="2573"/>
                  </a:cubicBezTo>
                  <a:cubicBezTo>
                    <a:pt x="2054" y="2466"/>
                    <a:pt x="1995" y="2358"/>
                    <a:pt x="1942" y="2256"/>
                  </a:cubicBezTo>
                  <a:cubicBezTo>
                    <a:pt x="1909" y="2192"/>
                    <a:pt x="1861" y="2122"/>
                    <a:pt x="1807" y="2046"/>
                  </a:cubicBezTo>
                  <a:cubicBezTo>
                    <a:pt x="1775" y="2003"/>
                    <a:pt x="1726" y="1976"/>
                    <a:pt x="1667" y="1966"/>
                  </a:cubicBezTo>
                  <a:cubicBezTo>
                    <a:pt x="1661" y="1965"/>
                    <a:pt x="1654" y="1965"/>
                    <a:pt x="1648" y="1965"/>
                  </a:cubicBezTo>
                  <a:cubicBezTo>
                    <a:pt x="1591" y="1965"/>
                    <a:pt x="1539" y="1985"/>
                    <a:pt x="1495" y="2014"/>
                  </a:cubicBezTo>
                  <a:cubicBezTo>
                    <a:pt x="1468" y="2036"/>
                    <a:pt x="1452" y="2063"/>
                    <a:pt x="1436" y="2073"/>
                  </a:cubicBezTo>
                  <a:cubicBezTo>
                    <a:pt x="1372" y="2154"/>
                    <a:pt x="1307" y="2229"/>
                    <a:pt x="1243" y="2310"/>
                  </a:cubicBezTo>
                  <a:cubicBezTo>
                    <a:pt x="1130" y="2444"/>
                    <a:pt x="1006" y="2584"/>
                    <a:pt x="899" y="2735"/>
                  </a:cubicBezTo>
                  <a:cubicBezTo>
                    <a:pt x="823" y="2831"/>
                    <a:pt x="737" y="2933"/>
                    <a:pt x="657" y="3036"/>
                  </a:cubicBezTo>
                  <a:cubicBezTo>
                    <a:pt x="624" y="3079"/>
                    <a:pt x="592" y="3116"/>
                    <a:pt x="549" y="3154"/>
                  </a:cubicBezTo>
                  <a:lnTo>
                    <a:pt x="528" y="3175"/>
                  </a:lnTo>
                  <a:cubicBezTo>
                    <a:pt x="442" y="3111"/>
                    <a:pt x="377" y="3030"/>
                    <a:pt x="307" y="2950"/>
                  </a:cubicBezTo>
                  <a:lnTo>
                    <a:pt x="275" y="2907"/>
                  </a:lnTo>
                  <a:cubicBezTo>
                    <a:pt x="270" y="2896"/>
                    <a:pt x="259" y="2880"/>
                    <a:pt x="275" y="2874"/>
                  </a:cubicBezTo>
                  <a:lnTo>
                    <a:pt x="280" y="2858"/>
                  </a:lnTo>
                  <a:cubicBezTo>
                    <a:pt x="307" y="2821"/>
                    <a:pt x="329" y="2778"/>
                    <a:pt x="361" y="2745"/>
                  </a:cubicBezTo>
                  <a:cubicBezTo>
                    <a:pt x="657" y="2412"/>
                    <a:pt x="888" y="2154"/>
                    <a:pt x="1103" y="1912"/>
                  </a:cubicBezTo>
                  <a:cubicBezTo>
                    <a:pt x="1237" y="1767"/>
                    <a:pt x="1248" y="1745"/>
                    <a:pt x="1302" y="1611"/>
                  </a:cubicBezTo>
                  <a:lnTo>
                    <a:pt x="1307" y="1589"/>
                  </a:lnTo>
                  <a:lnTo>
                    <a:pt x="1296" y="1579"/>
                  </a:lnTo>
                  <a:cubicBezTo>
                    <a:pt x="1264" y="1541"/>
                    <a:pt x="1243" y="1498"/>
                    <a:pt x="1237" y="1450"/>
                  </a:cubicBezTo>
                  <a:cubicBezTo>
                    <a:pt x="1210" y="1283"/>
                    <a:pt x="1167" y="1084"/>
                    <a:pt x="1119" y="896"/>
                  </a:cubicBezTo>
                  <a:cubicBezTo>
                    <a:pt x="1092" y="804"/>
                    <a:pt x="1060" y="718"/>
                    <a:pt x="1028" y="627"/>
                  </a:cubicBezTo>
                  <a:cubicBezTo>
                    <a:pt x="1022" y="600"/>
                    <a:pt x="1006" y="584"/>
                    <a:pt x="1001" y="557"/>
                  </a:cubicBezTo>
                  <a:cubicBezTo>
                    <a:pt x="979" y="493"/>
                    <a:pt x="952" y="433"/>
                    <a:pt x="925" y="374"/>
                  </a:cubicBezTo>
                  <a:cubicBezTo>
                    <a:pt x="920" y="353"/>
                    <a:pt x="904" y="331"/>
                    <a:pt x="899" y="315"/>
                  </a:cubicBezTo>
                  <a:cubicBezTo>
                    <a:pt x="968" y="267"/>
                    <a:pt x="1033" y="235"/>
                    <a:pt x="1103" y="197"/>
                  </a:cubicBezTo>
                  <a:close/>
                  <a:moveTo>
                    <a:pt x="834" y="3149"/>
                  </a:moveTo>
                  <a:lnTo>
                    <a:pt x="872" y="3218"/>
                  </a:lnTo>
                  <a:lnTo>
                    <a:pt x="823" y="3272"/>
                  </a:lnTo>
                  <a:lnTo>
                    <a:pt x="791" y="3197"/>
                  </a:lnTo>
                  <a:cubicBezTo>
                    <a:pt x="796" y="3186"/>
                    <a:pt x="813" y="3170"/>
                    <a:pt x="818" y="3165"/>
                  </a:cubicBezTo>
                  <a:cubicBezTo>
                    <a:pt x="818" y="3159"/>
                    <a:pt x="823" y="3159"/>
                    <a:pt x="834" y="3149"/>
                  </a:cubicBezTo>
                  <a:close/>
                  <a:moveTo>
                    <a:pt x="2651" y="3138"/>
                  </a:moveTo>
                  <a:lnTo>
                    <a:pt x="2667" y="3149"/>
                  </a:lnTo>
                  <a:cubicBezTo>
                    <a:pt x="2694" y="3186"/>
                    <a:pt x="2721" y="3213"/>
                    <a:pt x="2743" y="3245"/>
                  </a:cubicBezTo>
                  <a:lnTo>
                    <a:pt x="2743" y="3267"/>
                  </a:lnTo>
                  <a:lnTo>
                    <a:pt x="2689" y="3294"/>
                  </a:lnTo>
                  <a:cubicBezTo>
                    <a:pt x="2667" y="3251"/>
                    <a:pt x="2646" y="3202"/>
                    <a:pt x="2624" y="3149"/>
                  </a:cubicBezTo>
                  <a:lnTo>
                    <a:pt x="2651" y="3138"/>
                  </a:lnTo>
                  <a:close/>
                  <a:moveTo>
                    <a:pt x="2554" y="3304"/>
                  </a:moveTo>
                  <a:cubicBezTo>
                    <a:pt x="2565" y="3321"/>
                    <a:pt x="2571" y="3337"/>
                    <a:pt x="2587" y="3353"/>
                  </a:cubicBezTo>
                  <a:lnTo>
                    <a:pt x="2597" y="3374"/>
                  </a:lnTo>
                  <a:lnTo>
                    <a:pt x="2592" y="3385"/>
                  </a:lnTo>
                  <a:cubicBezTo>
                    <a:pt x="2571" y="3353"/>
                    <a:pt x="2560" y="3326"/>
                    <a:pt x="2554" y="3304"/>
                  </a:cubicBezTo>
                  <a:close/>
                  <a:moveTo>
                    <a:pt x="673" y="3321"/>
                  </a:moveTo>
                  <a:cubicBezTo>
                    <a:pt x="689" y="3331"/>
                    <a:pt x="705" y="3353"/>
                    <a:pt x="716" y="3380"/>
                  </a:cubicBezTo>
                  <a:lnTo>
                    <a:pt x="683" y="3412"/>
                  </a:lnTo>
                  <a:cubicBezTo>
                    <a:pt x="673" y="3390"/>
                    <a:pt x="657" y="3369"/>
                    <a:pt x="651" y="3337"/>
                  </a:cubicBezTo>
                  <a:lnTo>
                    <a:pt x="673" y="3321"/>
                  </a:lnTo>
                  <a:close/>
                  <a:moveTo>
                    <a:pt x="1232" y="1"/>
                  </a:moveTo>
                  <a:cubicBezTo>
                    <a:pt x="1216" y="1"/>
                    <a:pt x="1199" y="3"/>
                    <a:pt x="1183" y="9"/>
                  </a:cubicBezTo>
                  <a:cubicBezTo>
                    <a:pt x="1114" y="30"/>
                    <a:pt x="1060" y="57"/>
                    <a:pt x="1011" y="84"/>
                  </a:cubicBezTo>
                  <a:cubicBezTo>
                    <a:pt x="952" y="122"/>
                    <a:pt x="899" y="154"/>
                    <a:pt x="845" y="186"/>
                  </a:cubicBezTo>
                  <a:cubicBezTo>
                    <a:pt x="818" y="202"/>
                    <a:pt x="796" y="218"/>
                    <a:pt x="770" y="235"/>
                  </a:cubicBezTo>
                  <a:cubicBezTo>
                    <a:pt x="646" y="315"/>
                    <a:pt x="624" y="347"/>
                    <a:pt x="657" y="498"/>
                  </a:cubicBezTo>
                  <a:cubicBezTo>
                    <a:pt x="657" y="503"/>
                    <a:pt x="657" y="509"/>
                    <a:pt x="662" y="514"/>
                  </a:cubicBezTo>
                  <a:lnTo>
                    <a:pt x="662" y="525"/>
                  </a:lnTo>
                  <a:cubicBezTo>
                    <a:pt x="726" y="751"/>
                    <a:pt x="791" y="971"/>
                    <a:pt x="877" y="1175"/>
                  </a:cubicBezTo>
                  <a:cubicBezTo>
                    <a:pt x="925" y="1283"/>
                    <a:pt x="958" y="1390"/>
                    <a:pt x="1006" y="1503"/>
                  </a:cubicBezTo>
                  <a:cubicBezTo>
                    <a:pt x="1022" y="1552"/>
                    <a:pt x="1038" y="1589"/>
                    <a:pt x="1054" y="1638"/>
                  </a:cubicBezTo>
                  <a:lnTo>
                    <a:pt x="1011" y="1692"/>
                  </a:lnTo>
                  <a:cubicBezTo>
                    <a:pt x="974" y="1740"/>
                    <a:pt x="931" y="1794"/>
                    <a:pt x="888" y="1842"/>
                  </a:cubicBezTo>
                  <a:cubicBezTo>
                    <a:pt x="807" y="1933"/>
                    <a:pt x="716" y="2025"/>
                    <a:pt x="635" y="2122"/>
                  </a:cubicBezTo>
                  <a:cubicBezTo>
                    <a:pt x="538" y="2229"/>
                    <a:pt x="442" y="2342"/>
                    <a:pt x="339" y="2450"/>
                  </a:cubicBezTo>
                  <a:cubicBezTo>
                    <a:pt x="270" y="2541"/>
                    <a:pt x="189" y="2632"/>
                    <a:pt x="97" y="2740"/>
                  </a:cubicBezTo>
                  <a:cubicBezTo>
                    <a:pt x="65" y="2783"/>
                    <a:pt x="44" y="2821"/>
                    <a:pt x="28" y="2858"/>
                  </a:cubicBezTo>
                  <a:cubicBezTo>
                    <a:pt x="1" y="2907"/>
                    <a:pt x="6" y="2966"/>
                    <a:pt x="38" y="3009"/>
                  </a:cubicBezTo>
                  <a:cubicBezTo>
                    <a:pt x="135" y="3122"/>
                    <a:pt x="248" y="3235"/>
                    <a:pt x="382" y="3358"/>
                  </a:cubicBezTo>
                  <a:cubicBezTo>
                    <a:pt x="393" y="3364"/>
                    <a:pt x="409" y="3380"/>
                    <a:pt x="420" y="3380"/>
                  </a:cubicBezTo>
                  <a:cubicBezTo>
                    <a:pt x="463" y="3380"/>
                    <a:pt x="485" y="3412"/>
                    <a:pt x="517" y="3460"/>
                  </a:cubicBezTo>
                  <a:cubicBezTo>
                    <a:pt x="522" y="3471"/>
                    <a:pt x="538" y="3487"/>
                    <a:pt x="544" y="3493"/>
                  </a:cubicBezTo>
                  <a:cubicBezTo>
                    <a:pt x="549" y="3498"/>
                    <a:pt x="554" y="3514"/>
                    <a:pt x="565" y="3519"/>
                  </a:cubicBezTo>
                  <a:cubicBezTo>
                    <a:pt x="571" y="3536"/>
                    <a:pt x="576" y="3546"/>
                    <a:pt x="592" y="3562"/>
                  </a:cubicBezTo>
                  <a:lnTo>
                    <a:pt x="619" y="3606"/>
                  </a:lnTo>
                  <a:lnTo>
                    <a:pt x="646" y="3595"/>
                  </a:lnTo>
                  <a:cubicBezTo>
                    <a:pt x="726" y="3552"/>
                    <a:pt x="786" y="3493"/>
                    <a:pt x="839" y="3439"/>
                  </a:cubicBezTo>
                  <a:lnTo>
                    <a:pt x="850" y="3428"/>
                  </a:lnTo>
                  <a:cubicBezTo>
                    <a:pt x="952" y="3321"/>
                    <a:pt x="1054" y="3202"/>
                    <a:pt x="1157" y="3095"/>
                  </a:cubicBezTo>
                  <a:cubicBezTo>
                    <a:pt x="1200" y="3052"/>
                    <a:pt x="1243" y="2998"/>
                    <a:pt x="1291" y="2950"/>
                  </a:cubicBezTo>
                  <a:lnTo>
                    <a:pt x="1302" y="2933"/>
                  </a:lnTo>
                  <a:cubicBezTo>
                    <a:pt x="1323" y="2907"/>
                    <a:pt x="1334" y="2896"/>
                    <a:pt x="1361" y="2896"/>
                  </a:cubicBezTo>
                  <a:cubicBezTo>
                    <a:pt x="1382" y="2896"/>
                    <a:pt x="1404" y="2874"/>
                    <a:pt x="1404" y="2869"/>
                  </a:cubicBezTo>
                  <a:cubicBezTo>
                    <a:pt x="1409" y="2853"/>
                    <a:pt x="1415" y="2842"/>
                    <a:pt x="1415" y="2831"/>
                  </a:cubicBezTo>
                  <a:cubicBezTo>
                    <a:pt x="1415" y="2815"/>
                    <a:pt x="1425" y="2799"/>
                    <a:pt x="1442" y="2783"/>
                  </a:cubicBezTo>
                  <a:cubicBezTo>
                    <a:pt x="1458" y="2767"/>
                    <a:pt x="1463" y="2761"/>
                    <a:pt x="1468" y="2745"/>
                  </a:cubicBezTo>
                  <a:lnTo>
                    <a:pt x="1517" y="2697"/>
                  </a:lnTo>
                  <a:cubicBezTo>
                    <a:pt x="1544" y="2681"/>
                    <a:pt x="1571" y="2654"/>
                    <a:pt x="1592" y="2611"/>
                  </a:cubicBezTo>
                  <a:cubicBezTo>
                    <a:pt x="1603" y="2579"/>
                    <a:pt x="1630" y="2552"/>
                    <a:pt x="1657" y="2525"/>
                  </a:cubicBezTo>
                  <a:cubicBezTo>
                    <a:pt x="1673" y="2514"/>
                    <a:pt x="1678" y="2498"/>
                    <a:pt x="1694" y="2487"/>
                  </a:cubicBezTo>
                  <a:lnTo>
                    <a:pt x="1721" y="2460"/>
                  </a:lnTo>
                  <a:lnTo>
                    <a:pt x="1726" y="2466"/>
                  </a:lnTo>
                  <a:cubicBezTo>
                    <a:pt x="1737" y="2493"/>
                    <a:pt x="1753" y="2519"/>
                    <a:pt x="1775" y="2546"/>
                  </a:cubicBezTo>
                  <a:lnTo>
                    <a:pt x="1834" y="2665"/>
                  </a:lnTo>
                  <a:cubicBezTo>
                    <a:pt x="1866" y="2740"/>
                    <a:pt x="1909" y="2810"/>
                    <a:pt x="1947" y="2880"/>
                  </a:cubicBezTo>
                  <a:cubicBezTo>
                    <a:pt x="1995" y="2971"/>
                    <a:pt x="2049" y="3041"/>
                    <a:pt x="2087" y="3111"/>
                  </a:cubicBezTo>
                  <a:cubicBezTo>
                    <a:pt x="2130" y="3170"/>
                    <a:pt x="2189" y="3245"/>
                    <a:pt x="2275" y="3278"/>
                  </a:cubicBezTo>
                  <a:lnTo>
                    <a:pt x="2286" y="3299"/>
                  </a:lnTo>
                  <a:cubicBezTo>
                    <a:pt x="2296" y="3321"/>
                    <a:pt x="2302" y="3337"/>
                    <a:pt x="2318" y="3358"/>
                  </a:cubicBezTo>
                  <a:cubicBezTo>
                    <a:pt x="2329" y="3385"/>
                    <a:pt x="2350" y="3412"/>
                    <a:pt x="2372" y="3439"/>
                  </a:cubicBezTo>
                  <a:cubicBezTo>
                    <a:pt x="2399" y="3471"/>
                    <a:pt x="2425" y="3498"/>
                    <a:pt x="2447" y="3519"/>
                  </a:cubicBezTo>
                  <a:cubicBezTo>
                    <a:pt x="2466" y="3539"/>
                    <a:pt x="2487" y="3547"/>
                    <a:pt x="2508" y="3547"/>
                  </a:cubicBezTo>
                  <a:cubicBezTo>
                    <a:pt x="2534" y="3547"/>
                    <a:pt x="2560" y="3535"/>
                    <a:pt x="2587" y="3514"/>
                  </a:cubicBezTo>
                  <a:cubicBezTo>
                    <a:pt x="2597" y="3498"/>
                    <a:pt x="2608" y="3482"/>
                    <a:pt x="2614" y="3466"/>
                  </a:cubicBezTo>
                  <a:lnTo>
                    <a:pt x="2614" y="3460"/>
                  </a:lnTo>
                  <a:cubicBezTo>
                    <a:pt x="2678" y="3433"/>
                    <a:pt x="2732" y="3385"/>
                    <a:pt x="2780" y="3321"/>
                  </a:cubicBezTo>
                  <a:cubicBezTo>
                    <a:pt x="2856" y="3278"/>
                    <a:pt x="2909" y="3218"/>
                    <a:pt x="2963" y="3165"/>
                  </a:cubicBezTo>
                  <a:lnTo>
                    <a:pt x="3022" y="3106"/>
                  </a:lnTo>
                  <a:cubicBezTo>
                    <a:pt x="3065" y="3084"/>
                    <a:pt x="3092" y="3057"/>
                    <a:pt x="3103" y="3025"/>
                  </a:cubicBezTo>
                  <a:cubicBezTo>
                    <a:pt x="3119" y="2987"/>
                    <a:pt x="3097" y="2955"/>
                    <a:pt x="3081" y="2923"/>
                  </a:cubicBezTo>
                  <a:cubicBezTo>
                    <a:pt x="3049" y="2864"/>
                    <a:pt x="3011" y="2810"/>
                    <a:pt x="2974" y="2756"/>
                  </a:cubicBezTo>
                  <a:lnTo>
                    <a:pt x="2942" y="2708"/>
                  </a:lnTo>
                  <a:cubicBezTo>
                    <a:pt x="2931" y="2686"/>
                    <a:pt x="2915" y="2665"/>
                    <a:pt x="2904" y="2654"/>
                  </a:cubicBezTo>
                  <a:cubicBezTo>
                    <a:pt x="2888" y="2638"/>
                    <a:pt x="2877" y="2622"/>
                    <a:pt x="2861" y="2606"/>
                  </a:cubicBezTo>
                  <a:cubicBezTo>
                    <a:pt x="2850" y="2584"/>
                    <a:pt x="2834" y="2563"/>
                    <a:pt x="2823" y="2541"/>
                  </a:cubicBezTo>
                  <a:cubicBezTo>
                    <a:pt x="2802" y="2514"/>
                    <a:pt x="2786" y="2487"/>
                    <a:pt x="2769" y="2455"/>
                  </a:cubicBezTo>
                  <a:cubicBezTo>
                    <a:pt x="2705" y="2374"/>
                    <a:pt x="2646" y="2288"/>
                    <a:pt x="2587" y="2208"/>
                  </a:cubicBezTo>
                  <a:cubicBezTo>
                    <a:pt x="2538" y="2143"/>
                    <a:pt x="2490" y="2079"/>
                    <a:pt x="2436" y="2014"/>
                  </a:cubicBezTo>
                  <a:lnTo>
                    <a:pt x="2420" y="1993"/>
                  </a:lnTo>
                  <a:cubicBezTo>
                    <a:pt x="2382" y="1955"/>
                    <a:pt x="2356" y="1912"/>
                    <a:pt x="2339" y="1874"/>
                  </a:cubicBezTo>
                  <a:lnTo>
                    <a:pt x="2458" y="1751"/>
                  </a:lnTo>
                  <a:cubicBezTo>
                    <a:pt x="2538" y="1670"/>
                    <a:pt x="2619" y="1600"/>
                    <a:pt x="2700" y="1520"/>
                  </a:cubicBezTo>
                  <a:cubicBezTo>
                    <a:pt x="2877" y="1342"/>
                    <a:pt x="3054" y="1154"/>
                    <a:pt x="3259" y="955"/>
                  </a:cubicBezTo>
                  <a:lnTo>
                    <a:pt x="3269" y="939"/>
                  </a:lnTo>
                  <a:cubicBezTo>
                    <a:pt x="3307" y="912"/>
                    <a:pt x="3339" y="874"/>
                    <a:pt x="3345" y="810"/>
                  </a:cubicBezTo>
                  <a:lnTo>
                    <a:pt x="3345" y="799"/>
                  </a:lnTo>
                  <a:lnTo>
                    <a:pt x="3312" y="767"/>
                  </a:lnTo>
                  <a:cubicBezTo>
                    <a:pt x="3318" y="729"/>
                    <a:pt x="3296" y="713"/>
                    <a:pt x="3286" y="686"/>
                  </a:cubicBezTo>
                  <a:lnTo>
                    <a:pt x="3269" y="670"/>
                  </a:lnTo>
                  <a:cubicBezTo>
                    <a:pt x="3259" y="659"/>
                    <a:pt x="3243" y="643"/>
                    <a:pt x="3237" y="632"/>
                  </a:cubicBezTo>
                  <a:cubicBezTo>
                    <a:pt x="3151" y="450"/>
                    <a:pt x="2990" y="347"/>
                    <a:pt x="2861" y="288"/>
                  </a:cubicBezTo>
                  <a:cubicBezTo>
                    <a:pt x="2823" y="267"/>
                    <a:pt x="2775" y="261"/>
                    <a:pt x="2726" y="245"/>
                  </a:cubicBezTo>
                  <a:cubicBezTo>
                    <a:pt x="2715" y="243"/>
                    <a:pt x="2704" y="243"/>
                    <a:pt x="2694" y="243"/>
                  </a:cubicBezTo>
                  <a:cubicBezTo>
                    <a:pt x="2643" y="243"/>
                    <a:pt x="2600" y="263"/>
                    <a:pt x="2560" y="294"/>
                  </a:cubicBezTo>
                  <a:lnTo>
                    <a:pt x="2554" y="299"/>
                  </a:lnTo>
                  <a:cubicBezTo>
                    <a:pt x="2517" y="337"/>
                    <a:pt x="2485" y="369"/>
                    <a:pt x="2458" y="401"/>
                  </a:cubicBezTo>
                  <a:lnTo>
                    <a:pt x="2151" y="745"/>
                  </a:lnTo>
                  <a:cubicBezTo>
                    <a:pt x="2033" y="874"/>
                    <a:pt x="1920" y="993"/>
                    <a:pt x="1807" y="1122"/>
                  </a:cubicBezTo>
                  <a:cubicBezTo>
                    <a:pt x="1791" y="1143"/>
                    <a:pt x="1775" y="1154"/>
                    <a:pt x="1753" y="1175"/>
                  </a:cubicBezTo>
                  <a:cubicBezTo>
                    <a:pt x="1748" y="1159"/>
                    <a:pt x="1737" y="1143"/>
                    <a:pt x="1737" y="1127"/>
                  </a:cubicBezTo>
                  <a:cubicBezTo>
                    <a:pt x="1721" y="1052"/>
                    <a:pt x="1700" y="976"/>
                    <a:pt x="1678" y="912"/>
                  </a:cubicBezTo>
                  <a:lnTo>
                    <a:pt x="1651" y="815"/>
                  </a:lnTo>
                  <a:cubicBezTo>
                    <a:pt x="1592" y="611"/>
                    <a:pt x="1533" y="433"/>
                    <a:pt x="1463" y="278"/>
                  </a:cubicBezTo>
                  <a:cubicBezTo>
                    <a:pt x="1431" y="213"/>
                    <a:pt x="1399" y="143"/>
                    <a:pt x="1356" y="79"/>
                  </a:cubicBezTo>
                  <a:cubicBezTo>
                    <a:pt x="1327" y="26"/>
                    <a:pt x="1280" y="1"/>
                    <a:pt x="1232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5"/>
            <p:cNvSpPr/>
            <p:nvPr/>
          </p:nvSpPr>
          <p:spPr>
            <a:xfrm>
              <a:off x="8279855" y="188680"/>
              <a:ext cx="144150" cy="178476"/>
            </a:xfrm>
            <a:custGeom>
              <a:avLst/>
              <a:gdLst/>
              <a:ahLst/>
              <a:cxnLst/>
              <a:rect l="l" t="t" r="r" b="b"/>
              <a:pathLst>
                <a:path w="1173" h="1452" extrusionOk="0">
                  <a:moveTo>
                    <a:pt x="587" y="1"/>
                  </a:moveTo>
                  <a:cubicBezTo>
                    <a:pt x="567" y="1"/>
                    <a:pt x="547" y="2"/>
                    <a:pt x="528" y="5"/>
                  </a:cubicBezTo>
                  <a:cubicBezTo>
                    <a:pt x="366" y="26"/>
                    <a:pt x="232" y="107"/>
                    <a:pt x="114" y="182"/>
                  </a:cubicBezTo>
                  <a:cubicBezTo>
                    <a:pt x="81" y="204"/>
                    <a:pt x="65" y="247"/>
                    <a:pt x="87" y="285"/>
                  </a:cubicBezTo>
                  <a:cubicBezTo>
                    <a:pt x="102" y="307"/>
                    <a:pt x="127" y="319"/>
                    <a:pt x="153" y="319"/>
                  </a:cubicBezTo>
                  <a:cubicBezTo>
                    <a:pt x="165" y="319"/>
                    <a:pt x="177" y="316"/>
                    <a:pt x="189" y="311"/>
                  </a:cubicBezTo>
                  <a:cubicBezTo>
                    <a:pt x="297" y="242"/>
                    <a:pt x="420" y="166"/>
                    <a:pt x="549" y="156"/>
                  </a:cubicBezTo>
                  <a:cubicBezTo>
                    <a:pt x="564" y="153"/>
                    <a:pt x="579" y="152"/>
                    <a:pt x="594" y="152"/>
                  </a:cubicBezTo>
                  <a:cubicBezTo>
                    <a:pt x="692" y="152"/>
                    <a:pt x="798" y="196"/>
                    <a:pt x="840" y="285"/>
                  </a:cubicBezTo>
                  <a:cubicBezTo>
                    <a:pt x="888" y="381"/>
                    <a:pt x="823" y="516"/>
                    <a:pt x="732" y="586"/>
                  </a:cubicBezTo>
                  <a:cubicBezTo>
                    <a:pt x="705" y="580"/>
                    <a:pt x="678" y="580"/>
                    <a:pt x="646" y="580"/>
                  </a:cubicBezTo>
                  <a:cubicBezTo>
                    <a:pt x="624" y="579"/>
                    <a:pt x="601" y="578"/>
                    <a:pt x="579" y="578"/>
                  </a:cubicBezTo>
                  <a:cubicBezTo>
                    <a:pt x="454" y="578"/>
                    <a:pt x="335" y="603"/>
                    <a:pt x="216" y="639"/>
                  </a:cubicBezTo>
                  <a:cubicBezTo>
                    <a:pt x="178" y="650"/>
                    <a:pt x="162" y="677"/>
                    <a:pt x="168" y="715"/>
                  </a:cubicBezTo>
                  <a:cubicBezTo>
                    <a:pt x="168" y="747"/>
                    <a:pt x="194" y="774"/>
                    <a:pt x="227" y="779"/>
                  </a:cubicBezTo>
                  <a:cubicBezTo>
                    <a:pt x="289" y="791"/>
                    <a:pt x="365" y="802"/>
                    <a:pt x="447" y="802"/>
                  </a:cubicBezTo>
                  <a:cubicBezTo>
                    <a:pt x="550" y="802"/>
                    <a:pt x="662" y="785"/>
                    <a:pt x="764" y="731"/>
                  </a:cubicBezTo>
                  <a:cubicBezTo>
                    <a:pt x="840" y="747"/>
                    <a:pt x="915" y="779"/>
                    <a:pt x="947" y="849"/>
                  </a:cubicBezTo>
                  <a:cubicBezTo>
                    <a:pt x="1006" y="946"/>
                    <a:pt x="942" y="1096"/>
                    <a:pt x="850" y="1161"/>
                  </a:cubicBezTo>
                  <a:cubicBezTo>
                    <a:pt x="743" y="1242"/>
                    <a:pt x="603" y="1279"/>
                    <a:pt x="447" y="1295"/>
                  </a:cubicBezTo>
                  <a:cubicBezTo>
                    <a:pt x="396" y="1304"/>
                    <a:pt x="351" y="1308"/>
                    <a:pt x="312" y="1308"/>
                  </a:cubicBezTo>
                  <a:cubicBezTo>
                    <a:pt x="224" y="1308"/>
                    <a:pt x="167" y="1286"/>
                    <a:pt x="141" y="1242"/>
                  </a:cubicBezTo>
                  <a:cubicBezTo>
                    <a:pt x="128" y="1222"/>
                    <a:pt x="105" y="1213"/>
                    <a:pt x="82" y="1213"/>
                  </a:cubicBezTo>
                  <a:cubicBezTo>
                    <a:pt x="67" y="1213"/>
                    <a:pt x="51" y="1217"/>
                    <a:pt x="38" y="1225"/>
                  </a:cubicBezTo>
                  <a:cubicBezTo>
                    <a:pt x="6" y="1242"/>
                    <a:pt x="1" y="1290"/>
                    <a:pt x="17" y="1322"/>
                  </a:cubicBezTo>
                  <a:cubicBezTo>
                    <a:pt x="87" y="1424"/>
                    <a:pt x="205" y="1451"/>
                    <a:pt x="313" y="1451"/>
                  </a:cubicBezTo>
                  <a:cubicBezTo>
                    <a:pt x="366" y="1451"/>
                    <a:pt x="420" y="1446"/>
                    <a:pt x="469" y="1440"/>
                  </a:cubicBezTo>
                  <a:cubicBezTo>
                    <a:pt x="630" y="1414"/>
                    <a:pt x="807" y="1376"/>
                    <a:pt x="942" y="1279"/>
                  </a:cubicBezTo>
                  <a:cubicBezTo>
                    <a:pt x="1081" y="1161"/>
                    <a:pt x="1173" y="946"/>
                    <a:pt x="1076" y="774"/>
                  </a:cubicBezTo>
                  <a:cubicBezTo>
                    <a:pt x="1028" y="704"/>
                    <a:pt x="969" y="650"/>
                    <a:pt x="893" y="618"/>
                  </a:cubicBezTo>
                  <a:cubicBezTo>
                    <a:pt x="985" y="510"/>
                    <a:pt x="1033" y="349"/>
                    <a:pt x="969" y="215"/>
                  </a:cubicBezTo>
                  <a:cubicBezTo>
                    <a:pt x="898" y="69"/>
                    <a:pt x="732" y="1"/>
                    <a:pt x="587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5"/>
            <p:cNvSpPr/>
            <p:nvPr/>
          </p:nvSpPr>
          <p:spPr>
            <a:xfrm rot="1112689">
              <a:off x="1275812" y="4549793"/>
              <a:ext cx="565749" cy="415573"/>
            </a:xfrm>
            <a:custGeom>
              <a:avLst/>
              <a:gdLst/>
              <a:ahLst/>
              <a:cxnLst/>
              <a:rect l="l" t="t" r="r" b="b"/>
              <a:pathLst>
                <a:path w="5915" h="4345" extrusionOk="0">
                  <a:moveTo>
                    <a:pt x="1619" y="1302"/>
                  </a:moveTo>
                  <a:cubicBezTo>
                    <a:pt x="1904" y="1372"/>
                    <a:pt x="2189" y="1415"/>
                    <a:pt x="2495" y="1452"/>
                  </a:cubicBezTo>
                  <a:cubicBezTo>
                    <a:pt x="2640" y="1474"/>
                    <a:pt x="2796" y="1495"/>
                    <a:pt x="2952" y="1522"/>
                  </a:cubicBezTo>
                  <a:cubicBezTo>
                    <a:pt x="2936" y="1549"/>
                    <a:pt x="2920" y="1576"/>
                    <a:pt x="2915" y="1597"/>
                  </a:cubicBezTo>
                  <a:cubicBezTo>
                    <a:pt x="2855" y="1732"/>
                    <a:pt x="2786" y="1872"/>
                    <a:pt x="2764" y="2033"/>
                  </a:cubicBezTo>
                  <a:cubicBezTo>
                    <a:pt x="2748" y="2087"/>
                    <a:pt x="2748" y="2146"/>
                    <a:pt x="2748" y="2199"/>
                  </a:cubicBezTo>
                  <a:cubicBezTo>
                    <a:pt x="2748" y="2226"/>
                    <a:pt x="2775" y="2259"/>
                    <a:pt x="2796" y="2269"/>
                  </a:cubicBezTo>
                  <a:cubicBezTo>
                    <a:pt x="2807" y="2272"/>
                    <a:pt x="2815" y="2273"/>
                    <a:pt x="2823" y="2273"/>
                  </a:cubicBezTo>
                  <a:cubicBezTo>
                    <a:pt x="2831" y="2273"/>
                    <a:pt x="2839" y="2272"/>
                    <a:pt x="2850" y="2269"/>
                  </a:cubicBezTo>
                  <a:cubicBezTo>
                    <a:pt x="2866" y="2259"/>
                    <a:pt x="2882" y="2242"/>
                    <a:pt x="2888" y="2221"/>
                  </a:cubicBezTo>
                  <a:cubicBezTo>
                    <a:pt x="2893" y="2199"/>
                    <a:pt x="2904" y="2189"/>
                    <a:pt x="2909" y="2167"/>
                  </a:cubicBezTo>
                  <a:cubicBezTo>
                    <a:pt x="2920" y="2140"/>
                    <a:pt x="2931" y="2113"/>
                    <a:pt x="2941" y="2087"/>
                  </a:cubicBezTo>
                  <a:lnTo>
                    <a:pt x="2963" y="2033"/>
                  </a:lnTo>
                  <a:lnTo>
                    <a:pt x="3103" y="1689"/>
                  </a:lnTo>
                  <a:cubicBezTo>
                    <a:pt x="3119" y="1656"/>
                    <a:pt x="3135" y="1624"/>
                    <a:pt x="3157" y="1587"/>
                  </a:cubicBezTo>
                  <a:cubicBezTo>
                    <a:pt x="3162" y="1576"/>
                    <a:pt x="3173" y="1570"/>
                    <a:pt x="3178" y="1554"/>
                  </a:cubicBezTo>
                  <a:lnTo>
                    <a:pt x="3226" y="1560"/>
                  </a:lnTo>
                  <a:lnTo>
                    <a:pt x="3366" y="1581"/>
                  </a:lnTo>
                  <a:lnTo>
                    <a:pt x="3511" y="1603"/>
                  </a:lnTo>
                  <a:cubicBezTo>
                    <a:pt x="4140" y="1689"/>
                    <a:pt x="4769" y="1785"/>
                    <a:pt x="5393" y="1877"/>
                  </a:cubicBezTo>
                  <a:cubicBezTo>
                    <a:pt x="5517" y="1898"/>
                    <a:pt x="5619" y="1909"/>
                    <a:pt x="5705" y="1931"/>
                  </a:cubicBezTo>
                  <a:cubicBezTo>
                    <a:pt x="5705" y="1936"/>
                    <a:pt x="5700" y="1936"/>
                    <a:pt x="5700" y="1947"/>
                  </a:cubicBezTo>
                  <a:lnTo>
                    <a:pt x="5689" y="1952"/>
                  </a:lnTo>
                  <a:cubicBezTo>
                    <a:pt x="5678" y="1974"/>
                    <a:pt x="5662" y="1984"/>
                    <a:pt x="5651" y="2001"/>
                  </a:cubicBezTo>
                  <a:cubicBezTo>
                    <a:pt x="5458" y="2221"/>
                    <a:pt x="5275" y="2447"/>
                    <a:pt x="5108" y="2673"/>
                  </a:cubicBezTo>
                  <a:cubicBezTo>
                    <a:pt x="5103" y="2678"/>
                    <a:pt x="5103" y="2683"/>
                    <a:pt x="5092" y="2689"/>
                  </a:cubicBezTo>
                  <a:cubicBezTo>
                    <a:pt x="5070" y="2716"/>
                    <a:pt x="5065" y="2732"/>
                    <a:pt x="5038" y="2732"/>
                  </a:cubicBezTo>
                  <a:cubicBezTo>
                    <a:pt x="5011" y="2732"/>
                    <a:pt x="4990" y="2759"/>
                    <a:pt x="4979" y="2780"/>
                  </a:cubicBezTo>
                  <a:lnTo>
                    <a:pt x="4936" y="2839"/>
                  </a:lnTo>
                  <a:cubicBezTo>
                    <a:pt x="4920" y="2871"/>
                    <a:pt x="4898" y="2898"/>
                    <a:pt x="4872" y="2931"/>
                  </a:cubicBezTo>
                  <a:cubicBezTo>
                    <a:pt x="4839" y="2974"/>
                    <a:pt x="4796" y="3011"/>
                    <a:pt x="4759" y="3060"/>
                  </a:cubicBezTo>
                  <a:cubicBezTo>
                    <a:pt x="4705" y="3113"/>
                    <a:pt x="4640" y="3135"/>
                    <a:pt x="4554" y="3135"/>
                  </a:cubicBezTo>
                  <a:cubicBezTo>
                    <a:pt x="4436" y="3130"/>
                    <a:pt x="4307" y="3108"/>
                    <a:pt x="4194" y="3087"/>
                  </a:cubicBezTo>
                  <a:cubicBezTo>
                    <a:pt x="4146" y="3081"/>
                    <a:pt x="4092" y="3076"/>
                    <a:pt x="4044" y="3060"/>
                  </a:cubicBezTo>
                  <a:cubicBezTo>
                    <a:pt x="3694" y="3006"/>
                    <a:pt x="3345" y="2958"/>
                    <a:pt x="2995" y="2904"/>
                  </a:cubicBezTo>
                  <a:cubicBezTo>
                    <a:pt x="2807" y="2877"/>
                    <a:pt x="2619" y="2845"/>
                    <a:pt x="2436" y="2818"/>
                  </a:cubicBezTo>
                  <a:lnTo>
                    <a:pt x="2269" y="2791"/>
                  </a:lnTo>
                  <a:cubicBezTo>
                    <a:pt x="2151" y="2769"/>
                    <a:pt x="2033" y="2753"/>
                    <a:pt x="1915" y="2737"/>
                  </a:cubicBezTo>
                  <a:cubicBezTo>
                    <a:pt x="1657" y="2699"/>
                    <a:pt x="1398" y="2656"/>
                    <a:pt x="1140" y="2619"/>
                  </a:cubicBezTo>
                  <a:cubicBezTo>
                    <a:pt x="947" y="2592"/>
                    <a:pt x="753" y="2565"/>
                    <a:pt x="565" y="2538"/>
                  </a:cubicBezTo>
                  <a:lnTo>
                    <a:pt x="264" y="2495"/>
                  </a:lnTo>
                  <a:cubicBezTo>
                    <a:pt x="243" y="2495"/>
                    <a:pt x="216" y="2490"/>
                    <a:pt x="194" y="2484"/>
                  </a:cubicBezTo>
                  <a:cubicBezTo>
                    <a:pt x="630" y="2140"/>
                    <a:pt x="1130" y="1732"/>
                    <a:pt x="1619" y="1302"/>
                  </a:cubicBezTo>
                  <a:close/>
                  <a:moveTo>
                    <a:pt x="1565" y="2915"/>
                  </a:moveTo>
                  <a:cubicBezTo>
                    <a:pt x="2350" y="3049"/>
                    <a:pt x="3205" y="3183"/>
                    <a:pt x="4167" y="3318"/>
                  </a:cubicBezTo>
                  <a:cubicBezTo>
                    <a:pt x="4173" y="3318"/>
                    <a:pt x="4173" y="3318"/>
                    <a:pt x="4178" y="3323"/>
                  </a:cubicBezTo>
                  <a:cubicBezTo>
                    <a:pt x="4178" y="3388"/>
                    <a:pt x="4173" y="3452"/>
                    <a:pt x="4167" y="3517"/>
                  </a:cubicBezTo>
                  <a:cubicBezTo>
                    <a:pt x="4162" y="3587"/>
                    <a:pt x="4146" y="3651"/>
                    <a:pt x="4146" y="3721"/>
                  </a:cubicBezTo>
                  <a:lnTo>
                    <a:pt x="4060" y="3764"/>
                  </a:lnTo>
                  <a:lnTo>
                    <a:pt x="4060" y="3710"/>
                  </a:lnTo>
                  <a:lnTo>
                    <a:pt x="4060" y="3673"/>
                  </a:lnTo>
                  <a:lnTo>
                    <a:pt x="4060" y="3624"/>
                  </a:lnTo>
                  <a:lnTo>
                    <a:pt x="4060" y="3544"/>
                  </a:lnTo>
                  <a:cubicBezTo>
                    <a:pt x="4087" y="3533"/>
                    <a:pt x="4087" y="3506"/>
                    <a:pt x="4081" y="3468"/>
                  </a:cubicBezTo>
                  <a:lnTo>
                    <a:pt x="4065" y="3371"/>
                  </a:lnTo>
                  <a:lnTo>
                    <a:pt x="4017" y="3409"/>
                  </a:lnTo>
                  <a:lnTo>
                    <a:pt x="4011" y="3415"/>
                  </a:lnTo>
                  <a:cubicBezTo>
                    <a:pt x="4006" y="3425"/>
                    <a:pt x="3990" y="3431"/>
                    <a:pt x="3990" y="3441"/>
                  </a:cubicBezTo>
                  <a:cubicBezTo>
                    <a:pt x="3979" y="3522"/>
                    <a:pt x="3963" y="3613"/>
                    <a:pt x="3958" y="3694"/>
                  </a:cubicBezTo>
                  <a:cubicBezTo>
                    <a:pt x="3958" y="3710"/>
                    <a:pt x="3952" y="3726"/>
                    <a:pt x="3952" y="3748"/>
                  </a:cubicBezTo>
                  <a:cubicBezTo>
                    <a:pt x="3947" y="3780"/>
                    <a:pt x="3947" y="3807"/>
                    <a:pt x="3936" y="3839"/>
                  </a:cubicBezTo>
                  <a:cubicBezTo>
                    <a:pt x="3936" y="3855"/>
                    <a:pt x="3931" y="3866"/>
                    <a:pt x="3909" y="3866"/>
                  </a:cubicBezTo>
                  <a:cubicBezTo>
                    <a:pt x="3904" y="3845"/>
                    <a:pt x="3904" y="3818"/>
                    <a:pt x="3904" y="3791"/>
                  </a:cubicBezTo>
                  <a:lnTo>
                    <a:pt x="3904" y="3716"/>
                  </a:lnTo>
                  <a:cubicBezTo>
                    <a:pt x="3904" y="3705"/>
                    <a:pt x="3898" y="3683"/>
                    <a:pt x="3898" y="3673"/>
                  </a:cubicBezTo>
                  <a:cubicBezTo>
                    <a:pt x="3893" y="3624"/>
                    <a:pt x="3893" y="3576"/>
                    <a:pt x="3872" y="3511"/>
                  </a:cubicBezTo>
                  <a:lnTo>
                    <a:pt x="3829" y="3404"/>
                  </a:lnTo>
                  <a:lnTo>
                    <a:pt x="3802" y="3517"/>
                  </a:lnTo>
                  <a:cubicBezTo>
                    <a:pt x="3775" y="3624"/>
                    <a:pt x="3769" y="3726"/>
                    <a:pt x="3769" y="3828"/>
                  </a:cubicBezTo>
                  <a:cubicBezTo>
                    <a:pt x="3769" y="3861"/>
                    <a:pt x="3769" y="3893"/>
                    <a:pt x="3764" y="3925"/>
                  </a:cubicBezTo>
                  <a:lnTo>
                    <a:pt x="3759" y="3925"/>
                  </a:lnTo>
                  <a:cubicBezTo>
                    <a:pt x="3743" y="3936"/>
                    <a:pt x="3721" y="3941"/>
                    <a:pt x="3710" y="3947"/>
                  </a:cubicBezTo>
                  <a:cubicBezTo>
                    <a:pt x="3705" y="3952"/>
                    <a:pt x="3689" y="3952"/>
                    <a:pt x="3678" y="3952"/>
                  </a:cubicBezTo>
                  <a:cubicBezTo>
                    <a:pt x="3667" y="3914"/>
                    <a:pt x="3678" y="3871"/>
                    <a:pt x="3678" y="3834"/>
                  </a:cubicBezTo>
                  <a:cubicBezTo>
                    <a:pt x="3683" y="3785"/>
                    <a:pt x="3683" y="3737"/>
                    <a:pt x="3678" y="3683"/>
                  </a:cubicBezTo>
                  <a:lnTo>
                    <a:pt x="3662" y="3592"/>
                  </a:lnTo>
                  <a:lnTo>
                    <a:pt x="3608" y="3673"/>
                  </a:lnTo>
                  <a:cubicBezTo>
                    <a:pt x="3560" y="3737"/>
                    <a:pt x="3554" y="3812"/>
                    <a:pt x="3544" y="3882"/>
                  </a:cubicBezTo>
                  <a:cubicBezTo>
                    <a:pt x="3533" y="3920"/>
                    <a:pt x="3527" y="3963"/>
                    <a:pt x="3517" y="3995"/>
                  </a:cubicBezTo>
                  <a:cubicBezTo>
                    <a:pt x="3415" y="4033"/>
                    <a:pt x="3307" y="4054"/>
                    <a:pt x="3200" y="4070"/>
                  </a:cubicBezTo>
                  <a:lnTo>
                    <a:pt x="3146" y="4076"/>
                  </a:lnTo>
                  <a:cubicBezTo>
                    <a:pt x="3010" y="4096"/>
                    <a:pt x="2876" y="4109"/>
                    <a:pt x="2743" y="4109"/>
                  </a:cubicBezTo>
                  <a:cubicBezTo>
                    <a:pt x="2634" y="4109"/>
                    <a:pt x="2527" y="4101"/>
                    <a:pt x="2420" y="4081"/>
                  </a:cubicBezTo>
                  <a:cubicBezTo>
                    <a:pt x="2103" y="4027"/>
                    <a:pt x="1829" y="3909"/>
                    <a:pt x="1581" y="3710"/>
                  </a:cubicBezTo>
                  <a:cubicBezTo>
                    <a:pt x="1565" y="3699"/>
                    <a:pt x="1554" y="3683"/>
                    <a:pt x="1538" y="3678"/>
                  </a:cubicBezTo>
                  <a:lnTo>
                    <a:pt x="1511" y="3646"/>
                  </a:lnTo>
                  <a:cubicBezTo>
                    <a:pt x="1452" y="3576"/>
                    <a:pt x="1452" y="3576"/>
                    <a:pt x="1463" y="3479"/>
                  </a:cubicBezTo>
                  <a:lnTo>
                    <a:pt x="1463" y="3458"/>
                  </a:lnTo>
                  <a:cubicBezTo>
                    <a:pt x="1485" y="3345"/>
                    <a:pt x="1501" y="3226"/>
                    <a:pt x="1506" y="3119"/>
                  </a:cubicBezTo>
                  <a:cubicBezTo>
                    <a:pt x="1511" y="3065"/>
                    <a:pt x="1517" y="3011"/>
                    <a:pt x="1528" y="2968"/>
                  </a:cubicBezTo>
                  <a:cubicBezTo>
                    <a:pt x="1528" y="2947"/>
                    <a:pt x="1533" y="2931"/>
                    <a:pt x="1533" y="2915"/>
                  </a:cubicBezTo>
                  <a:close/>
                  <a:moveTo>
                    <a:pt x="5017" y="1"/>
                  </a:moveTo>
                  <a:lnTo>
                    <a:pt x="4979" y="11"/>
                  </a:lnTo>
                  <a:cubicBezTo>
                    <a:pt x="4904" y="22"/>
                    <a:pt x="4850" y="65"/>
                    <a:pt x="4812" y="103"/>
                  </a:cubicBezTo>
                  <a:lnTo>
                    <a:pt x="4796" y="108"/>
                  </a:lnTo>
                  <a:cubicBezTo>
                    <a:pt x="4689" y="199"/>
                    <a:pt x="4587" y="291"/>
                    <a:pt x="4479" y="388"/>
                  </a:cubicBezTo>
                  <a:cubicBezTo>
                    <a:pt x="4329" y="522"/>
                    <a:pt x="4167" y="630"/>
                    <a:pt x="3984" y="699"/>
                  </a:cubicBezTo>
                  <a:cubicBezTo>
                    <a:pt x="3845" y="764"/>
                    <a:pt x="3716" y="823"/>
                    <a:pt x="3592" y="888"/>
                  </a:cubicBezTo>
                  <a:cubicBezTo>
                    <a:pt x="3398" y="995"/>
                    <a:pt x="3253" y="1119"/>
                    <a:pt x="3130" y="1264"/>
                  </a:cubicBezTo>
                  <a:cubicBezTo>
                    <a:pt x="3119" y="1280"/>
                    <a:pt x="3108" y="1291"/>
                    <a:pt x="3097" y="1307"/>
                  </a:cubicBezTo>
                  <a:lnTo>
                    <a:pt x="3092" y="1312"/>
                  </a:lnTo>
                  <a:lnTo>
                    <a:pt x="1549" y="1092"/>
                  </a:lnTo>
                  <a:lnTo>
                    <a:pt x="1538" y="1103"/>
                  </a:lnTo>
                  <a:cubicBezTo>
                    <a:pt x="1517" y="1119"/>
                    <a:pt x="1506" y="1140"/>
                    <a:pt x="1490" y="1151"/>
                  </a:cubicBezTo>
                  <a:cubicBezTo>
                    <a:pt x="1458" y="1178"/>
                    <a:pt x="1431" y="1205"/>
                    <a:pt x="1404" y="1226"/>
                  </a:cubicBezTo>
                  <a:cubicBezTo>
                    <a:pt x="1081" y="1468"/>
                    <a:pt x="791" y="1721"/>
                    <a:pt x="447" y="2038"/>
                  </a:cubicBezTo>
                  <a:cubicBezTo>
                    <a:pt x="355" y="2124"/>
                    <a:pt x="269" y="2216"/>
                    <a:pt x="189" y="2302"/>
                  </a:cubicBezTo>
                  <a:cubicBezTo>
                    <a:pt x="162" y="2328"/>
                    <a:pt x="135" y="2355"/>
                    <a:pt x="114" y="2382"/>
                  </a:cubicBezTo>
                  <a:cubicBezTo>
                    <a:pt x="60" y="2436"/>
                    <a:pt x="28" y="2490"/>
                    <a:pt x="6" y="2544"/>
                  </a:cubicBezTo>
                  <a:lnTo>
                    <a:pt x="1" y="2554"/>
                  </a:lnTo>
                  <a:lnTo>
                    <a:pt x="11" y="2570"/>
                  </a:lnTo>
                  <a:cubicBezTo>
                    <a:pt x="33" y="2630"/>
                    <a:pt x="76" y="2635"/>
                    <a:pt x="114" y="2646"/>
                  </a:cubicBezTo>
                  <a:cubicBezTo>
                    <a:pt x="119" y="2646"/>
                    <a:pt x="130" y="2646"/>
                    <a:pt x="135" y="2651"/>
                  </a:cubicBezTo>
                  <a:cubicBezTo>
                    <a:pt x="511" y="2737"/>
                    <a:pt x="888" y="2807"/>
                    <a:pt x="1312" y="2871"/>
                  </a:cubicBezTo>
                  <a:cubicBezTo>
                    <a:pt x="1323" y="2871"/>
                    <a:pt x="1339" y="2877"/>
                    <a:pt x="1355" y="2888"/>
                  </a:cubicBezTo>
                  <a:lnTo>
                    <a:pt x="1366" y="2888"/>
                  </a:lnTo>
                  <a:lnTo>
                    <a:pt x="1366" y="2904"/>
                  </a:lnTo>
                  <a:lnTo>
                    <a:pt x="1366" y="3081"/>
                  </a:lnTo>
                  <a:cubicBezTo>
                    <a:pt x="1366" y="3242"/>
                    <a:pt x="1355" y="3404"/>
                    <a:pt x="1350" y="3565"/>
                  </a:cubicBezTo>
                  <a:cubicBezTo>
                    <a:pt x="1345" y="3683"/>
                    <a:pt x="1382" y="3785"/>
                    <a:pt x="1463" y="3866"/>
                  </a:cubicBezTo>
                  <a:cubicBezTo>
                    <a:pt x="1565" y="3974"/>
                    <a:pt x="1694" y="4070"/>
                    <a:pt x="1829" y="4135"/>
                  </a:cubicBezTo>
                  <a:cubicBezTo>
                    <a:pt x="2044" y="4242"/>
                    <a:pt x="2280" y="4312"/>
                    <a:pt x="2549" y="4328"/>
                  </a:cubicBezTo>
                  <a:cubicBezTo>
                    <a:pt x="2657" y="4345"/>
                    <a:pt x="2753" y="4345"/>
                    <a:pt x="2855" y="4345"/>
                  </a:cubicBezTo>
                  <a:cubicBezTo>
                    <a:pt x="3092" y="4345"/>
                    <a:pt x="3312" y="4318"/>
                    <a:pt x="3517" y="4259"/>
                  </a:cubicBezTo>
                  <a:cubicBezTo>
                    <a:pt x="3775" y="4183"/>
                    <a:pt x="3974" y="4097"/>
                    <a:pt x="4140" y="3979"/>
                  </a:cubicBezTo>
                  <a:cubicBezTo>
                    <a:pt x="4221" y="3925"/>
                    <a:pt x="4296" y="3861"/>
                    <a:pt x="4323" y="3748"/>
                  </a:cubicBezTo>
                  <a:cubicBezTo>
                    <a:pt x="4329" y="3710"/>
                    <a:pt x="4339" y="3678"/>
                    <a:pt x="4350" y="3646"/>
                  </a:cubicBezTo>
                  <a:cubicBezTo>
                    <a:pt x="4361" y="3613"/>
                    <a:pt x="4366" y="3570"/>
                    <a:pt x="4377" y="3538"/>
                  </a:cubicBezTo>
                  <a:cubicBezTo>
                    <a:pt x="4388" y="3490"/>
                    <a:pt x="4393" y="3441"/>
                    <a:pt x="4404" y="3388"/>
                  </a:cubicBezTo>
                  <a:cubicBezTo>
                    <a:pt x="4404" y="3377"/>
                    <a:pt x="4409" y="3361"/>
                    <a:pt x="4409" y="3350"/>
                  </a:cubicBezTo>
                  <a:lnTo>
                    <a:pt x="4474" y="3350"/>
                  </a:lnTo>
                  <a:cubicBezTo>
                    <a:pt x="4538" y="3350"/>
                    <a:pt x="4603" y="3355"/>
                    <a:pt x="4662" y="3355"/>
                  </a:cubicBezTo>
                  <a:cubicBezTo>
                    <a:pt x="4669" y="3356"/>
                    <a:pt x="4675" y="3356"/>
                    <a:pt x="4682" y="3356"/>
                  </a:cubicBezTo>
                  <a:cubicBezTo>
                    <a:pt x="4754" y="3356"/>
                    <a:pt x="4817" y="3329"/>
                    <a:pt x="4872" y="3275"/>
                  </a:cubicBezTo>
                  <a:lnTo>
                    <a:pt x="4952" y="3189"/>
                  </a:lnTo>
                  <a:cubicBezTo>
                    <a:pt x="5033" y="3103"/>
                    <a:pt x="5114" y="3011"/>
                    <a:pt x="5189" y="2925"/>
                  </a:cubicBezTo>
                  <a:cubicBezTo>
                    <a:pt x="5264" y="2845"/>
                    <a:pt x="5350" y="2742"/>
                    <a:pt x="5425" y="2651"/>
                  </a:cubicBezTo>
                  <a:cubicBezTo>
                    <a:pt x="5560" y="2484"/>
                    <a:pt x="5683" y="2323"/>
                    <a:pt x="5807" y="2167"/>
                  </a:cubicBezTo>
                  <a:cubicBezTo>
                    <a:pt x="5845" y="2113"/>
                    <a:pt x="5872" y="2060"/>
                    <a:pt x="5893" y="2006"/>
                  </a:cubicBezTo>
                  <a:cubicBezTo>
                    <a:pt x="5915" y="1936"/>
                    <a:pt x="5909" y="1877"/>
                    <a:pt x="5882" y="1823"/>
                  </a:cubicBezTo>
                  <a:cubicBezTo>
                    <a:pt x="5845" y="1769"/>
                    <a:pt x="5791" y="1737"/>
                    <a:pt x="5726" y="1721"/>
                  </a:cubicBezTo>
                  <a:lnTo>
                    <a:pt x="5667" y="1710"/>
                  </a:lnTo>
                  <a:cubicBezTo>
                    <a:pt x="5415" y="1667"/>
                    <a:pt x="5162" y="1624"/>
                    <a:pt x="4904" y="1587"/>
                  </a:cubicBezTo>
                  <a:cubicBezTo>
                    <a:pt x="4592" y="1544"/>
                    <a:pt x="4275" y="1495"/>
                    <a:pt x="3952" y="1447"/>
                  </a:cubicBezTo>
                  <a:cubicBezTo>
                    <a:pt x="3759" y="1420"/>
                    <a:pt x="3571" y="1393"/>
                    <a:pt x="3372" y="1366"/>
                  </a:cubicBezTo>
                  <a:cubicBezTo>
                    <a:pt x="3361" y="1366"/>
                    <a:pt x="3345" y="1361"/>
                    <a:pt x="3334" y="1355"/>
                  </a:cubicBezTo>
                  <a:cubicBezTo>
                    <a:pt x="3339" y="1334"/>
                    <a:pt x="3361" y="1318"/>
                    <a:pt x="3372" y="1302"/>
                  </a:cubicBezTo>
                  <a:lnTo>
                    <a:pt x="3388" y="1285"/>
                  </a:lnTo>
                  <a:cubicBezTo>
                    <a:pt x="3501" y="1167"/>
                    <a:pt x="3651" y="1065"/>
                    <a:pt x="3812" y="979"/>
                  </a:cubicBezTo>
                  <a:lnTo>
                    <a:pt x="4296" y="737"/>
                  </a:lnTo>
                  <a:lnTo>
                    <a:pt x="4495" y="635"/>
                  </a:lnTo>
                  <a:cubicBezTo>
                    <a:pt x="4647" y="675"/>
                    <a:pt x="4807" y="697"/>
                    <a:pt x="4976" y="697"/>
                  </a:cubicBezTo>
                  <a:cubicBezTo>
                    <a:pt x="5035" y="697"/>
                    <a:pt x="5095" y="694"/>
                    <a:pt x="5157" y="689"/>
                  </a:cubicBezTo>
                  <a:cubicBezTo>
                    <a:pt x="5189" y="689"/>
                    <a:pt x="5221" y="683"/>
                    <a:pt x="5253" y="667"/>
                  </a:cubicBezTo>
                  <a:cubicBezTo>
                    <a:pt x="5269" y="662"/>
                    <a:pt x="5280" y="656"/>
                    <a:pt x="5296" y="640"/>
                  </a:cubicBezTo>
                  <a:cubicBezTo>
                    <a:pt x="5302" y="635"/>
                    <a:pt x="5307" y="635"/>
                    <a:pt x="5318" y="630"/>
                  </a:cubicBezTo>
                  <a:lnTo>
                    <a:pt x="5382" y="581"/>
                  </a:lnTo>
                  <a:lnTo>
                    <a:pt x="5302" y="565"/>
                  </a:lnTo>
                  <a:lnTo>
                    <a:pt x="5140" y="549"/>
                  </a:lnTo>
                  <a:cubicBezTo>
                    <a:pt x="5060" y="538"/>
                    <a:pt x="4984" y="533"/>
                    <a:pt x="4904" y="522"/>
                  </a:cubicBezTo>
                  <a:cubicBezTo>
                    <a:pt x="4947" y="501"/>
                    <a:pt x="4984" y="479"/>
                    <a:pt x="5017" y="468"/>
                  </a:cubicBezTo>
                  <a:cubicBezTo>
                    <a:pt x="5060" y="447"/>
                    <a:pt x="5108" y="425"/>
                    <a:pt x="5151" y="415"/>
                  </a:cubicBezTo>
                  <a:lnTo>
                    <a:pt x="5205" y="393"/>
                  </a:lnTo>
                  <a:cubicBezTo>
                    <a:pt x="5323" y="345"/>
                    <a:pt x="5329" y="345"/>
                    <a:pt x="5393" y="269"/>
                  </a:cubicBezTo>
                  <a:lnTo>
                    <a:pt x="5436" y="232"/>
                  </a:lnTo>
                  <a:lnTo>
                    <a:pt x="5382" y="216"/>
                  </a:lnTo>
                  <a:cubicBezTo>
                    <a:pt x="5377" y="216"/>
                    <a:pt x="5366" y="216"/>
                    <a:pt x="5366" y="210"/>
                  </a:cubicBezTo>
                  <a:cubicBezTo>
                    <a:pt x="5355" y="205"/>
                    <a:pt x="5334" y="205"/>
                    <a:pt x="5323" y="205"/>
                  </a:cubicBezTo>
                  <a:lnTo>
                    <a:pt x="5312" y="205"/>
                  </a:lnTo>
                  <a:cubicBezTo>
                    <a:pt x="5259" y="210"/>
                    <a:pt x="5200" y="216"/>
                    <a:pt x="5146" y="232"/>
                  </a:cubicBezTo>
                  <a:cubicBezTo>
                    <a:pt x="5092" y="242"/>
                    <a:pt x="5033" y="259"/>
                    <a:pt x="4979" y="280"/>
                  </a:cubicBezTo>
                  <a:cubicBezTo>
                    <a:pt x="4936" y="291"/>
                    <a:pt x="4898" y="296"/>
                    <a:pt x="4855" y="312"/>
                  </a:cubicBezTo>
                  <a:lnTo>
                    <a:pt x="4845" y="312"/>
                  </a:lnTo>
                  <a:cubicBezTo>
                    <a:pt x="4855" y="296"/>
                    <a:pt x="4866" y="286"/>
                    <a:pt x="4877" y="269"/>
                  </a:cubicBezTo>
                  <a:cubicBezTo>
                    <a:pt x="4893" y="259"/>
                    <a:pt x="4904" y="237"/>
                    <a:pt x="4920" y="226"/>
                  </a:cubicBezTo>
                  <a:cubicBezTo>
                    <a:pt x="4925" y="216"/>
                    <a:pt x="4931" y="205"/>
                    <a:pt x="4947" y="199"/>
                  </a:cubicBezTo>
                  <a:cubicBezTo>
                    <a:pt x="4979" y="156"/>
                    <a:pt x="5017" y="119"/>
                    <a:pt x="5017" y="44"/>
                  </a:cubicBezTo>
                  <a:lnTo>
                    <a:pt x="5017" y="1"/>
                  </a:ln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28" name="Google Shape;228;p5"/>
            <p:cNvGrpSpPr/>
            <p:nvPr/>
          </p:nvGrpSpPr>
          <p:grpSpPr>
            <a:xfrm>
              <a:off x="8862963" y="725163"/>
              <a:ext cx="144150" cy="392755"/>
              <a:chOff x="4223200" y="3949690"/>
              <a:chExt cx="63379" cy="172685"/>
            </a:xfrm>
          </p:grpSpPr>
          <p:sp>
            <p:nvSpPr>
              <p:cNvPr id="229" name="Google Shape;229;p5"/>
              <p:cNvSpPr/>
              <p:nvPr/>
            </p:nvSpPr>
            <p:spPr>
              <a:xfrm>
                <a:off x="4225529" y="3949690"/>
                <a:ext cx="49291" cy="52138"/>
              </a:xfrm>
              <a:custGeom>
                <a:avLst/>
                <a:gdLst/>
                <a:ahLst/>
                <a:cxnLst/>
                <a:rect l="l" t="t" r="r" b="b"/>
                <a:pathLst>
                  <a:path w="1333" h="1410" extrusionOk="0">
                    <a:moveTo>
                      <a:pt x="249" y="0"/>
                    </a:moveTo>
                    <a:cubicBezTo>
                      <a:pt x="180" y="0"/>
                      <a:pt x="110" y="78"/>
                      <a:pt x="158" y="147"/>
                    </a:cubicBezTo>
                    <a:cubicBezTo>
                      <a:pt x="287" y="324"/>
                      <a:pt x="422" y="491"/>
                      <a:pt x="561" y="652"/>
                    </a:cubicBezTo>
                    <a:lnTo>
                      <a:pt x="481" y="733"/>
                    </a:lnTo>
                    <a:cubicBezTo>
                      <a:pt x="314" y="899"/>
                      <a:pt x="115" y="1082"/>
                      <a:pt x="24" y="1303"/>
                    </a:cubicBezTo>
                    <a:cubicBezTo>
                      <a:pt x="1" y="1371"/>
                      <a:pt x="56" y="1410"/>
                      <a:pt x="111" y="1410"/>
                    </a:cubicBezTo>
                    <a:cubicBezTo>
                      <a:pt x="134" y="1410"/>
                      <a:pt x="157" y="1403"/>
                      <a:pt x="174" y="1389"/>
                    </a:cubicBezTo>
                    <a:cubicBezTo>
                      <a:pt x="368" y="1243"/>
                      <a:pt x="502" y="996"/>
                      <a:pt x="663" y="813"/>
                    </a:cubicBezTo>
                    <a:cubicBezTo>
                      <a:pt x="669" y="808"/>
                      <a:pt x="669" y="797"/>
                      <a:pt x="680" y="797"/>
                    </a:cubicBezTo>
                    <a:cubicBezTo>
                      <a:pt x="803" y="953"/>
                      <a:pt x="965" y="1147"/>
                      <a:pt x="1147" y="1184"/>
                    </a:cubicBezTo>
                    <a:cubicBezTo>
                      <a:pt x="1154" y="1185"/>
                      <a:pt x="1160" y="1186"/>
                      <a:pt x="1166" y="1186"/>
                    </a:cubicBezTo>
                    <a:cubicBezTo>
                      <a:pt x="1247" y="1186"/>
                      <a:pt x="1332" y="1124"/>
                      <a:pt x="1292" y="1034"/>
                    </a:cubicBezTo>
                    <a:cubicBezTo>
                      <a:pt x="1228" y="846"/>
                      <a:pt x="1024" y="727"/>
                      <a:pt x="873" y="598"/>
                    </a:cubicBezTo>
                    <a:cubicBezTo>
                      <a:pt x="981" y="496"/>
                      <a:pt x="1094" y="394"/>
                      <a:pt x="1206" y="303"/>
                    </a:cubicBezTo>
                    <a:cubicBezTo>
                      <a:pt x="1271" y="238"/>
                      <a:pt x="1212" y="157"/>
                      <a:pt x="1147" y="157"/>
                    </a:cubicBezTo>
                    <a:cubicBezTo>
                      <a:pt x="1131" y="157"/>
                      <a:pt x="1114" y="162"/>
                      <a:pt x="1099" y="174"/>
                    </a:cubicBezTo>
                    <a:cubicBezTo>
                      <a:pt x="981" y="270"/>
                      <a:pt x="868" y="367"/>
                      <a:pt x="749" y="469"/>
                    </a:cubicBezTo>
                    <a:cubicBezTo>
                      <a:pt x="599" y="330"/>
                      <a:pt x="448" y="179"/>
                      <a:pt x="314" y="28"/>
                    </a:cubicBezTo>
                    <a:cubicBezTo>
                      <a:pt x="295" y="8"/>
                      <a:pt x="272" y="0"/>
                      <a:pt x="249" y="0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5"/>
              <p:cNvSpPr/>
              <p:nvPr/>
            </p:nvSpPr>
            <p:spPr>
              <a:xfrm>
                <a:off x="4223200" y="4011146"/>
                <a:ext cx="63379" cy="13090"/>
              </a:xfrm>
              <a:custGeom>
                <a:avLst/>
                <a:gdLst/>
                <a:ahLst/>
                <a:cxnLst/>
                <a:rect l="l" t="t" r="r" b="b"/>
                <a:pathLst>
                  <a:path w="1714" h="354" extrusionOk="0">
                    <a:moveTo>
                      <a:pt x="1330" y="0"/>
                    </a:moveTo>
                    <a:cubicBezTo>
                      <a:pt x="1232" y="0"/>
                      <a:pt x="1131" y="17"/>
                      <a:pt x="1038" y="22"/>
                    </a:cubicBezTo>
                    <a:cubicBezTo>
                      <a:pt x="732" y="38"/>
                      <a:pt x="431" y="65"/>
                      <a:pt x="124" y="76"/>
                    </a:cubicBezTo>
                    <a:cubicBezTo>
                      <a:pt x="1" y="81"/>
                      <a:pt x="1" y="259"/>
                      <a:pt x="124" y="259"/>
                    </a:cubicBezTo>
                    <a:cubicBezTo>
                      <a:pt x="356" y="275"/>
                      <a:pt x="587" y="291"/>
                      <a:pt x="823" y="297"/>
                    </a:cubicBezTo>
                    <a:cubicBezTo>
                      <a:pt x="1017" y="313"/>
                      <a:pt x="1264" y="286"/>
                      <a:pt x="1452" y="345"/>
                    </a:cubicBezTo>
                    <a:cubicBezTo>
                      <a:pt x="1470" y="351"/>
                      <a:pt x="1487" y="354"/>
                      <a:pt x="1503" y="354"/>
                    </a:cubicBezTo>
                    <a:cubicBezTo>
                      <a:pt x="1632" y="354"/>
                      <a:pt x="1713" y="182"/>
                      <a:pt x="1608" y="87"/>
                    </a:cubicBezTo>
                    <a:cubicBezTo>
                      <a:pt x="1529" y="18"/>
                      <a:pt x="1431" y="0"/>
                      <a:pt x="1330" y="0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5"/>
              <p:cNvSpPr/>
              <p:nvPr/>
            </p:nvSpPr>
            <p:spPr>
              <a:xfrm>
                <a:off x="4224198" y="4048013"/>
                <a:ext cx="60384" cy="74362"/>
              </a:xfrm>
              <a:custGeom>
                <a:avLst/>
                <a:gdLst/>
                <a:ahLst/>
                <a:cxnLst/>
                <a:rect l="l" t="t" r="r" b="b"/>
                <a:pathLst>
                  <a:path w="1633" h="2011" extrusionOk="0">
                    <a:moveTo>
                      <a:pt x="433" y="0"/>
                    </a:moveTo>
                    <a:cubicBezTo>
                      <a:pt x="355" y="0"/>
                      <a:pt x="296" y="96"/>
                      <a:pt x="366" y="171"/>
                    </a:cubicBezTo>
                    <a:cubicBezTo>
                      <a:pt x="527" y="353"/>
                      <a:pt x="689" y="520"/>
                      <a:pt x="882" y="665"/>
                    </a:cubicBezTo>
                    <a:cubicBezTo>
                      <a:pt x="963" y="730"/>
                      <a:pt x="1130" y="875"/>
                      <a:pt x="1264" y="891"/>
                    </a:cubicBezTo>
                    <a:cubicBezTo>
                      <a:pt x="1194" y="1068"/>
                      <a:pt x="1103" y="1240"/>
                      <a:pt x="952" y="1364"/>
                    </a:cubicBezTo>
                    <a:cubicBezTo>
                      <a:pt x="694" y="1595"/>
                      <a:pt x="296" y="1568"/>
                      <a:pt x="60" y="1800"/>
                    </a:cubicBezTo>
                    <a:cubicBezTo>
                      <a:pt x="1" y="1864"/>
                      <a:pt x="27" y="1972"/>
                      <a:pt x="108" y="1988"/>
                    </a:cubicBezTo>
                    <a:cubicBezTo>
                      <a:pt x="160" y="2004"/>
                      <a:pt x="216" y="2011"/>
                      <a:pt x="274" y="2011"/>
                    </a:cubicBezTo>
                    <a:cubicBezTo>
                      <a:pt x="627" y="2011"/>
                      <a:pt x="1061" y="1739"/>
                      <a:pt x="1264" y="1498"/>
                    </a:cubicBezTo>
                    <a:cubicBezTo>
                      <a:pt x="1576" y="1138"/>
                      <a:pt x="1603" y="638"/>
                      <a:pt x="1630" y="187"/>
                    </a:cubicBezTo>
                    <a:cubicBezTo>
                      <a:pt x="1632" y="115"/>
                      <a:pt x="1581" y="80"/>
                      <a:pt x="1526" y="80"/>
                    </a:cubicBezTo>
                    <a:cubicBezTo>
                      <a:pt x="1469" y="80"/>
                      <a:pt x="1409" y="116"/>
                      <a:pt x="1398" y="187"/>
                    </a:cubicBezTo>
                    <a:cubicBezTo>
                      <a:pt x="1388" y="321"/>
                      <a:pt x="1366" y="455"/>
                      <a:pt x="1339" y="590"/>
                    </a:cubicBezTo>
                    <a:cubicBezTo>
                      <a:pt x="1269" y="541"/>
                      <a:pt x="1183" y="498"/>
                      <a:pt x="1135" y="472"/>
                    </a:cubicBezTo>
                    <a:cubicBezTo>
                      <a:pt x="915" y="343"/>
                      <a:pt x="699" y="197"/>
                      <a:pt x="506" y="31"/>
                    </a:cubicBezTo>
                    <a:cubicBezTo>
                      <a:pt x="482" y="9"/>
                      <a:pt x="457" y="0"/>
                      <a:pt x="433" y="0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32" name="Google Shape;232;p5"/>
            <p:cNvSpPr/>
            <p:nvPr/>
          </p:nvSpPr>
          <p:spPr>
            <a:xfrm rot="3600034">
              <a:off x="476537" y="4146593"/>
              <a:ext cx="144149" cy="144094"/>
            </a:xfrm>
            <a:custGeom>
              <a:avLst/>
              <a:gdLst/>
              <a:ahLst/>
              <a:cxnLst/>
              <a:rect l="l" t="t" r="r" b="b"/>
              <a:pathLst>
                <a:path w="1007" h="1007" extrusionOk="0">
                  <a:moveTo>
                    <a:pt x="499" y="0"/>
                  </a:moveTo>
                  <a:cubicBezTo>
                    <a:pt x="467" y="0"/>
                    <a:pt x="432" y="22"/>
                    <a:pt x="429" y="56"/>
                  </a:cubicBezTo>
                  <a:cubicBezTo>
                    <a:pt x="424" y="136"/>
                    <a:pt x="424" y="212"/>
                    <a:pt x="424" y="292"/>
                  </a:cubicBezTo>
                  <a:cubicBezTo>
                    <a:pt x="311" y="298"/>
                    <a:pt x="193" y="303"/>
                    <a:pt x="85" y="325"/>
                  </a:cubicBezTo>
                  <a:cubicBezTo>
                    <a:pt x="0" y="335"/>
                    <a:pt x="20" y="486"/>
                    <a:pt x="102" y="486"/>
                  </a:cubicBezTo>
                  <a:cubicBezTo>
                    <a:pt x="104" y="486"/>
                    <a:pt x="105" y="486"/>
                    <a:pt x="106" y="486"/>
                  </a:cubicBezTo>
                  <a:cubicBezTo>
                    <a:pt x="160" y="483"/>
                    <a:pt x="213" y="482"/>
                    <a:pt x="264" y="482"/>
                  </a:cubicBezTo>
                  <a:cubicBezTo>
                    <a:pt x="316" y="482"/>
                    <a:pt x="367" y="483"/>
                    <a:pt x="418" y="486"/>
                  </a:cubicBezTo>
                  <a:cubicBezTo>
                    <a:pt x="408" y="502"/>
                    <a:pt x="408" y="534"/>
                    <a:pt x="408" y="550"/>
                  </a:cubicBezTo>
                  <a:cubicBezTo>
                    <a:pt x="408" y="690"/>
                    <a:pt x="397" y="835"/>
                    <a:pt x="461" y="959"/>
                  </a:cubicBezTo>
                  <a:cubicBezTo>
                    <a:pt x="479" y="993"/>
                    <a:pt x="509" y="1007"/>
                    <a:pt x="539" y="1007"/>
                  </a:cubicBezTo>
                  <a:cubicBezTo>
                    <a:pt x="580" y="1007"/>
                    <a:pt x="623" y="980"/>
                    <a:pt x="639" y="943"/>
                  </a:cubicBezTo>
                  <a:cubicBezTo>
                    <a:pt x="687" y="808"/>
                    <a:pt x="644" y="658"/>
                    <a:pt x="623" y="523"/>
                  </a:cubicBezTo>
                  <a:lnTo>
                    <a:pt x="623" y="502"/>
                  </a:lnTo>
                  <a:cubicBezTo>
                    <a:pt x="714" y="513"/>
                    <a:pt x="795" y="523"/>
                    <a:pt x="886" y="534"/>
                  </a:cubicBezTo>
                  <a:cubicBezTo>
                    <a:pt x="889" y="535"/>
                    <a:pt x="893" y="535"/>
                    <a:pt x="896" y="535"/>
                  </a:cubicBezTo>
                  <a:cubicBezTo>
                    <a:pt x="994" y="535"/>
                    <a:pt x="1007" y="377"/>
                    <a:pt x="913" y="346"/>
                  </a:cubicBezTo>
                  <a:cubicBezTo>
                    <a:pt x="811" y="308"/>
                    <a:pt x="703" y="298"/>
                    <a:pt x="596" y="292"/>
                  </a:cubicBezTo>
                  <a:cubicBezTo>
                    <a:pt x="585" y="212"/>
                    <a:pt x="569" y="120"/>
                    <a:pt x="553" y="40"/>
                  </a:cubicBezTo>
                  <a:cubicBezTo>
                    <a:pt x="546" y="12"/>
                    <a:pt x="523" y="0"/>
                    <a:pt x="49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5"/>
            <p:cNvSpPr/>
            <p:nvPr/>
          </p:nvSpPr>
          <p:spPr>
            <a:xfrm>
              <a:off x="245500" y="4043930"/>
              <a:ext cx="80853" cy="219455"/>
            </a:xfrm>
            <a:custGeom>
              <a:avLst/>
              <a:gdLst/>
              <a:ahLst/>
              <a:cxnLst/>
              <a:rect l="l" t="t" r="r" b="b"/>
              <a:pathLst>
                <a:path w="706" h="1981" extrusionOk="0">
                  <a:moveTo>
                    <a:pt x="583" y="0"/>
                  </a:moveTo>
                  <a:cubicBezTo>
                    <a:pt x="562" y="0"/>
                    <a:pt x="541" y="7"/>
                    <a:pt x="533" y="24"/>
                  </a:cubicBezTo>
                  <a:lnTo>
                    <a:pt x="28" y="637"/>
                  </a:lnTo>
                  <a:cubicBezTo>
                    <a:pt x="1" y="669"/>
                    <a:pt x="6" y="707"/>
                    <a:pt x="33" y="734"/>
                  </a:cubicBezTo>
                  <a:cubicBezTo>
                    <a:pt x="48" y="746"/>
                    <a:pt x="64" y="751"/>
                    <a:pt x="81" y="751"/>
                  </a:cubicBezTo>
                  <a:cubicBezTo>
                    <a:pt x="101" y="751"/>
                    <a:pt x="121" y="743"/>
                    <a:pt x="135" y="728"/>
                  </a:cubicBezTo>
                  <a:lnTo>
                    <a:pt x="533" y="250"/>
                  </a:lnTo>
                  <a:cubicBezTo>
                    <a:pt x="560" y="610"/>
                    <a:pt x="555" y="1104"/>
                    <a:pt x="544" y="1449"/>
                  </a:cubicBezTo>
                  <a:cubicBezTo>
                    <a:pt x="539" y="1949"/>
                    <a:pt x="539" y="1949"/>
                    <a:pt x="592" y="1970"/>
                  </a:cubicBezTo>
                  <a:cubicBezTo>
                    <a:pt x="598" y="1981"/>
                    <a:pt x="614" y="1981"/>
                    <a:pt x="619" y="1981"/>
                  </a:cubicBezTo>
                  <a:cubicBezTo>
                    <a:pt x="641" y="1981"/>
                    <a:pt x="657" y="1970"/>
                    <a:pt x="673" y="1959"/>
                  </a:cubicBezTo>
                  <a:cubicBezTo>
                    <a:pt x="694" y="1938"/>
                    <a:pt x="700" y="1900"/>
                    <a:pt x="684" y="1873"/>
                  </a:cubicBezTo>
                  <a:cubicBezTo>
                    <a:pt x="678" y="1820"/>
                    <a:pt x="678" y="1631"/>
                    <a:pt x="689" y="1454"/>
                  </a:cubicBezTo>
                  <a:cubicBezTo>
                    <a:pt x="694" y="1045"/>
                    <a:pt x="705" y="422"/>
                    <a:pt x="662" y="67"/>
                  </a:cubicBezTo>
                  <a:cubicBezTo>
                    <a:pt x="651" y="35"/>
                    <a:pt x="630" y="13"/>
                    <a:pt x="603" y="2"/>
                  </a:cubicBezTo>
                  <a:cubicBezTo>
                    <a:pt x="597" y="1"/>
                    <a:pt x="590" y="0"/>
                    <a:pt x="583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6"/>
          <p:cNvSpPr txBox="1">
            <a:spLocks noGrp="1"/>
          </p:cNvSpPr>
          <p:nvPr>
            <p:ph type="title"/>
          </p:nvPr>
        </p:nvSpPr>
        <p:spPr>
          <a:xfrm>
            <a:off x="720000" y="474850"/>
            <a:ext cx="77040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236" name="Google Shape;236;p6"/>
          <p:cNvGrpSpPr/>
          <p:nvPr/>
        </p:nvGrpSpPr>
        <p:grpSpPr>
          <a:xfrm>
            <a:off x="80456" y="3320696"/>
            <a:ext cx="9138271" cy="1739407"/>
            <a:chOff x="80456" y="3320696"/>
            <a:chExt cx="9138271" cy="1739407"/>
          </a:xfrm>
        </p:grpSpPr>
        <p:sp>
          <p:nvSpPr>
            <p:cNvPr id="237" name="Google Shape;237;p6"/>
            <p:cNvSpPr/>
            <p:nvPr/>
          </p:nvSpPr>
          <p:spPr>
            <a:xfrm>
              <a:off x="8244588" y="4371157"/>
              <a:ext cx="711427" cy="522584"/>
            </a:xfrm>
            <a:custGeom>
              <a:avLst/>
              <a:gdLst/>
              <a:ahLst/>
              <a:cxnLst/>
              <a:rect l="l" t="t" r="r" b="b"/>
              <a:pathLst>
                <a:path w="5915" h="4345" extrusionOk="0">
                  <a:moveTo>
                    <a:pt x="1619" y="1302"/>
                  </a:moveTo>
                  <a:cubicBezTo>
                    <a:pt x="1904" y="1372"/>
                    <a:pt x="2189" y="1415"/>
                    <a:pt x="2495" y="1452"/>
                  </a:cubicBezTo>
                  <a:cubicBezTo>
                    <a:pt x="2640" y="1474"/>
                    <a:pt x="2796" y="1495"/>
                    <a:pt x="2952" y="1522"/>
                  </a:cubicBezTo>
                  <a:cubicBezTo>
                    <a:pt x="2936" y="1549"/>
                    <a:pt x="2920" y="1576"/>
                    <a:pt x="2915" y="1597"/>
                  </a:cubicBezTo>
                  <a:cubicBezTo>
                    <a:pt x="2855" y="1732"/>
                    <a:pt x="2786" y="1872"/>
                    <a:pt x="2764" y="2033"/>
                  </a:cubicBezTo>
                  <a:cubicBezTo>
                    <a:pt x="2748" y="2087"/>
                    <a:pt x="2748" y="2146"/>
                    <a:pt x="2748" y="2199"/>
                  </a:cubicBezTo>
                  <a:cubicBezTo>
                    <a:pt x="2748" y="2226"/>
                    <a:pt x="2775" y="2259"/>
                    <a:pt x="2796" y="2269"/>
                  </a:cubicBezTo>
                  <a:cubicBezTo>
                    <a:pt x="2807" y="2272"/>
                    <a:pt x="2815" y="2273"/>
                    <a:pt x="2823" y="2273"/>
                  </a:cubicBezTo>
                  <a:cubicBezTo>
                    <a:pt x="2831" y="2273"/>
                    <a:pt x="2839" y="2272"/>
                    <a:pt x="2850" y="2269"/>
                  </a:cubicBezTo>
                  <a:cubicBezTo>
                    <a:pt x="2866" y="2259"/>
                    <a:pt x="2882" y="2242"/>
                    <a:pt x="2888" y="2221"/>
                  </a:cubicBezTo>
                  <a:cubicBezTo>
                    <a:pt x="2893" y="2199"/>
                    <a:pt x="2904" y="2189"/>
                    <a:pt x="2909" y="2167"/>
                  </a:cubicBezTo>
                  <a:cubicBezTo>
                    <a:pt x="2920" y="2140"/>
                    <a:pt x="2931" y="2113"/>
                    <a:pt x="2941" y="2087"/>
                  </a:cubicBezTo>
                  <a:lnTo>
                    <a:pt x="2963" y="2033"/>
                  </a:lnTo>
                  <a:lnTo>
                    <a:pt x="3103" y="1689"/>
                  </a:lnTo>
                  <a:cubicBezTo>
                    <a:pt x="3119" y="1656"/>
                    <a:pt x="3135" y="1624"/>
                    <a:pt x="3157" y="1587"/>
                  </a:cubicBezTo>
                  <a:cubicBezTo>
                    <a:pt x="3162" y="1576"/>
                    <a:pt x="3173" y="1570"/>
                    <a:pt x="3178" y="1554"/>
                  </a:cubicBezTo>
                  <a:lnTo>
                    <a:pt x="3226" y="1560"/>
                  </a:lnTo>
                  <a:lnTo>
                    <a:pt x="3366" y="1581"/>
                  </a:lnTo>
                  <a:lnTo>
                    <a:pt x="3511" y="1603"/>
                  </a:lnTo>
                  <a:cubicBezTo>
                    <a:pt x="4140" y="1689"/>
                    <a:pt x="4769" y="1785"/>
                    <a:pt x="5393" y="1877"/>
                  </a:cubicBezTo>
                  <a:cubicBezTo>
                    <a:pt x="5517" y="1898"/>
                    <a:pt x="5619" y="1909"/>
                    <a:pt x="5705" y="1931"/>
                  </a:cubicBezTo>
                  <a:cubicBezTo>
                    <a:pt x="5705" y="1936"/>
                    <a:pt x="5700" y="1936"/>
                    <a:pt x="5700" y="1947"/>
                  </a:cubicBezTo>
                  <a:lnTo>
                    <a:pt x="5689" y="1952"/>
                  </a:lnTo>
                  <a:cubicBezTo>
                    <a:pt x="5678" y="1974"/>
                    <a:pt x="5662" y="1984"/>
                    <a:pt x="5651" y="2001"/>
                  </a:cubicBezTo>
                  <a:cubicBezTo>
                    <a:pt x="5458" y="2221"/>
                    <a:pt x="5275" y="2447"/>
                    <a:pt x="5108" y="2673"/>
                  </a:cubicBezTo>
                  <a:cubicBezTo>
                    <a:pt x="5103" y="2678"/>
                    <a:pt x="5103" y="2683"/>
                    <a:pt x="5092" y="2689"/>
                  </a:cubicBezTo>
                  <a:cubicBezTo>
                    <a:pt x="5070" y="2716"/>
                    <a:pt x="5065" y="2732"/>
                    <a:pt x="5038" y="2732"/>
                  </a:cubicBezTo>
                  <a:cubicBezTo>
                    <a:pt x="5011" y="2732"/>
                    <a:pt x="4990" y="2759"/>
                    <a:pt x="4979" y="2780"/>
                  </a:cubicBezTo>
                  <a:lnTo>
                    <a:pt x="4936" y="2839"/>
                  </a:lnTo>
                  <a:cubicBezTo>
                    <a:pt x="4920" y="2871"/>
                    <a:pt x="4898" y="2898"/>
                    <a:pt x="4872" y="2931"/>
                  </a:cubicBezTo>
                  <a:cubicBezTo>
                    <a:pt x="4839" y="2974"/>
                    <a:pt x="4796" y="3011"/>
                    <a:pt x="4759" y="3060"/>
                  </a:cubicBezTo>
                  <a:cubicBezTo>
                    <a:pt x="4705" y="3113"/>
                    <a:pt x="4640" y="3135"/>
                    <a:pt x="4554" y="3135"/>
                  </a:cubicBezTo>
                  <a:cubicBezTo>
                    <a:pt x="4436" y="3130"/>
                    <a:pt x="4307" y="3108"/>
                    <a:pt x="4194" y="3087"/>
                  </a:cubicBezTo>
                  <a:cubicBezTo>
                    <a:pt x="4146" y="3081"/>
                    <a:pt x="4092" y="3076"/>
                    <a:pt x="4044" y="3060"/>
                  </a:cubicBezTo>
                  <a:cubicBezTo>
                    <a:pt x="3694" y="3006"/>
                    <a:pt x="3345" y="2958"/>
                    <a:pt x="2995" y="2904"/>
                  </a:cubicBezTo>
                  <a:cubicBezTo>
                    <a:pt x="2807" y="2877"/>
                    <a:pt x="2619" y="2845"/>
                    <a:pt x="2436" y="2818"/>
                  </a:cubicBezTo>
                  <a:lnTo>
                    <a:pt x="2269" y="2791"/>
                  </a:lnTo>
                  <a:cubicBezTo>
                    <a:pt x="2151" y="2769"/>
                    <a:pt x="2033" y="2753"/>
                    <a:pt x="1915" y="2737"/>
                  </a:cubicBezTo>
                  <a:cubicBezTo>
                    <a:pt x="1657" y="2699"/>
                    <a:pt x="1398" y="2656"/>
                    <a:pt x="1140" y="2619"/>
                  </a:cubicBezTo>
                  <a:cubicBezTo>
                    <a:pt x="947" y="2592"/>
                    <a:pt x="753" y="2565"/>
                    <a:pt x="565" y="2538"/>
                  </a:cubicBezTo>
                  <a:lnTo>
                    <a:pt x="264" y="2495"/>
                  </a:lnTo>
                  <a:cubicBezTo>
                    <a:pt x="243" y="2495"/>
                    <a:pt x="216" y="2490"/>
                    <a:pt x="194" y="2484"/>
                  </a:cubicBezTo>
                  <a:cubicBezTo>
                    <a:pt x="630" y="2140"/>
                    <a:pt x="1130" y="1732"/>
                    <a:pt x="1619" y="1302"/>
                  </a:cubicBezTo>
                  <a:close/>
                  <a:moveTo>
                    <a:pt x="1565" y="2915"/>
                  </a:moveTo>
                  <a:cubicBezTo>
                    <a:pt x="2350" y="3049"/>
                    <a:pt x="3205" y="3183"/>
                    <a:pt x="4167" y="3318"/>
                  </a:cubicBezTo>
                  <a:cubicBezTo>
                    <a:pt x="4173" y="3318"/>
                    <a:pt x="4173" y="3318"/>
                    <a:pt x="4178" y="3323"/>
                  </a:cubicBezTo>
                  <a:cubicBezTo>
                    <a:pt x="4178" y="3388"/>
                    <a:pt x="4173" y="3452"/>
                    <a:pt x="4167" y="3517"/>
                  </a:cubicBezTo>
                  <a:cubicBezTo>
                    <a:pt x="4162" y="3587"/>
                    <a:pt x="4146" y="3651"/>
                    <a:pt x="4146" y="3721"/>
                  </a:cubicBezTo>
                  <a:lnTo>
                    <a:pt x="4060" y="3764"/>
                  </a:lnTo>
                  <a:lnTo>
                    <a:pt x="4060" y="3710"/>
                  </a:lnTo>
                  <a:lnTo>
                    <a:pt x="4060" y="3673"/>
                  </a:lnTo>
                  <a:lnTo>
                    <a:pt x="4060" y="3624"/>
                  </a:lnTo>
                  <a:lnTo>
                    <a:pt x="4060" y="3544"/>
                  </a:lnTo>
                  <a:cubicBezTo>
                    <a:pt x="4087" y="3533"/>
                    <a:pt x="4087" y="3506"/>
                    <a:pt x="4081" y="3468"/>
                  </a:cubicBezTo>
                  <a:lnTo>
                    <a:pt x="4065" y="3371"/>
                  </a:lnTo>
                  <a:lnTo>
                    <a:pt x="4017" y="3409"/>
                  </a:lnTo>
                  <a:lnTo>
                    <a:pt x="4011" y="3415"/>
                  </a:lnTo>
                  <a:cubicBezTo>
                    <a:pt x="4006" y="3425"/>
                    <a:pt x="3990" y="3431"/>
                    <a:pt x="3990" y="3441"/>
                  </a:cubicBezTo>
                  <a:cubicBezTo>
                    <a:pt x="3979" y="3522"/>
                    <a:pt x="3963" y="3613"/>
                    <a:pt x="3958" y="3694"/>
                  </a:cubicBezTo>
                  <a:cubicBezTo>
                    <a:pt x="3958" y="3710"/>
                    <a:pt x="3952" y="3726"/>
                    <a:pt x="3952" y="3748"/>
                  </a:cubicBezTo>
                  <a:cubicBezTo>
                    <a:pt x="3947" y="3780"/>
                    <a:pt x="3947" y="3807"/>
                    <a:pt x="3936" y="3839"/>
                  </a:cubicBezTo>
                  <a:cubicBezTo>
                    <a:pt x="3936" y="3855"/>
                    <a:pt x="3931" y="3866"/>
                    <a:pt x="3909" y="3866"/>
                  </a:cubicBezTo>
                  <a:cubicBezTo>
                    <a:pt x="3904" y="3845"/>
                    <a:pt x="3904" y="3818"/>
                    <a:pt x="3904" y="3791"/>
                  </a:cubicBezTo>
                  <a:lnTo>
                    <a:pt x="3904" y="3716"/>
                  </a:lnTo>
                  <a:cubicBezTo>
                    <a:pt x="3904" y="3705"/>
                    <a:pt x="3898" y="3683"/>
                    <a:pt x="3898" y="3673"/>
                  </a:cubicBezTo>
                  <a:cubicBezTo>
                    <a:pt x="3893" y="3624"/>
                    <a:pt x="3893" y="3576"/>
                    <a:pt x="3872" y="3511"/>
                  </a:cubicBezTo>
                  <a:lnTo>
                    <a:pt x="3829" y="3404"/>
                  </a:lnTo>
                  <a:lnTo>
                    <a:pt x="3802" y="3517"/>
                  </a:lnTo>
                  <a:cubicBezTo>
                    <a:pt x="3775" y="3624"/>
                    <a:pt x="3769" y="3726"/>
                    <a:pt x="3769" y="3828"/>
                  </a:cubicBezTo>
                  <a:cubicBezTo>
                    <a:pt x="3769" y="3861"/>
                    <a:pt x="3769" y="3893"/>
                    <a:pt x="3764" y="3925"/>
                  </a:cubicBezTo>
                  <a:lnTo>
                    <a:pt x="3759" y="3925"/>
                  </a:lnTo>
                  <a:cubicBezTo>
                    <a:pt x="3743" y="3936"/>
                    <a:pt x="3721" y="3941"/>
                    <a:pt x="3710" y="3947"/>
                  </a:cubicBezTo>
                  <a:cubicBezTo>
                    <a:pt x="3705" y="3952"/>
                    <a:pt x="3689" y="3952"/>
                    <a:pt x="3678" y="3952"/>
                  </a:cubicBezTo>
                  <a:cubicBezTo>
                    <a:pt x="3667" y="3914"/>
                    <a:pt x="3678" y="3871"/>
                    <a:pt x="3678" y="3834"/>
                  </a:cubicBezTo>
                  <a:cubicBezTo>
                    <a:pt x="3683" y="3785"/>
                    <a:pt x="3683" y="3737"/>
                    <a:pt x="3678" y="3683"/>
                  </a:cubicBezTo>
                  <a:lnTo>
                    <a:pt x="3662" y="3592"/>
                  </a:lnTo>
                  <a:lnTo>
                    <a:pt x="3608" y="3673"/>
                  </a:lnTo>
                  <a:cubicBezTo>
                    <a:pt x="3560" y="3737"/>
                    <a:pt x="3554" y="3812"/>
                    <a:pt x="3544" y="3882"/>
                  </a:cubicBezTo>
                  <a:cubicBezTo>
                    <a:pt x="3533" y="3920"/>
                    <a:pt x="3527" y="3963"/>
                    <a:pt x="3517" y="3995"/>
                  </a:cubicBezTo>
                  <a:cubicBezTo>
                    <a:pt x="3415" y="4033"/>
                    <a:pt x="3307" y="4054"/>
                    <a:pt x="3200" y="4070"/>
                  </a:cubicBezTo>
                  <a:lnTo>
                    <a:pt x="3146" y="4076"/>
                  </a:lnTo>
                  <a:cubicBezTo>
                    <a:pt x="3010" y="4096"/>
                    <a:pt x="2876" y="4109"/>
                    <a:pt x="2743" y="4109"/>
                  </a:cubicBezTo>
                  <a:cubicBezTo>
                    <a:pt x="2634" y="4109"/>
                    <a:pt x="2527" y="4101"/>
                    <a:pt x="2420" y="4081"/>
                  </a:cubicBezTo>
                  <a:cubicBezTo>
                    <a:pt x="2103" y="4027"/>
                    <a:pt x="1829" y="3909"/>
                    <a:pt x="1581" y="3710"/>
                  </a:cubicBezTo>
                  <a:cubicBezTo>
                    <a:pt x="1565" y="3699"/>
                    <a:pt x="1554" y="3683"/>
                    <a:pt x="1538" y="3678"/>
                  </a:cubicBezTo>
                  <a:lnTo>
                    <a:pt x="1511" y="3646"/>
                  </a:lnTo>
                  <a:cubicBezTo>
                    <a:pt x="1452" y="3576"/>
                    <a:pt x="1452" y="3576"/>
                    <a:pt x="1463" y="3479"/>
                  </a:cubicBezTo>
                  <a:lnTo>
                    <a:pt x="1463" y="3458"/>
                  </a:lnTo>
                  <a:cubicBezTo>
                    <a:pt x="1485" y="3345"/>
                    <a:pt x="1501" y="3226"/>
                    <a:pt x="1506" y="3119"/>
                  </a:cubicBezTo>
                  <a:cubicBezTo>
                    <a:pt x="1511" y="3065"/>
                    <a:pt x="1517" y="3011"/>
                    <a:pt x="1528" y="2968"/>
                  </a:cubicBezTo>
                  <a:cubicBezTo>
                    <a:pt x="1528" y="2947"/>
                    <a:pt x="1533" y="2931"/>
                    <a:pt x="1533" y="2915"/>
                  </a:cubicBezTo>
                  <a:close/>
                  <a:moveTo>
                    <a:pt x="5017" y="1"/>
                  </a:moveTo>
                  <a:lnTo>
                    <a:pt x="4979" y="11"/>
                  </a:lnTo>
                  <a:cubicBezTo>
                    <a:pt x="4904" y="22"/>
                    <a:pt x="4850" y="65"/>
                    <a:pt x="4812" y="103"/>
                  </a:cubicBezTo>
                  <a:lnTo>
                    <a:pt x="4796" y="108"/>
                  </a:lnTo>
                  <a:cubicBezTo>
                    <a:pt x="4689" y="199"/>
                    <a:pt x="4587" y="291"/>
                    <a:pt x="4479" y="388"/>
                  </a:cubicBezTo>
                  <a:cubicBezTo>
                    <a:pt x="4329" y="522"/>
                    <a:pt x="4167" y="630"/>
                    <a:pt x="3984" y="699"/>
                  </a:cubicBezTo>
                  <a:cubicBezTo>
                    <a:pt x="3845" y="764"/>
                    <a:pt x="3716" y="823"/>
                    <a:pt x="3592" y="888"/>
                  </a:cubicBezTo>
                  <a:cubicBezTo>
                    <a:pt x="3398" y="995"/>
                    <a:pt x="3253" y="1119"/>
                    <a:pt x="3130" y="1264"/>
                  </a:cubicBezTo>
                  <a:cubicBezTo>
                    <a:pt x="3119" y="1280"/>
                    <a:pt x="3108" y="1291"/>
                    <a:pt x="3097" y="1307"/>
                  </a:cubicBezTo>
                  <a:lnTo>
                    <a:pt x="3092" y="1312"/>
                  </a:lnTo>
                  <a:lnTo>
                    <a:pt x="1549" y="1092"/>
                  </a:lnTo>
                  <a:lnTo>
                    <a:pt x="1538" y="1103"/>
                  </a:lnTo>
                  <a:cubicBezTo>
                    <a:pt x="1517" y="1119"/>
                    <a:pt x="1506" y="1140"/>
                    <a:pt x="1490" y="1151"/>
                  </a:cubicBezTo>
                  <a:cubicBezTo>
                    <a:pt x="1458" y="1178"/>
                    <a:pt x="1431" y="1205"/>
                    <a:pt x="1404" y="1226"/>
                  </a:cubicBezTo>
                  <a:cubicBezTo>
                    <a:pt x="1081" y="1468"/>
                    <a:pt x="791" y="1721"/>
                    <a:pt x="447" y="2038"/>
                  </a:cubicBezTo>
                  <a:cubicBezTo>
                    <a:pt x="355" y="2124"/>
                    <a:pt x="269" y="2216"/>
                    <a:pt x="189" y="2302"/>
                  </a:cubicBezTo>
                  <a:cubicBezTo>
                    <a:pt x="162" y="2328"/>
                    <a:pt x="135" y="2355"/>
                    <a:pt x="114" y="2382"/>
                  </a:cubicBezTo>
                  <a:cubicBezTo>
                    <a:pt x="60" y="2436"/>
                    <a:pt x="28" y="2490"/>
                    <a:pt x="6" y="2544"/>
                  </a:cubicBezTo>
                  <a:lnTo>
                    <a:pt x="1" y="2554"/>
                  </a:lnTo>
                  <a:lnTo>
                    <a:pt x="11" y="2570"/>
                  </a:lnTo>
                  <a:cubicBezTo>
                    <a:pt x="33" y="2630"/>
                    <a:pt x="76" y="2635"/>
                    <a:pt x="114" y="2646"/>
                  </a:cubicBezTo>
                  <a:cubicBezTo>
                    <a:pt x="119" y="2646"/>
                    <a:pt x="130" y="2646"/>
                    <a:pt x="135" y="2651"/>
                  </a:cubicBezTo>
                  <a:cubicBezTo>
                    <a:pt x="511" y="2737"/>
                    <a:pt x="888" y="2807"/>
                    <a:pt x="1312" y="2871"/>
                  </a:cubicBezTo>
                  <a:cubicBezTo>
                    <a:pt x="1323" y="2871"/>
                    <a:pt x="1339" y="2877"/>
                    <a:pt x="1355" y="2888"/>
                  </a:cubicBezTo>
                  <a:lnTo>
                    <a:pt x="1366" y="2888"/>
                  </a:lnTo>
                  <a:lnTo>
                    <a:pt x="1366" y="2904"/>
                  </a:lnTo>
                  <a:lnTo>
                    <a:pt x="1366" y="3081"/>
                  </a:lnTo>
                  <a:cubicBezTo>
                    <a:pt x="1366" y="3242"/>
                    <a:pt x="1355" y="3404"/>
                    <a:pt x="1350" y="3565"/>
                  </a:cubicBezTo>
                  <a:cubicBezTo>
                    <a:pt x="1345" y="3683"/>
                    <a:pt x="1382" y="3785"/>
                    <a:pt x="1463" y="3866"/>
                  </a:cubicBezTo>
                  <a:cubicBezTo>
                    <a:pt x="1565" y="3974"/>
                    <a:pt x="1694" y="4070"/>
                    <a:pt x="1829" y="4135"/>
                  </a:cubicBezTo>
                  <a:cubicBezTo>
                    <a:pt x="2044" y="4242"/>
                    <a:pt x="2280" y="4312"/>
                    <a:pt x="2549" y="4328"/>
                  </a:cubicBezTo>
                  <a:cubicBezTo>
                    <a:pt x="2657" y="4345"/>
                    <a:pt x="2753" y="4345"/>
                    <a:pt x="2855" y="4345"/>
                  </a:cubicBezTo>
                  <a:cubicBezTo>
                    <a:pt x="3092" y="4345"/>
                    <a:pt x="3312" y="4318"/>
                    <a:pt x="3517" y="4259"/>
                  </a:cubicBezTo>
                  <a:cubicBezTo>
                    <a:pt x="3775" y="4183"/>
                    <a:pt x="3974" y="4097"/>
                    <a:pt x="4140" y="3979"/>
                  </a:cubicBezTo>
                  <a:cubicBezTo>
                    <a:pt x="4221" y="3925"/>
                    <a:pt x="4296" y="3861"/>
                    <a:pt x="4323" y="3748"/>
                  </a:cubicBezTo>
                  <a:cubicBezTo>
                    <a:pt x="4329" y="3710"/>
                    <a:pt x="4339" y="3678"/>
                    <a:pt x="4350" y="3646"/>
                  </a:cubicBezTo>
                  <a:cubicBezTo>
                    <a:pt x="4361" y="3613"/>
                    <a:pt x="4366" y="3570"/>
                    <a:pt x="4377" y="3538"/>
                  </a:cubicBezTo>
                  <a:cubicBezTo>
                    <a:pt x="4388" y="3490"/>
                    <a:pt x="4393" y="3441"/>
                    <a:pt x="4404" y="3388"/>
                  </a:cubicBezTo>
                  <a:cubicBezTo>
                    <a:pt x="4404" y="3377"/>
                    <a:pt x="4409" y="3361"/>
                    <a:pt x="4409" y="3350"/>
                  </a:cubicBezTo>
                  <a:lnTo>
                    <a:pt x="4474" y="3350"/>
                  </a:lnTo>
                  <a:cubicBezTo>
                    <a:pt x="4538" y="3350"/>
                    <a:pt x="4603" y="3355"/>
                    <a:pt x="4662" y="3355"/>
                  </a:cubicBezTo>
                  <a:cubicBezTo>
                    <a:pt x="4669" y="3356"/>
                    <a:pt x="4675" y="3356"/>
                    <a:pt x="4682" y="3356"/>
                  </a:cubicBezTo>
                  <a:cubicBezTo>
                    <a:pt x="4754" y="3356"/>
                    <a:pt x="4817" y="3329"/>
                    <a:pt x="4872" y="3275"/>
                  </a:cubicBezTo>
                  <a:lnTo>
                    <a:pt x="4952" y="3189"/>
                  </a:lnTo>
                  <a:cubicBezTo>
                    <a:pt x="5033" y="3103"/>
                    <a:pt x="5114" y="3011"/>
                    <a:pt x="5189" y="2925"/>
                  </a:cubicBezTo>
                  <a:cubicBezTo>
                    <a:pt x="5264" y="2845"/>
                    <a:pt x="5350" y="2742"/>
                    <a:pt x="5425" y="2651"/>
                  </a:cubicBezTo>
                  <a:cubicBezTo>
                    <a:pt x="5560" y="2484"/>
                    <a:pt x="5683" y="2323"/>
                    <a:pt x="5807" y="2167"/>
                  </a:cubicBezTo>
                  <a:cubicBezTo>
                    <a:pt x="5845" y="2113"/>
                    <a:pt x="5872" y="2060"/>
                    <a:pt x="5893" y="2006"/>
                  </a:cubicBezTo>
                  <a:cubicBezTo>
                    <a:pt x="5915" y="1936"/>
                    <a:pt x="5909" y="1877"/>
                    <a:pt x="5882" y="1823"/>
                  </a:cubicBezTo>
                  <a:cubicBezTo>
                    <a:pt x="5845" y="1769"/>
                    <a:pt x="5791" y="1737"/>
                    <a:pt x="5726" y="1721"/>
                  </a:cubicBezTo>
                  <a:lnTo>
                    <a:pt x="5667" y="1710"/>
                  </a:lnTo>
                  <a:cubicBezTo>
                    <a:pt x="5415" y="1667"/>
                    <a:pt x="5162" y="1624"/>
                    <a:pt x="4904" y="1587"/>
                  </a:cubicBezTo>
                  <a:cubicBezTo>
                    <a:pt x="4592" y="1544"/>
                    <a:pt x="4275" y="1495"/>
                    <a:pt x="3952" y="1447"/>
                  </a:cubicBezTo>
                  <a:cubicBezTo>
                    <a:pt x="3759" y="1420"/>
                    <a:pt x="3571" y="1393"/>
                    <a:pt x="3372" y="1366"/>
                  </a:cubicBezTo>
                  <a:cubicBezTo>
                    <a:pt x="3361" y="1366"/>
                    <a:pt x="3345" y="1361"/>
                    <a:pt x="3334" y="1355"/>
                  </a:cubicBezTo>
                  <a:cubicBezTo>
                    <a:pt x="3339" y="1334"/>
                    <a:pt x="3361" y="1318"/>
                    <a:pt x="3372" y="1302"/>
                  </a:cubicBezTo>
                  <a:lnTo>
                    <a:pt x="3388" y="1285"/>
                  </a:lnTo>
                  <a:cubicBezTo>
                    <a:pt x="3501" y="1167"/>
                    <a:pt x="3651" y="1065"/>
                    <a:pt x="3812" y="979"/>
                  </a:cubicBezTo>
                  <a:lnTo>
                    <a:pt x="4296" y="737"/>
                  </a:lnTo>
                  <a:lnTo>
                    <a:pt x="4495" y="635"/>
                  </a:lnTo>
                  <a:cubicBezTo>
                    <a:pt x="4647" y="675"/>
                    <a:pt x="4807" y="697"/>
                    <a:pt x="4976" y="697"/>
                  </a:cubicBezTo>
                  <a:cubicBezTo>
                    <a:pt x="5035" y="697"/>
                    <a:pt x="5095" y="694"/>
                    <a:pt x="5157" y="689"/>
                  </a:cubicBezTo>
                  <a:cubicBezTo>
                    <a:pt x="5189" y="689"/>
                    <a:pt x="5221" y="683"/>
                    <a:pt x="5253" y="667"/>
                  </a:cubicBezTo>
                  <a:cubicBezTo>
                    <a:pt x="5269" y="662"/>
                    <a:pt x="5280" y="656"/>
                    <a:pt x="5296" y="640"/>
                  </a:cubicBezTo>
                  <a:cubicBezTo>
                    <a:pt x="5302" y="635"/>
                    <a:pt x="5307" y="635"/>
                    <a:pt x="5318" y="630"/>
                  </a:cubicBezTo>
                  <a:lnTo>
                    <a:pt x="5382" y="581"/>
                  </a:lnTo>
                  <a:lnTo>
                    <a:pt x="5302" y="565"/>
                  </a:lnTo>
                  <a:lnTo>
                    <a:pt x="5140" y="549"/>
                  </a:lnTo>
                  <a:cubicBezTo>
                    <a:pt x="5060" y="538"/>
                    <a:pt x="4984" y="533"/>
                    <a:pt x="4904" y="522"/>
                  </a:cubicBezTo>
                  <a:cubicBezTo>
                    <a:pt x="4947" y="501"/>
                    <a:pt x="4984" y="479"/>
                    <a:pt x="5017" y="468"/>
                  </a:cubicBezTo>
                  <a:cubicBezTo>
                    <a:pt x="5060" y="447"/>
                    <a:pt x="5108" y="425"/>
                    <a:pt x="5151" y="415"/>
                  </a:cubicBezTo>
                  <a:lnTo>
                    <a:pt x="5205" y="393"/>
                  </a:lnTo>
                  <a:cubicBezTo>
                    <a:pt x="5323" y="345"/>
                    <a:pt x="5329" y="345"/>
                    <a:pt x="5393" y="269"/>
                  </a:cubicBezTo>
                  <a:lnTo>
                    <a:pt x="5436" y="232"/>
                  </a:lnTo>
                  <a:lnTo>
                    <a:pt x="5382" y="216"/>
                  </a:lnTo>
                  <a:cubicBezTo>
                    <a:pt x="5377" y="216"/>
                    <a:pt x="5366" y="216"/>
                    <a:pt x="5366" y="210"/>
                  </a:cubicBezTo>
                  <a:cubicBezTo>
                    <a:pt x="5355" y="205"/>
                    <a:pt x="5334" y="205"/>
                    <a:pt x="5323" y="205"/>
                  </a:cubicBezTo>
                  <a:lnTo>
                    <a:pt x="5312" y="205"/>
                  </a:lnTo>
                  <a:cubicBezTo>
                    <a:pt x="5259" y="210"/>
                    <a:pt x="5200" y="216"/>
                    <a:pt x="5146" y="232"/>
                  </a:cubicBezTo>
                  <a:cubicBezTo>
                    <a:pt x="5092" y="242"/>
                    <a:pt x="5033" y="259"/>
                    <a:pt x="4979" y="280"/>
                  </a:cubicBezTo>
                  <a:cubicBezTo>
                    <a:pt x="4936" y="291"/>
                    <a:pt x="4898" y="296"/>
                    <a:pt x="4855" y="312"/>
                  </a:cubicBezTo>
                  <a:lnTo>
                    <a:pt x="4845" y="312"/>
                  </a:lnTo>
                  <a:cubicBezTo>
                    <a:pt x="4855" y="296"/>
                    <a:pt x="4866" y="286"/>
                    <a:pt x="4877" y="269"/>
                  </a:cubicBezTo>
                  <a:cubicBezTo>
                    <a:pt x="4893" y="259"/>
                    <a:pt x="4904" y="237"/>
                    <a:pt x="4920" y="226"/>
                  </a:cubicBezTo>
                  <a:cubicBezTo>
                    <a:pt x="4925" y="216"/>
                    <a:pt x="4931" y="205"/>
                    <a:pt x="4947" y="199"/>
                  </a:cubicBezTo>
                  <a:cubicBezTo>
                    <a:pt x="4979" y="156"/>
                    <a:pt x="5017" y="119"/>
                    <a:pt x="5017" y="44"/>
                  </a:cubicBezTo>
                  <a:lnTo>
                    <a:pt x="5017" y="1"/>
                  </a:ln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6"/>
            <p:cNvSpPr/>
            <p:nvPr/>
          </p:nvSpPr>
          <p:spPr>
            <a:xfrm>
              <a:off x="1668568" y="4771160"/>
              <a:ext cx="175566" cy="219455"/>
            </a:xfrm>
            <a:custGeom>
              <a:avLst/>
              <a:gdLst/>
              <a:ahLst/>
              <a:cxnLst/>
              <a:rect l="l" t="t" r="r" b="b"/>
              <a:pathLst>
                <a:path w="1173" h="1452" extrusionOk="0">
                  <a:moveTo>
                    <a:pt x="587" y="1"/>
                  </a:moveTo>
                  <a:cubicBezTo>
                    <a:pt x="567" y="1"/>
                    <a:pt x="547" y="2"/>
                    <a:pt x="528" y="5"/>
                  </a:cubicBezTo>
                  <a:cubicBezTo>
                    <a:pt x="366" y="26"/>
                    <a:pt x="232" y="107"/>
                    <a:pt x="114" y="182"/>
                  </a:cubicBezTo>
                  <a:cubicBezTo>
                    <a:pt x="81" y="204"/>
                    <a:pt x="65" y="247"/>
                    <a:pt x="87" y="285"/>
                  </a:cubicBezTo>
                  <a:cubicBezTo>
                    <a:pt x="102" y="307"/>
                    <a:pt x="127" y="319"/>
                    <a:pt x="153" y="319"/>
                  </a:cubicBezTo>
                  <a:cubicBezTo>
                    <a:pt x="165" y="319"/>
                    <a:pt x="177" y="316"/>
                    <a:pt x="189" y="311"/>
                  </a:cubicBezTo>
                  <a:cubicBezTo>
                    <a:pt x="297" y="242"/>
                    <a:pt x="420" y="166"/>
                    <a:pt x="549" y="156"/>
                  </a:cubicBezTo>
                  <a:cubicBezTo>
                    <a:pt x="564" y="153"/>
                    <a:pt x="579" y="152"/>
                    <a:pt x="594" y="152"/>
                  </a:cubicBezTo>
                  <a:cubicBezTo>
                    <a:pt x="692" y="152"/>
                    <a:pt x="798" y="196"/>
                    <a:pt x="840" y="285"/>
                  </a:cubicBezTo>
                  <a:cubicBezTo>
                    <a:pt x="888" y="381"/>
                    <a:pt x="823" y="516"/>
                    <a:pt x="732" y="586"/>
                  </a:cubicBezTo>
                  <a:cubicBezTo>
                    <a:pt x="705" y="580"/>
                    <a:pt x="678" y="580"/>
                    <a:pt x="646" y="580"/>
                  </a:cubicBezTo>
                  <a:cubicBezTo>
                    <a:pt x="624" y="579"/>
                    <a:pt x="601" y="578"/>
                    <a:pt x="579" y="578"/>
                  </a:cubicBezTo>
                  <a:cubicBezTo>
                    <a:pt x="454" y="578"/>
                    <a:pt x="335" y="603"/>
                    <a:pt x="216" y="639"/>
                  </a:cubicBezTo>
                  <a:cubicBezTo>
                    <a:pt x="178" y="650"/>
                    <a:pt x="162" y="677"/>
                    <a:pt x="168" y="715"/>
                  </a:cubicBezTo>
                  <a:cubicBezTo>
                    <a:pt x="168" y="747"/>
                    <a:pt x="194" y="774"/>
                    <a:pt x="227" y="779"/>
                  </a:cubicBezTo>
                  <a:cubicBezTo>
                    <a:pt x="289" y="791"/>
                    <a:pt x="365" y="802"/>
                    <a:pt x="447" y="802"/>
                  </a:cubicBezTo>
                  <a:cubicBezTo>
                    <a:pt x="550" y="802"/>
                    <a:pt x="662" y="785"/>
                    <a:pt x="764" y="731"/>
                  </a:cubicBezTo>
                  <a:cubicBezTo>
                    <a:pt x="840" y="747"/>
                    <a:pt x="915" y="779"/>
                    <a:pt x="947" y="849"/>
                  </a:cubicBezTo>
                  <a:cubicBezTo>
                    <a:pt x="1006" y="946"/>
                    <a:pt x="942" y="1096"/>
                    <a:pt x="850" y="1161"/>
                  </a:cubicBezTo>
                  <a:cubicBezTo>
                    <a:pt x="743" y="1242"/>
                    <a:pt x="603" y="1279"/>
                    <a:pt x="447" y="1295"/>
                  </a:cubicBezTo>
                  <a:cubicBezTo>
                    <a:pt x="396" y="1304"/>
                    <a:pt x="351" y="1308"/>
                    <a:pt x="312" y="1308"/>
                  </a:cubicBezTo>
                  <a:cubicBezTo>
                    <a:pt x="224" y="1308"/>
                    <a:pt x="167" y="1286"/>
                    <a:pt x="141" y="1242"/>
                  </a:cubicBezTo>
                  <a:cubicBezTo>
                    <a:pt x="128" y="1222"/>
                    <a:pt x="105" y="1213"/>
                    <a:pt x="82" y="1213"/>
                  </a:cubicBezTo>
                  <a:cubicBezTo>
                    <a:pt x="67" y="1213"/>
                    <a:pt x="51" y="1217"/>
                    <a:pt x="38" y="1225"/>
                  </a:cubicBezTo>
                  <a:cubicBezTo>
                    <a:pt x="6" y="1242"/>
                    <a:pt x="1" y="1290"/>
                    <a:pt x="17" y="1322"/>
                  </a:cubicBezTo>
                  <a:cubicBezTo>
                    <a:pt x="87" y="1424"/>
                    <a:pt x="205" y="1451"/>
                    <a:pt x="313" y="1451"/>
                  </a:cubicBezTo>
                  <a:cubicBezTo>
                    <a:pt x="366" y="1451"/>
                    <a:pt x="420" y="1446"/>
                    <a:pt x="469" y="1440"/>
                  </a:cubicBezTo>
                  <a:cubicBezTo>
                    <a:pt x="630" y="1414"/>
                    <a:pt x="807" y="1376"/>
                    <a:pt x="942" y="1279"/>
                  </a:cubicBezTo>
                  <a:cubicBezTo>
                    <a:pt x="1081" y="1161"/>
                    <a:pt x="1173" y="946"/>
                    <a:pt x="1076" y="774"/>
                  </a:cubicBezTo>
                  <a:cubicBezTo>
                    <a:pt x="1028" y="704"/>
                    <a:pt x="969" y="650"/>
                    <a:pt x="893" y="618"/>
                  </a:cubicBezTo>
                  <a:cubicBezTo>
                    <a:pt x="985" y="510"/>
                    <a:pt x="1033" y="349"/>
                    <a:pt x="969" y="215"/>
                  </a:cubicBezTo>
                  <a:cubicBezTo>
                    <a:pt x="898" y="69"/>
                    <a:pt x="732" y="1"/>
                    <a:pt x="587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6"/>
            <p:cNvSpPr/>
            <p:nvPr/>
          </p:nvSpPr>
          <p:spPr>
            <a:xfrm>
              <a:off x="8874785" y="4169450"/>
              <a:ext cx="151931" cy="219457"/>
            </a:xfrm>
            <a:custGeom>
              <a:avLst/>
              <a:gdLst/>
              <a:ahLst/>
              <a:cxnLst/>
              <a:rect l="l" t="t" r="r" b="b"/>
              <a:pathLst>
                <a:path w="1286" h="1803" extrusionOk="0">
                  <a:moveTo>
                    <a:pt x="653" y="1"/>
                  </a:moveTo>
                  <a:cubicBezTo>
                    <a:pt x="625" y="1"/>
                    <a:pt x="598" y="17"/>
                    <a:pt x="586" y="44"/>
                  </a:cubicBezTo>
                  <a:cubicBezTo>
                    <a:pt x="420" y="394"/>
                    <a:pt x="221" y="733"/>
                    <a:pt x="17" y="1055"/>
                  </a:cubicBezTo>
                  <a:cubicBezTo>
                    <a:pt x="0" y="1077"/>
                    <a:pt x="0" y="1104"/>
                    <a:pt x="17" y="1130"/>
                  </a:cubicBezTo>
                  <a:cubicBezTo>
                    <a:pt x="27" y="1152"/>
                    <a:pt x="49" y="1168"/>
                    <a:pt x="76" y="1168"/>
                  </a:cubicBezTo>
                  <a:lnTo>
                    <a:pt x="1038" y="1184"/>
                  </a:lnTo>
                  <a:cubicBezTo>
                    <a:pt x="1049" y="1319"/>
                    <a:pt x="1060" y="1453"/>
                    <a:pt x="1060" y="1587"/>
                  </a:cubicBezTo>
                  <a:cubicBezTo>
                    <a:pt x="1038" y="1587"/>
                    <a:pt x="1017" y="1593"/>
                    <a:pt x="995" y="1614"/>
                  </a:cubicBezTo>
                  <a:cubicBezTo>
                    <a:pt x="968" y="1641"/>
                    <a:pt x="979" y="1690"/>
                    <a:pt x="1006" y="1716"/>
                  </a:cubicBezTo>
                  <a:lnTo>
                    <a:pt x="1086" y="1781"/>
                  </a:lnTo>
                  <a:cubicBezTo>
                    <a:pt x="1097" y="1797"/>
                    <a:pt x="1113" y="1803"/>
                    <a:pt x="1129" y="1803"/>
                  </a:cubicBezTo>
                  <a:cubicBezTo>
                    <a:pt x="1146" y="1803"/>
                    <a:pt x="1151" y="1803"/>
                    <a:pt x="1156" y="1797"/>
                  </a:cubicBezTo>
                  <a:cubicBezTo>
                    <a:pt x="1183" y="1781"/>
                    <a:pt x="1199" y="1754"/>
                    <a:pt x="1199" y="1727"/>
                  </a:cubicBezTo>
                  <a:cubicBezTo>
                    <a:pt x="1199" y="1539"/>
                    <a:pt x="1183" y="1356"/>
                    <a:pt x="1172" y="1168"/>
                  </a:cubicBezTo>
                  <a:cubicBezTo>
                    <a:pt x="1205" y="1157"/>
                    <a:pt x="1237" y="1141"/>
                    <a:pt x="1259" y="1109"/>
                  </a:cubicBezTo>
                  <a:cubicBezTo>
                    <a:pt x="1285" y="1077"/>
                    <a:pt x="1280" y="1034"/>
                    <a:pt x="1248" y="1007"/>
                  </a:cubicBezTo>
                  <a:cubicBezTo>
                    <a:pt x="1236" y="995"/>
                    <a:pt x="1222" y="990"/>
                    <a:pt x="1206" y="990"/>
                  </a:cubicBezTo>
                  <a:cubicBezTo>
                    <a:pt x="1193" y="990"/>
                    <a:pt x="1180" y="994"/>
                    <a:pt x="1167" y="1001"/>
                  </a:cubicBezTo>
                  <a:cubicBezTo>
                    <a:pt x="1140" y="706"/>
                    <a:pt x="1092" y="410"/>
                    <a:pt x="1033" y="125"/>
                  </a:cubicBezTo>
                  <a:cubicBezTo>
                    <a:pt x="1024" y="91"/>
                    <a:pt x="998" y="67"/>
                    <a:pt x="966" y="67"/>
                  </a:cubicBezTo>
                  <a:cubicBezTo>
                    <a:pt x="958" y="67"/>
                    <a:pt x="950" y="68"/>
                    <a:pt x="941" y="71"/>
                  </a:cubicBezTo>
                  <a:cubicBezTo>
                    <a:pt x="904" y="77"/>
                    <a:pt x="877" y="114"/>
                    <a:pt x="888" y="157"/>
                  </a:cubicBezTo>
                  <a:cubicBezTo>
                    <a:pt x="952" y="448"/>
                    <a:pt x="990" y="743"/>
                    <a:pt x="1017" y="1039"/>
                  </a:cubicBezTo>
                  <a:lnTo>
                    <a:pt x="205" y="1023"/>
                  </a:lnTo>
                  <a:cubicBezTo>
                    <a:pt x="393" y="727"/>
                    <a:pt x="560" y="421"/>
                    <a:pt x="716" y="104"/>
                  </a:cubicBezTo>
                  <a:cubicBezTo>
                    <a:pt x="737" y="71"/>
                    <a:pt x="716" y="23"/>
                    <a:pt x="683" y="7"/>
                  </a:cubicBezTo>
                  <a:cubicBezTo>
                    <a:pt x="673" y="3"/>
                    <a:pt x="663" y="1"/>
                    <a:pt x="653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6"/>
            <p:cNvSpPr/>
            <p:nvPr/>
          </p:nvSpPr>
          <p:spPr>
            <a:xfrm>
              <a:off x="8648420" y="4022778"/>
              <a:ext cx="146302" cy="219458"/>
            </a:xfrm>
            <a:custGeom>
              <a:avLst/>
              <a:gdLst/>
              <a:ahLst/>
              <a:cxnLst/>
              <a:rect l="l" t="t" r="r" b="b"/>
              <a:pathLst>
                <a:path w="1732" h="2522" extrusionOk="0">
                  <a:moveTo>
                    <a:pt x="828" y="156"/>
                  </a:moveTo>
                  <a:cubicBezTo>
                    <a:pt x="973" y="156"/>
                    <a:pt x="1108" y="199"/>
                    <a:pt x="1215" y="285"/>
                  </a:cubicBezTo>
                  <a:cubicBezTo>
                    <a:pt x="1323" y="366"/>
                    <a:pt x="1393" y="479"/>
                    <a:pt x="1398" y="603"/>
                  </a:cubicBezTo>
                  <a:cubicBezTo>
                    <a:pt x="1409" y="855"/>
                    <a:pt x="1156" y="1076"/>
                    <a:pt x="834" y="1092"/>
                  </a:cubicBezTo>
                  <a:cubicBezTo>
                    <a:pt x="511" y="1092"/>
                    <a:pt x="242" y="898"/>
                    <a:pt x="237" y="640"/>
                  </a:cubicBezTo>
                  <a:cubicBezTo>
                    <a:pt x="226" y="522"/>
                    <a:pt x="280" y="398"/>
                    <a:pt x="387" y="312"/>
                  </a:cubicBezTo>
                  <a:cubicBezTo>
                    <a:pt x="495" y="215"/>
                    <a:pt x="645" y="156"/>
                    <a:pt x="801" y="156"/>
                  </a:cubicBezTo>
                  <a:close/>
                  <a:moveTo>
                    <a:pt x="882" y="1226"/>
                  </a:moveTo>
                  <a:cubicBezTo>
                    <a:pt x="1059" y="1226"/>
                    <a:pt x="1231" y="1280"/>
                    <a:pt x="1366" y="1382"/>
                  </a:cubicBezTo>
                  <a:cubicBezTo>
                    <a:pt x="1500" y="1479"/>
                    <a:pt x="1581" y="1624"/>
                    <a:pt x="1586" y="1775"/>
                  </a:cubicBezTo>
                  <a:cubicBezTo>
                    <a:pt x="1586" y="1925"/>
                    <a:pt x="1516" y="2070"/>
                    <a:pt x="1393" y="2189"/>
                  </a:cubicBezTo>
                  <a:cubicBezTo>
                    <a:pt x="1258" y="2301"/>
                    <a:pt x="1081" y="2377"/>
                    <a:pt x="887" y="2382"/>
                  </a:cubicBezTo>
                  <a:cubicBezTo>
                    <a:pt x="879" y="2382"/>
                    <a:pt x="870" y="2382"/>
                    <a:pt x="862" y="2382"/>
                  </a:cubicBezTo>
                  <a:cubicBezTo>
                    <a:pt x="476" y="2382"/>
                    <a:pt x="161" y="2144"/>
                    <a:pt x="145" y="1828"/>
                  </a:cubicBezTo>
                  <a:cubicBezTo>
                    <a:pt x="140" y="1678"/>
                    <a:pt x="210" y="1533"/>
                    <a:pt x="334" y="1420"/>
                  </a:cubicBezTo>
                  <a:cubicBezTo>
                    <a:pt x="468" y="1307"/>
                    <a:pt x="645" y="1232"/>
                    <a:pt x="839" y="1226"/>
                  </a:cubicBezTo>
                  <a:close/>
                  <a:moveTo>
                    <a:pt x="816" y="0"/>
                  </a:moveTo>
                  <a:cubicBezTo>
                    <a:pt x="808" y="0"/>
                    <a:pt x="799" y="0"/>
                    <a:pt x="791" y="0"/>
                  </a:cubicBezTo>
                  <a:cubicBezTo>
                    <a:pt x="602" y="11"/>
                    <a:pt x="425" y="76"/>
                    <a:pt x="296" y="199"/>
                  </a:cubicBezTo>
                  <a:cubicBezTo>
                    <a:pt x="162" y="318"/>
                    <a:pt x="86" y="474"/>
                    <a:pt x="92" y="640"/>
                  </a:cubicBezTo>
                  <a:cubicBezTo>
                    <a:pt x="102" y="871"/>
                    <a:pt x="264" y="1060"/>
                    <a:pt x="484" y="1156"/>
                  </a:cubicBezTo>
                  <a:cubicBezTo>
                    <a:pt x="398" y="1199"/>
                    <a:pt x="307" y="1248"/>
                    <a:pt x="242" y="1312"/>
                  </a:cubicBezTo>
                  <a:cubicBezTo>
                    <a:pt x="81" y="1452"/>
                    <a:pt x="0" y="1640"/>
                    <a:pt x="6" y="1839"/>
                  </a:cubicBezTo>
                  <a:cubicBezTo>
                    <a:pt x="22" y="2221"/>
                    <a:pt x="398" y="2522"/>
                    <a:pt x="855" y="2522"/>
                  </a:cubicBezTo>
                  <a:lnTo>
                    <a:pt x="893" y="2522"/>
                  </a:lnTo>
                  <a:cubicBezTo>
                    <a:pt x="1124" y="2517"/>
                    <a:pt x="1328" y="2431"/>
                    <a:pt x="1489" y="2296"/>
                  </a:cubicBezTo>
                  <a:cubicBezTo>
                    <a:pt x="1651" y="2151"/>
                    <a:pt x="1731" y="1963"/>
                    <a:pt x="1726" y="1769"/>
                  </a:cubicBezTo>
                  <a:cubicBezTo>
                    <a:pt x="1715" y="1570"/>
                    <a:pt x="1613" y="1393"/>
                    <a:pt x="1446" y="1258"/>
                  </a:cubicBezTo>
                  <a:cubicBezTo>
                    <a:pt x="1371" y="1205"/>
                    <a:pt x="1285" y="1156"/>
                    <a:pt x="1188" y="1124"/>
                  </a:cubicBezTo>
                  <a:cubicBezTo>
                    <a:pt x="1403" y="1011"/>
                    <a:pt x="1543" y="807"/>
                    <a:pt x="1538" y="581"/>
                  </a:cubicBezTo>
                  <a:cubicBezTo>
                    <a:pt x="1532" y="414"/>
                    <a:pt x="1452" y="264"/>
                    <a:pt x="1301" y="156"/>
                  </a:cubicBezTo>
                  <a:cubicBezTo>
                    <a:pt x="1168" y="54"/>
                    <a:pt x="995" y="0"/>
                    <a:pt x="816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1" name="Google Shape;241;p6"/>
            <p:cNvGrpSpPr/>
            <p:nvPr/>
          </p:nvGrpSpPr>
          <p:grpSpPr>
            <a:xfrm>
              <a:off x="133346" y="3565906"/>
              <a:ext cx="399333" cy="528468"/>
              <a:chOff x="2017525" y="1295000"/>
              <a:chExt cx="132550" cy="175425"/>
            </a:xfrm>
          </p:grpSpPr>
          <p:sp>
            <p:nvSpPr>
              <p:cNvPr id="242" name="Google Shape;242;p6"/>
              <p:cNvSpPr/>
              <p:nvPr/>
            </p:nvSpPr>
            <p:spPr>
              <a:xfrm>
                <a:off x="2017525" y="1295000"/>
                <a:ext cx="132550" cy="175425"/>
              </a:xfrm>
              <a:custGeom>
                <a:avLst/>
                <a:gdLst/>
                <a:ahLst/>
                <a:cxnLst/>
                <a:rect l="l" t="t" r="r" b="b"/>
                <a:pathLst>
                  <a:path w="5302" h="7017" extrusionOk="0">
                    <a:moveTo>
                      <a:pt x="1485" y="425"/>
                    </a:moveTo>
                    <a:lnTo>
                      <a:pt x="1538" y="479"/>
                    </a:lnTo>
                    <a:cubicBezTo>
                      <a:pt x="1598" y="538"/>
                      <a:pt x="1662" y="592"/>
                      <a:pt x="1727" y="646"/>
                    </a:cubicBezTo>
                    <a:cubicBezTo>
                      <a:pt x="2157" y="974"/>
                      <a:pt x="2571" y="1221"/>
                      <a:pt x="3006" y="1398"/>
                    </a:cubicBezTo>
                    <a:cubicBezTo>
                      <a:pt x="3399" y="1560"/>
                      <a:pt x="3818" y="1667"/>
                      <a:pt x="4178" y="1748"/>
                    </a:cubicBezTo>
                    <a:cubicBezTo>
                      <a:pt x="4253" y="1759"/>
                      <a:pt x="4329" y="1775"/>
                      <a:pt x="4393" y="1780"/>
                    </a:cubicBezTo>
                    <a:cubicBezTo>
                      <a:pt x="4415" y="1780"/>
                      <a:pt x="4442" y="1786"/>
                      <a:pt x="4463" y="1786"/>
                    </a:cubicBezTo>
                    <a:lnTo>
                      <a:pt x="4474" y="1786"/>
                    </a:lnTo>
                    <a:cubicBezTo>
                      <a:pt x="4463" y="1796"/>
                      <a:pt x="4458" y="1807"/>
                      <a:pt x="4447" y="1818"/>
                    </a:cubicBezTo>
                    <a:cubicBezTo>
                      <a:pt x="4436" y="1855"/>
                      <a:pt x="4415" y="1909"/>
                      <a:pt x="4399" y="1958"/>
                    </a:cubicBezTo>
                    <a:cubicBezTo>
                      <a:pt x="4356" y="2124"/>
                      <a:pt x="4307" y="2318"/>
                      <a:pt x="4259" y="2501"/>
                    </a:cubicBezTo>
                    <a:cubicBezTo>
                      <a:pt x="4200" y="2743"/>
                      <a:pt x="4140" y="2990"/>
                      <a:pt x="4087" y="3232"/>
                    </a:cubicBezTo>
                    <a:cubicBezTo>
                      <a:pt x="3985" y="3657"/>
                      <a:pt x="3877" y="4092"/>
                      <a:pt x="3770" y="4522"/>
                    </a:cubicBezTo>
                    <a:cubicBezTo>
                      <a:pt x="3684" y="4882"/>
                      <a:pt x="3587" y="5243"/>
                      <a:pt x="3495" y="5592"/>
                    </a:cubicBezTo>
                    <a:cubicBezTo>
                      <a:pt x="3436" y="5834"/>
                      <a:pt x="3366" y="6076"/>
                      <a:pt x="3307" y="6318"/>
                    </a:cubicBezTo>
                    <a:cubicBezTo>
                      <a:pt x="3280" y="6415"/>
                      <a:pt x="3259" y="6511"/>
                      <a:pt x="3248" y="6608"/>
                    </a:cubicBezTo>
                    <a:cubicBezTo>
                      <a:pt x="3237" y="6656"/>
                      <a:pt x="3227" y="6694"/>
                      <a:pt x="3221" y="6742"/>
                    </a:cubicBezTo>
                    <a:cubicBezTo>
                      <a:pt x="3210" y="6759"/>
                      <a:pt x="3210" y="6780"/>
                      <a:pt x="3205" y="6802"/>
                    </a:cubicBezTo>
                    <a:lnTo>
                      <a:pt x="3205" y="6807"/>
                    </a:lnTo>
                    <a:cubicBezTo>
                      <a:pt x="3173" y="6807"/>
                      <a:pt x="3141" y="6818"/>
                      <a:pt x="3103" y="6818"/>
                    </a:cubicBezTo>
                    <a:lnTo>
                      <a:pt x="3022" y="6823"/>
                    </a:lnTo>
                    <a:cubicBezTo>
                      <a:pt x="2943" y="6830"/>
                      <a:pt x="2864" y="6833"/>
                      <a:pt x="2785" y="6833"/>
                    </a:cubicBezTo>
                    <a:cubicBezTo>
                      <a:pt x="2549" y="6833"/>
                      <a:pt x="2314" y="6803"/>
                      <a:pt x="2076" y="6742"/>
                    </a:cubicBezTo>
                    <a:cubicBezTo>
                      <a:pt x="1700" y="6640"/>
                      <a:pt x="1323" y="6506"/>
                      <a:pt x="963" y="6372"/>
                    </a:cubicBezTo>
                    <a:lnTo>
                      <a:pt x="920" y="6355"/>
                    </a:lnTo>
                    <a:cubicBezTo>
                      <a:pt x="882" y="6345"/>
                      <a:pt x="834" y="6318"/>
                      <a:pt x="791" y="6286"/>
                    </a:cubicBezTo>
                    <a:cubicBezTo>
                      <a:pt x="619" y="6140"/>
                      <a:pt x="479" y="5968"/>
                      <a:pt x="372" y="5775"/>
                    </a:cubicBezTo>
                    <a:cubicBezTo>
                      <a:pt x="296" y="5640"/>
                      <a:pt x="270" y="5511"/>
                      <a:pt x="275" y="5377"/>
                    </a:cubicBezTo>
                    <a:cubicBezTo>
                      <a:pt x="280" y="5259"/>
                      <a:pt x="296" y="5156"/>
                      <a:pt x="318" y="5060"/>
                    </a:cubicBezTo>
                    <a:cubicBezTo>
                      <a:pt x="350" y="4893"/>
                      <a:pt x="388" y="4726"/>
                      <a:pt x="431" y="4554"/>
                    </a:cubicBezTo>
                    <a:cubicBezTo>
                      <a:pt x="463" y="4420"/>
                      <a:pt x="490" y="4286"/>
                      <a:pt x="517" y="4151"/>
                    </a:cubicBezTo>
                    <a:cubicBezTo>
                      <a:pt x="748" y="3119"/>
                      <a:pt x="1028" y="2097"/>
                      <a:pt x="1270" y="1232"/>
                    </a:cubicBezTo>
                    <a:cubicBezTo>
                      <a:pt x="1286" y="1178"/>
                      <a:pt x="1302" y="1124"/>
                      <a:pt x="1318" y="1071"/>
                    </a:cubicBezTo>
                    <a:cubicBezTo>
                      <a:pt x="1377" y="855"/>
                      <a:pt x="1447" y="640"/>
                      <a:pt x="1485" y="425"/>
                    </a:cubicBezTo>
                    <a:close/>
                    <a:moveTo>
                      <a:pt x="2487" y="0"/>
                    </a:moveTo>
                    <a:cubicBezTo>
                      <a:pt x="2126" y="0"/>
                      <a:pt x="1798" y="55"/>
                      <a:pt x="1485" y="173"/>
                    </a:cubicBezTo>
                    <a:cubicBezTo>
                      <a:pt x="1420" y="200"/>
                      <a:pt x="1372" y="248"/>
                      <a:pt x="1345" y="307"/>
                    </a:cubicBezTo>
                    <a:lnTo>
                      <a:pt x="1339" y="334"/>
                    </a:lnTo>
                    <a:cubicBezTo>
                      <a:pt x="1318" y="382"/>
                      <a:pt x="1296" y="431"/>
                      <a:pt x="1286" y="479"/>
                    </a:cubicBezTo>
                    <a:lnTo>
                      <a:pt x="1221" y="657"/>
                    </a:lnTo>
                    <a:lnTo>
                      <a:pt x="1184" y="780"/>
                    </a:lnTo>
                    <a:cubicBezTo>
                      <a:pt x="942" y="1527"/>
                      <a:pt x="727" y="2318"/>
                      <a:pt x="512" y="3210"/>
                    </a:cubicBezTo>
                    <a:cubicBezTo>
                      <a:pt x="452" y="3452"/>
                      <a:pt x="399" y="3705"/>
                      <a:pt x="345" y="3947"/>
                    </a:cubicBezTo>
                    <a:cubicBezTo>
                      <a:pt x="302" y="4113"/>
                      <a:pt x="270" y="4286"/>
                      <a:pt x="227" y="4458"/>
                    </a:cubicBezTo>
                    <a:cubicBezTo>
                      <a:pt x="200" y="4570"/>
                      <a:pt x="173" y="4683"/>
                      <a:pt x="146" y="4791"/>
                    </a:cubicBezTo>
                    <a:cubicBezTo>
                      <a:pt x="119" y="4915"/>
                      <a:pt x="87" y="5033"/>
                      <a:pt x="60" y="5162"/>
                    </a:cubicBezTo>
                    <a:cubicBezTo>
                      <a:pt x="1" y="5425"/>
                      <a:pt x="49" y="5683"/>
                      <a:pt x="210" y="5925"/>
                    </a:cubicBezTo>
                    <a:cubicBezTo>
                      <a:pt x="468" y="6329"/>
                      <a:pt x="829" y="6597"/>
                      <a:pt x="1264" y="6726"/>
                    </a:cubicBezTo>
                    <a:cubicBezTo>
                      <a:pt x="1571" y="6812"/>
                      <a:pt x="1904" y="6893"/>
                      <a:pt x="2286" y="6968"/>
                    </a:cubicBezTo>
                    <a:cubicBezTo>
                      <a:pt x="2447" y="7001"/>
                      <a:pt x="2608" y="7017"/>
                      <a:pt x="2775" y="7017"/>
                    </a:cubicBezTo>
                    <a:lnTo>
                      <a:pt x="2877" y="7017"/>
                    </a:lnTo>
                    <a:cubicBezTo>
                      <a:pt x="2952" y="7017"/>
                      <a:pt x="3017" y="7001"/>
                      <a:pt x="3087" y="6995"/>
                    </a:cubicBezTo>
                    <a:cubicBezTo>
                      <a:pt x="3119" y="6990"/>
                      <a:pt x="3151" y="6990"/>
                      <a:pt x="3184" y="6984"/>
                    </a:cubicBezTo>
                    <a:cubicBezTo>
                      <a:pt x="3302" y="6968"/>
                      <a:pt x="3372" y="6904"/>
                      <a:pt x="3409" y="6780"/>
                    </a:cubicBezTo>
                    <a:lnTo>
                      <a:pt x="3425" y="6726"/>
                    </a:lnTo>
                    <a:lnTo>
                      <a:pt x="3490" y="6527"/>
                    </a:lnTo>
                    <a:lnTo>
                      <a:pt x="3560" y="6286"/>
                    </a:lnTo>
                    <a:cubicBezTo>
                      <a:pt x="3667" y="5877"/>
                      <a:pt x="3780" y="5452"/>
                      <a:pt x="3882" y="5033"/>
                    </a:cubicBezTo>
                    <a:cubicBezTo>
                      <a:pt x="3990" y="4624"/>
                      <a:pt x="4114" y="4140"/>
                      <a:pt x="4227" y="3651"/>
                    </a:cubicBezTo>
                    <a:cubicBezTo>
                      <a:pt x="4345" y="3124"/>
                      <a:pt x="4452" y="2576"/>
                      <a:pt x="4554" y="1979"/>
                    </a:cubicBezTo>
                    <a:cubicBezTo>
                      <a:pt x="4560" y="1931"/>
                      <a:pt x="4571" y="1882"/>
                      <a:pt x="4571" y="1834"/>
                    </a:cubicBezTo>
                    <a:cubicBezTo>
                      <a:pt x="4576" y="1786"/>
                      <a:pt x="4549" y="1775"/>
                      <a:pt x="4528" y="1759"/>
                    </a:cubicBezTo>
                    <a:cubicBezTo>
                      <a:pt x="4533" y="1753"/>
                      <a:pt x="4544" y="1748"/>
                      <a:pt x="4544" y="1732"/>
                    </a:cubicBezTo>
                    <a:lnTo>
                      <a:pt x="4549" y="1710"/>
                    </a:lnTo>
                    <a:lnTo>
                      <a:pt x="4522" y="1694"/>
                    </a:lnTo>
                    <a:cubicBezTo>
                      <a:pt x="4517" y="1689"/>
                      <a:pt x="4506" y="1689"/>
                      <a:pt x="4501" y="1678"/>
                    </a:cubicBezTo>
                    <a:cubicBezTo>
                      <a:pt x="4490" y="1673"/>
                      <a:pt x="4468" y="1662"/>
                      <a:pt x="4447" y="1651"/>
                    </a:cubicBezTo>
                    <a:lnTo>
                      <a:pt x="4318" y="1608"/>
                    </a:lnTo>
                    <a:cubicBezTo>
                      <a:pt x="4200" y="1560"/>
                      <a:pt x="4071" y="1511"/>
                      <a:pt x="3947" y="1463"/>
                    </a:cubicBezTo>
                    <a:cubicBezTo>
                      <a:pt x="3802" y="1420"/>
                      <a:pt x="3657" y="1372"/>
                      <a:pt x="3511" y="1323"/>
                    </a:cubicBezTo>
                    <a:cubicBezTo>
                      <a:pt x="3377" y="1286"/>
                      <a:pt x="3237" y="1237"/>
                      <a:pt x="3103" y="1189"/>
                    </a:cubicBezTo>
                    <a:cubicBezTo>
                      <a:pt x="2641" y="1033"/>
                      <a:pt x="2232" y="786"/>
                      <a:pt x="1834" y="511"/>
                    </a:cubicBezTo>
                    <a:lnTo>
                      <a:pt x="1834" y="511"/>
                    </a:lnTo>
                    <a:cubicBezTo>
                      <a:pt x="2264" y="678"/>
                      <a:pt x="2759" y="866"/>
                      <a:pt x="3280" y="1006"/>
                    </a:cubicBezTo>
                    <a:lnTo>
                      <a:pt x="3345" y="1027"/>
                    </a:lnTo>
                    <a:cubicBezTo>
                      <a:pt x="3614" y="1103"/>
                      <a:pt x="3882" y="1178"/>
                      <a:pt x="4157" y="1243"/>
                    </a:cubicBezTo>
                    <a:cubicBezTo>
                      <a:pt x="4227" y="1259"/>
                      <a:pt x="4286" y="1269"/>
                      <a:pt x="4356" y="1275"/>
                    </a:cubicBezTo>
                    <a:lnTo>
                      <a:pt x="4372" y="1275"/>
                    </a:lnTo>
                    <a:lnTo>
                      <a:pt x="4361" y="1291"/>
                    </a:lnTo>
                    <a:lnTo>
                      <a:pt x="4415" y="1291"/>
                    </a:lnTo>
                    <a:lnTo>
                      <a:pt x="4420" y="1323"/>
                    </a:lnTo>
                    <a:lnTo>
                      <a:pt x="4452" y="1291"/>
                    </a:lnTo>
                    <a:lnTo>
                      <a:pt x="4463" y="1291"/>
                    </a:lnTo>
                    <a:lnTo>
                      <a:pt x="4463" y="1286"/>
                    </a:lnTo>
                    <a:lnTo>
                      <a:pt x="4517" y="1232"/>
                    </a:lnTo>
                    <a:lnTo>
                      <a:pt x="4468" y="1221"/>
                    </a:lnTo>
                    <a:cubicBezTo>
                      <a:pt x="4447" y="1189"/>
                      <a:pt x="4409" y="1178"/>
                      <a:pt x="4382" y="1178"/>
                    </a:cubicBezTo>
                    <a:cubicBezTo>
                      <a:pt x="4372" y="1178"/>
                      <a:pt x="4366" y="1178"/>
                      <a:pt x="4361" y="1167"/>
                    </a:cubicBezTo>
                    <a:cubicBezTo>
                      <a:pt x="3909" y="1017"/>
                      <a:pt x="3431" y="861"/>
                      <a:pt x="2893" y="678"/>
                    </a:cubicBezTo>
                    <a:cubicBezTo>
                      <a:pt x="2748" y="630"/>
                      <a:pt x="2592" y="576"/>
                      <a:pt x="2447" y="533"/>
                    </a:cubicBezTo>
                    <a:lnTo>
                      <a:pt x="2399" y="517"/>
                    </a:lnTo>
                    <a:lnTo>
                      <a:pt x="2399" y="517"/>
                    </a:lnTo>
                    <a:cubicBezTo>
                      <a:pt x="2485" y="533"/>
                      <a:pt x="2571" y="549"/>
                      <a:pt x="2651" y="571"/>
                    </a:cubicBezTo>
                    <a:cubicBezTo>
                      <a:pt x="2888" y="630"/>
                      <a:pt x="3130" y="694"/>
                      <a:pt x="3366" y="748"/>
                    </a:cubicBezTo>
                    <a:cubicBezTo>
                      <a:pt x="3511" y="786"/>
                      <a:pt x="3662" y="818"/>
                      <a:pt x="3818" y="861"/>
                    </a:cubicBezTo>
                    <a:cubicBezTo>
                      <a:pt x="3942" y="893"/>
                      <a:pt x="4071" y="920"/>
                      <a:pt x="4200" y="947"/>
                    </a:cubicBezTo>
                    <a:lnTo>
                      <a:pt x="4210" y="947"/>
                    </a:lnTo>
                    <a:cubicBezTo>
                      <a:pt x="4229" y="952"/>
                      <a:pt x="4243" y="955"/>
                      <a:pt x="4256" y="955"/>
                    </a:cubicBezTo>
                    <a:cubicBezTo>
                      <a:pt x="4281" y="955"/>
                      <a:pt x="4301" y="947"/>
                      <a:pt x="4339" y="936"/>
                    </a:cubicBezTo>
                    <a:lnTo>
                      <a:pt x="4425" y="898"/>
                    </a:lnTo>
                    <a:lnTo>
                      <a:pt x="4339" y="866"/>
                    </a:lnTo>
                    <a:cubicBezTo>
                      <a:pt x="4329" y="861"/>
                      <a:pt x="4313" y="855"/>
                      <a:pt x="4302" y="855"/>
                    </a:cubicBezTo>
                    <a:cubicBezTo>
                      <a:pt x="4264" y="839"/>
                      <a:pt x="4237" y="834"/>
                      <a:pt x="4210" y="818"/>
                    </a:cubicBezTo>
                    <a:cubicBezTo>
                      <a:pt x="4092" y="786"/>
                      <a:pt x="3968" y="753"/>
                      <a:pt x="3856" y="710"/>
                    </a:cubicBezTo>
                    <a:cubicBezTo>
                      <a:pt x="3533" y="619"/>
                      <a:pt x="3189" y="517"/>
                      <a:pt x="2861" y="425"/>
                    </a:cubicBezTo>
                    <a:cubicBezTo>
                      <a:pt x="2581" y="350"/>
                      <a:pt x="2296" y="302"/>
                      <a:pt x="2049" y="269"/>
                    </a:cubicBezTo>
                    <a:cubicBezTo>
                      <a:pt x="2196" y="249"/>
                      <a:pt x="2344" y="232"/>
                      <a:pt x="2489" y="232"/>
                    </a:cubicBezTo>
                    <a:cubicBezTo>
                      <a:pt x="2534" y="232"/>
                      <a:pt x="2579" y="233"/>
                      <a:pt x="2624" y="237"/>
                    </a:cubicBezTo>
                    <a:cubicBezTo>
                      <a:pt x="2850" y="253"/>
                      <a:pt x="3065" y="280"/>
                      <a:pt x="3259" y="318"/>
                    </a:cubicBezTo>
                    <a:cubicBezTo>
                      <a:pt x="3468" y="355"/>
                      <a:pt x="3678" y="404"/>
                      <a:pt x="3877" y="452"/>
                    </a:cubicBezTo>
                    <a:cubicBezTo>
                      <a:pt x="3952" y="468"/>
                      <a:pt x="4017" y="484"/>
                      <a:pt x="4092" y="506"/>
                    </a:cubicBezTo>
                    <a:lnTo>
                      <a:pt x="4119" y="511"/>
                    </a:lnTo>
                    <a:cubicBezTo>
                      <a:pt x="4178" y="522"/>
                      <a:pt x="4248" y="538"/>
                      <a:pt x="4307" y="565"/>
                    </a:cubicBezTo>
                    <a:cubicBezTo>
                      <a:pt x="4490" y="630"/>
                      <a:pt x="4673" y="710"/>
                      <a:pt x="4845" y="780"/>
                    </a:cubicBezTo>
                    <a:lnTo>
                      <a:pt x="4904" y="807"/>
                    </a:lnTo>
                    <a:cubicBezTo>
                      <a:pt x="4952" y="829"/>
                      <a:pt x="4995" y="845"/>
                      <a:pt x="5038" y="866"/>
                    </a:cubicBezTo>
                    <a:lnTo>
                      <a:pt x="5076" y="882"/>
                    </a:lnTo>
                    <a:cubicBezTo>
                      <a:pt x="5076" y="888"/>
                      <a:pt x="5065" y="893"/>
                      <a:pt x="5065" y="898"/>
                    </a:cubicBezTo>
                    <a:cubicBezTo>
                      <a:pt x="5054" y="941"/>
                      <a:pt x="5038" y="974"/>
                      <a:pt x="5033" y="1006"/>
                    </a:cubicBezTo>
                    <a:cubicBezTo>
                      <a:pt x="5022" y="1071"/>
                      <a:pt x="5006" y="1135"/>
                      <a:pt x="5001" y="1210"/>
                    </a:cubicBezTo>
                    <a:cubicBezTo>
                      <a:pt x="5001" y="1232"/>
                      <a:pt x="5006" y="1248"/>
                      <a:pt x="5022" y="1269"/>
                    </a:cubicBezTo>
                    <a:cubicBezTo>
                      <a:pt x="5028" y="1275"/>
                      <a:pt x="5028" y="1286"/>
                      <a:pt x="5033" y="1296"/>
                    </a:cubicBezTo>
                    <a:lnTo>
                      <a:pt x="5054" y="1345"/>
                    </a:lnTo>
                    <a:lnTo>
                      <a:pt x="5087" y="1302"/>
                    </a:lnTo>
                    <a:cubicBezTo>
                      <a:pt x="5092" y="1291"/>
                      <a:pt x="5108" y="1286"/>
                      <a:pt x="5114" y="1275"/>
                    </a:cubicBezTo>
                    <a:cubicBezTo>
                      <a:pt x="5135" y="1259"/>
                      <a:pt x="5146" y="1237"/>
                      <a:pt x="5157" y="1216"/>
                    </a:cubicBezTo>
                    <a:cubicBezTo>
                      <a:pt x="5194" y="1130"/>
                      <a:pt x="5237" y="1044"/>
                      <a:pt x="5270" y="952"/>
                    </a:cubicBezTo>
                    <a:cubicBezTo>
                      <a:pt x="5302" y="866"/>
                      <a:pt x="5280" y="807"/>
                      <a:pt x="5200" y="753"/>
                    </a:cubicBezTo>
                    <a:cubicBezTo>
                      <a:pt x="5135" y="710"/>
                      <a:pt x="5060" y="673"/>
                      <a:pt x="5001" y="640"/>
                    </a:cubicBezTo>
                    <a:cubicBezTo>
                      <a:pt x="4974" y="624"/>
                      <a:pt x="4952" y="619"/>
                      <a:pt x="4925" y="603"/>
                    </a:cubicBezTo>
                    <a:cubicBezTo>
                      <a:pt x="4899" y="592"/>
                      <a:pt x="4866" y="587"/>
                      <a:pt x="4839" y="565"/>
                    </a:cubicBezTo>
                    <a:cubicBezTo>
                      <a:pt x="4689" y="479"/>
                      <a:pt x="4522" y="409"/>
                      <a:pt x="4334" y="355"/>
                    </a:cubicBezTo>
                    <a:lnTo>
                      <a:pt x="4221" y="323"/>
                    </a:lnTo>
                    <a:cubicBezTo>
                      <a:pt x="3974" y="253"/>
                      <a:pt x="3716" y="189"/>
                      <a:pt x="3463" y="130"/>
                    </a:cubicBezTo>
                    <a:cubicBezTo>
                      <a:pt x="3119" y="49"/>
                      <a:pt x="2818" y="6"/>
                      <a:pt x="2538" y="1"/>
                    </a:cubicBezTo>
                    <a:cubicBezTo>
                      <a:pt x="2521" y="0"/>
                      <a:pt x="2504" y="0"/>
                      <a:pt x="2487" y="0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" name="Google Shape;243;p6"/>
              <p:cNvSpPr/>
              <p:nvPr/>
            </p:nvSpPr>
            <p:spPr>
              <a:xfrm>
                <a:off x="2042675" y="1364375"/>
                <a:ext cx="64675" cy="46925"/>
              </a:xfrm>
              <a:custGeom>
                <a:avLst/>
                <a:gdLst/>
                <a:ahLst/>
                <a:cxnLst/>
                <a:rect l="l" t="t" r="r" b="b"/>
                <a:pathLst>
                  <a:path w="2587" h="1877" extrusionOk="0">
                    <a:moveTo>
                      <a:pt x="336" y="249"/>
                    </a:moveTo>
                    <a:cubicBezTo>
                      <a:pt x="343" y="249"/>
                      <a:pt x="351" y="250"/>
                      <a:pt x="360" y="252"/>
                    </a:cubicBezTo>
                    <a:cubicBezTo>
                      <a:pt x="387" y="258"/>
                      <a:pt x="414" y="263"/>
                      <a:pt x="441" y="279"/>
                    </a:cubicBezTo>
                    <a:cubicBezTo>
                      <a:pt x="500" y="306"/>
                      <a:pt x="554" y="333"/>
                      <a:pt x="608" y="360"/>
                    </a:cubicBezTo>
                    <a:cubicBezTo>
                      <a:pt x="823" y="478"/>
                      <a:pt x="1048" y="564"/>
                      <a:pt x="1258" y="645"/>
                    </a:cubicBezTo>
                    <a:cubicBezTo>
                      <a:pt x="1452" y="720"/>
                      <a:pt x="1656" y="763"/>
                      <a:pt x="1850" y="801"/>
                    </a:cubicBezTo>
                    <a:cubicBezTo>
                      <a:pt x="1893" y="806"/>
                      <a:pt x="1930" y="822"/>
                      <a:pt x="1973" y="828"/>
                    </a:cubicBezTo>
                    <a:cubicBezTo>
                      <a:pt x="2091" y="855"/>
                      <a:pt x="2204" y="882"/>
                      <a:pt x="2323" y="908"/>
                    </a:cubicBezTo>
                    <a:cubicBezTo>
                      <a:pt x="2350" y="914"/>
                      <a:pt x="2366" y="925"/>
                      <a:pt x="2387" y="930"/>
                    </a:cubicBezTo>
                    <a:cubicBezTo>
                      <a:pt x="2382" y="994"/>
                      <a:pt x="2360" y="1064"/>
                      <a:pt x="2339" y="1129"/>
                    </a:cubicBezTo>
                    <a:cubicBezTo>
                      <a:pt x="2328" y="1177"/>
                      <a:pt x="2312" y="1226"/>
                      <a:pt x="2301" y="1279"/>
                    </a:cubicBezTo>
                    <a:cubicBezTo>
                      <a:pt x="2285" y="1365"/>
                      <a:pt x="2269" y="1446"/>
                      <a:pt x="2247" y="1532"/>
                    </a:cubicBezTo>
                    <a:cubicBezTo>
                      <a:pt x="2242" y="1570"/>
                      <a:pt x="2231" y="1597"/>
                      <a:pt x="2226" y="1629"/>
                    </a:cubicBezTo>
                    <a:cubicBezTo>
                      <a:pt x="2207" y="1631"/>
                      <a:pt x="2188" y="1633"/>
                      <a:pt x="2169" y="1633"/>
                    </a:cubicBezTo>
                    <a:cubicBezTo>
                      <a:pt x="2149" y="1633"/>
                      <a:pt x="2129" y="1631"/>
                      <a:pt x="2108" y="1629"/>
                    </a:cubicBezTo>
                    <a:cubicBezTo>
                      <a:pt x="1548" y="1548"/>
                      <a:pt x="1043" y="1414"/>
                      <a:pt x="575" y="1226"/>
                    </a:cubicBezTo>
                    <a:cubicBezTo>
                      <a:pt x="479" y="1183"/>
                      <a:pt x="387" y="1150"/>
                      <a:pt x="290" y="1102"/>
                    </a:cubicBezTo>
                    <a:cubicBezTo>
                      <a:pt x="253" y="1091"/>
                      <a:pt x="215" y="1070"/>
                      <a:pt x="178" y="1048"/>
                    </a:cubicBezTo>
                    <a:lnTo>
                      <a:pt x="145" y="1037"/>
                    </a:lnTo>
                    <a:lnTo>
                      <a:pt x="145" y="1016"/>
                    </a:lnTo>
                    <a:lnTo>
                      <a:pt x="145" y="957"/>
                    </a:lnTo>
                    <a:lnTo>
                      <a:pt x="156" y="882"/>
                    </a:lnTo>
                    <a:cubicBezTo>
                      <a:pt x="178" y="752"/>
                      <a:pt x="199" y="629"/>
                      <a:pt x="226" y="500"/>
                    </a:cubicBezTo>
                    <a:cubicBezTo>
                      <a:pt x="237" y="430"/>
                      <a:pt x="264" y="360"/>
                      <a:pt x="290" y="290"/>
                    </a:cubicBezTo>
                    <a:lnTo>
                      <a:pt x="296" y="279"/>
                    </a:lnTo>
                    <a:cubicBezTo>
                      <a:pt x="300" y="263"/>
                      <a:pt x="311" y="249"/>
                      <a:pt x="336" y="249"/>
                    </a:cubicBezTo>
                    <a:close/>
                    <a:moveTo>
                      <a:pt x="279" y="1"/>
                    </a:moveTo>
                    <a:cubicBezTo>
                      <a:pt x="266" y="1"/>
                      <a:pt x="253" y="4"/>
                      <a:pt x="242" y="11"/>
                    </a:cubicBezTo>
                    <a:cubicBezTo>
                      <a:pt x="215" y="21"/>
                      <a:pt x="194" y="43"/>
                      <a:pt x="183" y="75"/>
                    </a:cubicBezTo>
                    <a:cubicBezTo>
                      <a:pt x="156" y="145"/>
                      <a:pt x="124" y="226"/>
                      <a:pt x="102" y="312"/>
                    </a:cubicBezTo>
                    <a:cubicBezTo>
                      <a:pt x="54" y="564"/>
                      <a:pt x="22" y="779"/>
                      <a:pt x="5" y="1005"/>
                    </a:cubicBezTo>
                    <a:cubicBezTo>
                      <a:pt x="0" y="1102"/>
                      <a:pt x="27" y="1177"/>
                      <a:pt x="102" y="1226"/>
                    </a:cubicBezTo>
                    <a:cubicBezTo>
                      <a:pt x="167" y="1274"/>
                      <a:pt x="237" y="1317"/>
                      <a:pt x="312" y="1360"/>
                    </a:cubicBezTo>
                    <a:cubicBezTo>
                      <a:pt x="919" y="1683"/>
                      <a:pt x="1565" y="1849"/>
                      <a:pt x="2226" y="1876"/>
                    </a:cubicBezTo>
                    <a:lnTo>
                      <a:pt x="2253" y="1876"/>
                    </a:lnTo>
                    <a:cubicBezTo>
                      <a:pt x="2333" y="1876"/>
                      <a:pt x="2355" y="1855"/>
                      <a:pt x="2382" y="1763"/>
                    </a:cubicBezTo>
                    <a:lnTo>
                      <a:pt x="2414" y="1629"/>
                    </a:lnTo>
                    <a:cubicBezTo>
                      <a:pt x="2452" y="1494"/>
                      <a:pt x="2489" y="1349"/>
                      <a:pt x="2527" y="1215"/>
                    </a:cubicBezTo>
                    <a:cubicBezTo>
                      <a:pt x="2543" y="1177"/>
                      <a:pt x="2554" y="1123"/>
                      <a:pt x="2559" y="1070"/>
                    </a:cubicBezTo>
                    <a:cubicBezTo>
                      <a:pt x="2586" y="871"/>
                      <a:pt x="2473" y="709"/>
                      <a:pt x="2285" y="661"/>
                    </a:cubicBezTo>
                    <a:cubicBezTo>
                      <a:pt x="2167" y="634"/>
                      <a:pt x="2043" y="607"/>
                      <a:pt x="1914" y="580"/>
                    </a:cubicBezTo>
                    <a:cubicBezTo>
                      <a:pt x="1656" y="527"/>
                      <a:pt x="1371" y="468"/>
                      <a:pt x="1108" y="365"/>
                    </a:cubicBezTo>
                    <a:cubicBezTo>
                      <a:pt x="995" y="317"/>
                      <a:pt x="882" y="263"/>
                      <a:pt x="769" y="209"/>
                    </a:cubicBezTo>
                    <a:cubicBezTo>
                      <a:pt x="721" y="188"/>
                      <a:pt x="683" y="172"/>
                      <a:pt x="635" y="150"/>
                    </a:cubicBezTo>
                    <a:cubicBezTo>
                      <a:pt x="592" y="129"/>
                      <a:pt x="559" y="118"/>
                      <a:pt x="522" y="97"/>
                    </a:cubicBezTo>
                    <a:cubicBezTo>
                      <a:pt x="457" y="70"/>
                      <a:pt x="398" y="37"/>
                      <a:pt x="339" y="16"/>
                    </a:cubicBezTo>
                    <a:cubicBezTo>
                      <a:pt x="317" y="7"/>
                      <a:pt x="297" y="1"/>
                      <a:pt x="279" y="1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" name="Google Shape;244;p6"/>
              <p:cNvSpPr/>
              <p:nvPr/>
            </p:nvSpPr>
            <p:spPr>
              <a:xfrm>
                <a:off x="2103675" y="1338150"/>
                <a:ext cx="37000" cy="128650"/>
              </a:xfrm>
              <a:custGeom>
                <a:avLst/>
                <a:gdLst/>
                <a:ahLst/>
                <a:cxnLst/>
                <a:rect l="l" t="t" r="r" b="b"/>
                <a:pathLst>
                  <a:path w="1480" h="5146" extrusionOk="0">
                    <a:moveTo>
                      <a:pt x="1442" y="0"/>
                    </a:moveTo>
                    <a:lnTo>
                      <a:pt x="1420" y="108"/>
                    </a:lnTo>
                    <a:lnTo>
                      <a:pt x="1388" y="108"/>
                    </a:lnTo>
                    <a:lnTo>
                      <a:pt x="1399" y="162"/>
                    </a:lnTo>
                    <a:cubicBezTo>
                      <a:pt x="1388" y="172"/>
                      <a:pt x="1377" y="178"/>
                      <a:pt x="1372" y="189"/>
                    </a:cubicBezTo>
                    <a:lnTo>
                      <a:pt x="1334" y="312"/>
                    </a:lnTo>
                    <a:lnTo>
                      <a:pt x="1270" y="533"/>
                    </a:lnTo>
                    <a:cubicBezTo>
                      <a:pt x="1227" y="705"/>
                      <a:pt x="1173" y="888"/>
                      <a:pt x="1125" y="1070"/>
                    </a:cubicBezTo>
                    <a:cubicBezTo>
                      <a:pt x="931" y="1828"/>
                      <a:pt x="716" y="2624"/>
                      <a:pt x="479" y="3430"/>
                    </a:cubicBezTo>
                    <a:cubicBezTo>
                      <a:pt x="313" y="4022"/>
                      <a:pt x="205" y="4511"/>
                      <a:pt x="141" y="4984"/>
                    </a:cubicBezTo>
                    <a:lnTo>
                      <a:pt x="1" y="5103"/>
                    </a:lnTo>
                    <a:lnTo>
                      <a:pt x="71" y="5119"/>
                    </a:lnTo>
                    <a:cubicBezTo>
                      <a:pt x="87" y="5129"/>
                      <a:pt x="103" y="5135"/>
                      <a:pt x="108" y="5135"/>
                    </a:cubicBezTo>
                    <a:cubicBezTo>
                      <a:pt x="125" y="5135"/>
                      <a:pt x="130" y="5146"/>
                      <a:pt x="141" y="5146"/>
                    </a:cubicBezTo>
                    <a:cubicBezTo>
                      <a:pt x="146" y="5146"/>
                      <a:pt x="157" y="5146"/>
                      <a:pt x="162" y="5135"/>
                    </a:cubicBezTo>
                    <a:cubicBezTo>
                      <a:pt x="195" y="5124"/>
                      <a:pt x="238" y="5108"/>
                      <a:pt x="264" y="5081"/>
                    </a:cubicBezTo>
                    <a:cubicBezTo>
                      <a:pt x="436" y="4941"/>
                      <a:pt x="587" y="4823"/>
                      <a:pt x="721" y="4678"/>
                    </a:cubicBezTo>
                    <a:cubicBezTo>
                      <a:pt x="748" y="4646"/>
                      <a:pt x="786" y="4608"/>
                      <a:pt x="802" y="4538"/>
                    </a:cubicBezTo>
                    <a:cubicBezTo>
                      <a:pt x="818" y="4447"/>
                      <a:pt x="840" y="4355"/>
                      <a:pt x="856" y="4264"/>
                    </a:cubicBezTo>
                    <a:cubicBezTo>
                      <a:pt x="872" y="4156"/>
                      <a:pt x="904" y="4043"/>
                      <a:pt x="920" y="3936"/>
                    </a:cubicBezTo>
                    <a:lnTo>
                      <a:pt x="920" y="3925"/>
                    </a:lnTo>
                    <a:cubicBezTo>
                      <a:pt x="926" y="3887"/>
                      <a:pt x="942" y="3834"/>
                      <a:pt x="915" y="3775"/>
                    </a:cubicBezTo>
                    <a:lnTo>
                      <a:pt x="893" y="3726"/>
                    </a:lnTo>
                    <a:lnTo>
                      <a:pt x="861" y="3764"/>
                    </a:lnTo>
                    <a:lnTo>
                      <a:pt x="850" y="3780"/>
                    </a:lnTo>
                    <a:cubicBezTo>
                      <a:pt x="840" y="3791"/>
                      <a:pt x="829" y="3801"/>
                      <a:pt x="818" y="3818"/>
                    </a:cubicBezTo>
                    <a:lnTo>
                      <a:pt x="813" y="3839"/>
                    </a:lnTo>
                    <a:cubicBezTo>
                      <a:pt x="797" y="3893"/>
                      <a:pt x="775" y="3952"/>
                      <a:pt x="754" y="4017"/>
                    </a:cubicBezTo>
                    <a:cubicBezTo>
                      <a:pt x="705" y="4189"/>
                      <a:pt x="651" y="4393"/>
                      <a:pt x="603" y="4586"/>
                    </a:cubicBezTo>
                    <a:cubicBezTo>
                      <a:pt x="592" y="4640"/>
                      <a:pt x="571" y="4667"/>
                      <a:pt x="533" y="4694"/>
                    </a:cubicBezTo>
                    <a:cubicBezTo>
                      <a:pt x="485" y="4726"/>
                      <a:pt x="447" y="4758"/>
                      <a:pt x="399" y="4796"/>
                    </a:cubicBezTo>
                    <a:cubicBezTo>
                      <a:pt x="377" y="4807"/>
                      <a:pt x="356" y="4828"/>
                      <a:pt x="329" y="4839"/>
                    </a:cubicBezTo>
                    <a:lnTo>
                      <a:pt x="565" y="3952"/>
                    </a:lnTo>
                    <a:cubicBezTo>
                      <a:pt x="603" y="3791"/>
                      <a:pt x="651" y="3629"/>
                      <a:pt x="694" y="3468"/>
                    </a:cubicBezTo>
                    <a:cubicBezTo>
                      <a:pt x="797" y="3103"/>
                      <a:pt x="893" y="2710"/>
                      <a:pt x="990" y="2334"/>
                    </a:cubicBezTo>
                    <a:cubicBezTo>
                      <a:pt x="1200" y="1517"/>
                      <a:pt x="1350" y="844"/>
                      <a:pt x="1474" y="215"/>
                    </a:cubicBezTo>
                    <a:lnTo>
                      <a:pt x="1479" y="210"/>
                    </a:lnTo>
                    <a:lnTo>
                      <a:pt x="1474" y="183"/>
                    </a:lnTo>
                    <a:lnTo>
                      <a:pt x="1474" y="146"/>
                    </a:lnTo>
                    <a:lnTo>
                      <a:pt x="1474" y="103"/>
                    </a:lnTo>
                    <a:lnTo>
                      <a:pt x="1458" y="103"/>
                    </a:lnTo>
                    <a:lnTo>
                      <a:pt x="1442" y="0"/>
                    </a:ln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245;p6"/>
              <p:cNvSpPr/>
              <p:nvPr/>
            </p:nvSpPr>
            <p:spPr>
              <a:xfrm>
                <a:off x="2125050" y="1330075"/>
                <a:ext cx="23825" cy="95450"/>
              </a:xfrm>
              <a:custGeom>
                <a:avLst/>
                <a:gdLst/>
                <a:ahLst/>
                <a:cxnLst/>
                <a:rect l="l" t="t" r="r" b="b"/>
                <a:pathLst>
                  <a:path w="953" h="3818" extrusionOk="0">
                    <a:moveTo>
                      <a:pt x="431" y="1"/>
                    </a:moveTo>
                    <a:lnTo>
                      <a:pt x="528" y="81"/>
                    </a:lnTo>
                    <a:cubicBezTo>
                      <a:pt x="598" y="135"/>
                      <a:pt x="662" y="151"/>
                      <a:pt x="732" y="168"/>
                    </a:cubicBezTo>
                    <a:cubicBezTo>
                      <a:pt x="764" y="178"/>
                      <a:pt x="796" y="189"/>
                      <a:pt x="834" y="205"/>
                    </a:cubicBezTo>
                    <a:lnTo>
                      <a:pt x="807" y="313"/>
                    </a:lnTo>
                    <a:cubicBezTo>
                      <a:pt x="786" y="415"/>
                      <a:pt x="759" y="506"/>
                      <a:pt x="737" y="598"/>
                    </a:cubicBezTo>
                    <a:lnTo>
                      <a:pt x="651" y="958"/>
                    </a:lnTo>
                    <a:cubicBezTo>
                      <a:pt x="522" y="1479"/>
                      <a:pt x="388" y="2022"/>
                      <a:pt x="264" y="2555"/>
                    </a:cubicBezTo>
                    <a:lnTo>
                      <a:pt x="98" y="3259"/>
                    </a:lnTo>
                    <a:cubicBezTo>
                      <a:pt x="71" y="3366"/>
                      <a:pt x="55" y="3485"/>
                      <a:pt x="28" y="3592"/>
                    </a:cubicBezTo>
                    <a:cubicBezTo>
                      <a:pt x="12" y="3646"/>
                      <a:pt x="1" y="3710"/>
                      <a:pt x="12" y="3791"/>
                    </a:cubicBezTo>
                    <a:lnTo>
                      <a:pt x="17" y="3818"/>
                    </a:lnTo>
                    <a:lnTo>
                      <a:pt x="60" y="3818"/>
                    </a:lnTo>
                    <a:cubicBezTo>
                      <a:pt x="135" y="3818"/>
                      <a:pt x="146" y="3764"/>
                      <a:pt x="162" y="3737"/>
                    </a:cubicBezTo>
                    <a:cubicBezTo>
                      <a:pt x="189" y="3646"/>
                      <a:pt x="216" y="3549"/>
                      <a:pt x="232" y="3447"/>
                    </a:cubicBezTo>
                    <a:cubicBezTo>
                      <a:pt x="415" y="2710"/>
                      <a:pt x="624" y="1877"/>
                      <a:pt x="802" y="1049"/>
                    </a:cubicBezTo>
                    <a:cubicBezTo>
                      <a:pt x="845" y="840"/>
                      <a:pt x="883" y="619"/>
                      <a:pt x="920" y="409"/>
                    </a:cubicBezTo>
                    <a:lnTo>
                      <a:pt x="926" y="366"/>
                    </a:lnTo>
                    <a:cubicBezTo>
                      <a:pt x="942" y="286"/>
                      <a:pt x="952" y="205"/>
                      <a:pt x="904" y="114"/>
                    </a:cubicBezTo>
                    <a:lnTo>
                      <a:pt x="899" y="103"/>
                    </a:lnTo>
                    <a:lnTo>
                      <a:pt x="888" y="98"/>
                    </a:lnTo>
                    <a:cubicBezTo>
                      <a:pt x="780" y="55"/>
                      <a:pt x="667" y="33"/>
                      <a:pt x="555" y="22"/>
                    </a:cubicBezTo>
                    <a:lnTo>
                      <a:pt x="431" y="1"/>
                    </a:ln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6"/>
              <p:cNvSpPr/>
              <p:nvPr/>
            </p:nvSpPr>
            <p:spPr>
              <a:xfrm>
                <a:off x="2038900" y="1400525"/>
                <a:ext cx="54050" cy="16150"/>
              </a:xfrm>
              <a:custGeom>
                <a:avLst/>
                <a:gdLst/>
                <a:ahLst/>
                <a:cxnLst/>
                <a:rect l="l" t="t" r="r" b="b"/>
                <a:pathLst>
                  <a:path w="2162" h="646" extrusionOk="0">
                    <a:moveTo>
                      <a:pt x="1" y="0"/>
                    </a:moveTo>
                    <a:lnTo>
                      <a:pt x="87" y="75"/>
                    </a:lnTo>
                    <a:cubicBezTo>
                      <a:pt x="151" y="134"/>
                      <a:pt x="221" y="161"/>
                      <a:pt x="280" y="183"/>
                    </a:cubicBezTo>
                    <a:lnTo>
                      <a:pt x="307" y="188"/>
                    </a:lnTo>
                    <a:cubicBezTo>
                      <a:pt x="726" y="339"/>
                      <a:pt x="1173" y="484"/>
                      <a:pt x="1646" y="586"/>
                    </a:cubicBezTo>
                    <a:cubicBezTo>
                      <a:pt x="1726" y="608"/>
                      <a:pt x="1812" y="618"/>
                      <a:pt x="1893" y="634"/>
                    </a:cubicBezTo>
                    <a:lnTo>
                      <a:pt x="1974" y="645"/>
                    </a:lnTo>
                    <a:lnTo>
                      <a:pt x="2001" y="645"/>
                    </a:lnTo>
                    <a:cubicBezTo>
                      <a:pt x="2027" y="645"/>
                      <a:pt x="2049" y="640"/>
                      <a:pt x="2097" y="613"/>
                    </a:cubicBezTo>
                    <a:lnTo>
                      <a:pt x="2162" y="581"/>
                    </a:lnTo>
                    <a:lnTo>
                      <a:pt x="2070" y="543"/>
                    </a:lnTo>
                    <a:cubicBezTo>
                      <a:pt x="2065" y="538"/>
                      <a:pt x="2054" y="532"/>
                      <a:pt x="2044" y="532"/>
                    </a:cubicBezTo>
                    <a:cubicBezTo>
                      <a:pt x="2017" y="527"/>
                      <a:pt x="1995" y="527"/>
                      <a:pt x="1968" y="516"/>
                    </a:cubicBezTo>
                    <a:cubicBezTo>
                      <a:pt x="1920" y="511"/>
                      <a:pt x="1882" y="505"/>
                      <a:pt x="1834" y="489"/>
                    </a:cubicBezTo>
                    <a:cubicBezTo>
                      <a:pt x="1565" y="419"/>
                      <a:pt x="1307" y="349"/>
                      <a:pt x="1060" y="274"/>
                    </a:cubicBezTo>
                    <a:lnTo>
                      <a:pt x="554" y="134"/>
                    </a:lnTo>
                    <a:cubicBezTo>
                      <a:pt x="441" y="102"/>
                      <a:pt x="334" y="70"/>
                      <a:pt x="221" y="43"/>
                    </a:cubicBezTo>
                    <a:cubicBezTo>
                      <a:pt x="200" y="32"/>
                      <a:pt x="189" y="32"/>
                      <a:pt x="162" y="27"/>
                    </a:cubicBezTo>
                    <a:cubicBezTo>
                      <a:pt x="146" y="27"/>
                      <a:pt x="135" y="22"/>
                      <a:pt x="113" y="22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47;p6"/>
              <p:cNvSpPr/>
              <p:nvPr/>
            </p:nvSpPr>
            <p:spPr>
              <a:xfrm>
                <a:off x="2056100" y="1361800"/>
                <a:ext cx="48825" cy="15350"/>
              </a:xfrm>
              <a:custGeom>
                <a:avLst/>
                <a:gdLst/>
                <a:ahLst/>
                <a:cxnLst/>
                <a:rect l="l" t="t" r="r" b="b"/>
                <a:pathLst>
                  <a:path w="1953" h="614" extrusionOk="0">
                    <a:moveTo>
                      <a:pt x="1" y="1"/>
                    </a:moveTo>
                    <a:lnTo>
                      <a:pt x="55" y="71"/>
                    </a:lnTo>
                    <a:cubicBezTo>
                      <a:pt x="81" y="97"/>
                      <a:pt x="119" y="124"/>
                      <a:pt x="157" y="146"/>
                    </a:cubicBezTo>
                    <a:cubicBezTo>
                      <a:pt x="689" y="393"/>
                      <a:pt x="1178" y="544"/>
                      <a:pt x="1678" y="608"/>
                    </a:cubicBezTo>
                    <a:lnTo>
                      <a:pt x="1689" y="608"/>
                    </a:lnTo>
                    <a:cubicBezTo>
                      <a:pt x="1721" y="614"/>
                      <a:pt x="1759" y="614"/>
                      <a:pt x="1791" y="614"/>
                    </a:cubicBezTo>
                    <a:cubicBezTo>
                      <a:pt x="1818" y="614"/>
                      <a:pt x="1850" y="614"/>
                      <a:pt x="1882" y="603"/>
                    </a:cubicBezTo>
                    <a:lnTo>
                      <a:pt x="1952" y="581"/>
                    </a:lnTo>
                    <a:lnTo>
                      <a:pt x="1899" y="544"/>
                    </a:lnTo>
                    <a:cubicBezTo>
                      <a:pt x="1893" y="533"/>
                      <a:pt x="1882" y="528"/>
                      <a:pt x="1877" y="528"/>
                    </a:cubicBezTo>
                    <a:cubicBezTo>
                      <a:pt x="1872" y="522"/>
                      <a:pt x="1866" y="511"/>
                      <a:pt x="1850" y="506"/>
                    </a:cubicBezTo>
                    <a:cubicBezTo>
                      <a:pt x="1829" y="501"/>
                      <a:pt x="1813" y="495"/>
                      <a:pt x="1791" y="495"/>
                    </a:cubicBezTo>
                    <a:cubicBezTo>
                      <a:pt x="1522" y="458"/>
                      <a:pt x="1264" y="377"/>
                      <a:pt x="1044" y="307"/>
                    </a:cubicBezTo>
                    <a:cubicBezTo>
                      <a:pt x="823" y="232"/>
                      <a:pt x="603" y="157"/>
                      <a:pt x="388" y="92"/>
                    </a:cubicBezTo>
                    <a:lnTo>
                      <a:pt x="162" y="22"/>
                    </a:lnTo>
                    <a:cubicBezTo>
                      <a:pt x="146" y="17"/>
                      <a:pt x="124" y="17"/>
                      <a:pt x="108" y="17"/>
                    </a:cubicBezTo>
                    <a:lnTo>
                      <a:pt x="92" y="1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8" name="Google Shape;248;p6"/>
            <p:cNvGrpSpPr/>
            <p:nvPr/>
          </p:nvGrpSpPr>
          <p:grpSpPr>
            <a:xfrm>
              <a:off x="7437724" y="4701674"/>
              <a:ext cx="229398" cy="358429"/>
              <a:chOff x="1797250" y="785725"/>
              <a:chExt cx="60500" cy="94525"/>
            </a:xfrm>
          </p:grpSpPr>
          <p:sp>
            <p:nvSpPr>
              <p:cNvPr id="249" name="Google Shape;249;p6"/>
              <p:cNvSpPr/>
              <p:nvPr/>
            </p:nvSpPr>
            <p:spPr>
              <a:xfrm>
                <a:off x="1797250" y="785725"/>
                <a:ext cx="60500" cy="94525"/>
              </a:xfrm>
              <a:custGeom>
                <a:avLst/>
                <a:gdLst/>
                <a:ahLst/>
                <a:cxnLst/>
                <a:rect l="l" t="t" r="r" b="b"/>
                <a:pathLst>
                  <a:path w="2420" h="3781" extrusionOk="0">
                    <a:moveTo>
                      <a:pt x="1785" y="565"/>
                    </a:moveTo>
                    <a:lnTo>
                      <a:pt x="1785" y="565"/>
                    </a:lnTo>
                    <a:cubicBezTo>
                      <a:pt x="1742" y="646"/>
                      <a:pt x="1688" y="727"/>
                      <a:pt x="1634" y="807"/>
                    </a:cubicBezTo>
                    <a:lnTo>
                      <a:pt x="1629" y="823"/>
                    </a:lnTo>
                    <a:cubicBezTo>
                      <a:pt x="1559" y="926"/>
                      <a:pt x="1500" y="1033"/>
                      <a:pt x="1430" y="1130"/>
                    </a:cubicBezTo>
                    <a:lnTo>
                      <a:pt x="1382" y="1211"/>
                    </a:lnTo>
                    <a:cubicBezTo>
                      <a:pt x="1366" y="1237"/>
                      <a:pt x="1349" y="1275"/>
                      <a:pt x="1339" y="1302"/>
                    </a:cubicBezTo>
                    <a:lnTo>
                      <a:pt x="1339" y="1307"/>
                    </a:lnTo>
                    <a:cubicBezTo>
                      <a:pt x="1258" y="1463"/>
                      <a:pt x="1269" y="1517"/>
                      <a:pt x="1425" y="1608"/>
                    </a:cubicBezTo>
                    <a:cubicBezTo>
                      <a:pt x="1478" y="1641"/>
                      <a:pt x="1532" y="1668"/>
                      <a:pt x="1581" y="1705"/>
                    </a:cubicBezTo>
                    <a:cubicBezTo>
                      <a:pt x="1634" y="1732"/>
                      <a:pt x="1688" y="1764"/>
                      <a:pt x="1731" y="1797"/>
                    </a:cubicBezTo>
                    <a:cubicBezTo>
                      <a:pt x="1860" y="1877"/>
                      <a:pt x="1973" y="1958"/>
                      <a:pt x="2091" y="2038"/>
                    </a:cubicBezTo>
                    <a:cubicBezTo>
                      <a:pt x="2124" y="2065"/>
                      <a:pt x="2151" y="2098"/>
                      <a:pt x="2183" y="2151"/>
                    </a:cubicBezTo>
                    <a:cubicBezTo>
                      <a:pt x="2215" y="2205"/>
                      <a:pt x="2210" y="2232"/>
                      <a:pt x="2172" y="2286"/>
                    </a:cubicBezTo>
                    <a:cubicBezTo>
                      <a:pt x="2156" y="2302"/>
                      <a:pt x="2134" y="2323"/>
                      <a:pt x="2124" y="2329"/>
                    </a:cubicBezTo>
                    <a:cubicBezTo>
                      <a:pt x="2102" y="2340"/>
                      <a:pt x="2081" y="2361"/>
                      <a:pt x="2065" y="2377"/>
                    </a:cubicBezTo>
                    <a:lnTo>
                      <a:pt x="1747" y="2598"/>
                    </a:lnTo>
                    <a:cubicBezTo>
                      <a:pt x="1430" y="2818"/>
                      <a:pt x="1113" y="3049"/>
                      <a:pt x="801" y="3270"/>
                    </a:cubicBezTo>
                    <a:cubicBezTo>
                      <a:pt x="645" y="3377"/>
                      <a:pt x="484" y="3469"/>
                      <a:pt x="317" y="3549"/>
                    </a:cubicBezTo>
                    <a:cubicBezTo>
                      <a:pt x="317" y="3549"/>
                      <a:pt x="316" y="3549"/>
                      <a:pt x="314" y="3550"/>
                    </a:cubicBezTo>
                    <a:lnTo>
                      <a:pt x="314" y="3550"/>
                    </a:lnTo>
                    <a:cubicBezTo>
                      <a:pt x="510" y="3290"/>
                      <a:pt x="702" y="3030"/>
                      <a:pt x="919" y="2780"/>
                    </a:cubicBezTo>
                    <a:cubicBezTo>
                      <a:pt x="989" y="2689"/>
                      <a:pt x="1070" y="2598"/>
                      <a:pt x="1151" y="2501"/>
                    </a:cubicBezTo>
                    <a:lnTo>
                      <a:pt x="1258" y="2377"/>
                    </a:lnTo>
                    <a:cubicBezTo>
                      <a:pt x="1269" y="2361"/>
                      <a:pt x="1280" y="2350"/>
                      <a:pt x="1290" y="2334"/>
                    </a:cubicBezTo>
                    <a:cubicBezTo>
                      <a:pt x="1333" y="2286"/>
                      <a:pt x="1366" y="2232"/>
                      <a:pt x="1349" y="2178"/>
                    </a:cubicBezTo>
                    <a:cubicBezTo>
                      <a:pt x="1344" y="2135"/>
                      <a:pt x="1312" y="2098"/>
                      <a:pt x="1237" y="2055"/>
                    </a:cubicBezTo>
                    <a:cubicBezTo>
                      <a:pt x="1210" y="2033"/>
                      <a:pt x="1183" y="2028"/>
                      <a:pt x="1156" y="2012"/>
                    </a:cubicBezTo>
                    <a:lnTo>
                      <a:pt x="919" y="1920"/>
                    </a:lnTo>
                    <a:cubicBezTo>
                      <a:pt x="823" y="1877"/>
                      <a:pt x="726" y="1840"/>
                      <a:pt x="624" y="1797"/>
                    </a:cubicBezTo>
                    <a:cubicBezTo>
                      <a:pt x="597" y="1791"/>
                      <a:pt x="575" y="1775"/>
                      <a:pt x="554" y="1764"/>
                    </a:cubicBezTo>
                    <a:lnTo>
                      <a:pt x="538" y="1759"/>
                    </a:lnTo>
                    <a:cubicBezTo>
                      <a:pt x="538" y="1721"/>
                      <a:pt x="559" y="1705"/>
                      <a:pt x="586" y="1678"/>
                    </a:cubicBezTo>
                    <a:lnTo>
                      <a:pt x="613" y="1641"/>
                    </a:lnTo>
                    <a:cubicBezTo>
                      <a:pt x="672" y="1581"/>
                      <a:pt x="731" y="1517"/>
                      <a:pt x="801" y="1452"/>
                    </a:cubicBezTo>
                    <a:cubicBezTo>
                      <a:pt x="925" y="1334"/>
                      <a:pt x="1059" y="1221"/>
                      <a:pt x="1188" y="1103"/>
                    </a:cubicBezTo>
                    <a:lnTo>
                      <a:pt x="1355" y="958"/>
                    </a:lnTo>
                    <a:cubicBezTo>
                      <a:pt x="1403" y="909"/>
                      <a:pt x="1457" y="872"/>
                      <a:pt x="1505" y="823"/>
                    </a:cubicBezTo>
                    <a:cubicBezTo>
                      <a:pt x="1597" y="743"/>
                      <a:pt x="1694" y="657"/>
                      <a:pt x="1785" y="565"/>
                    </a:cubicBezTo>
                    <a:close/>
                    <a:moveTo>
                      <a:pt x="2102" y="1"/>
                    </a:moveTo>
                    <a:lnTo>
                      <a:pt x="2086" y="17"/>
                    </a:lnTo>
                    <a:cubicBezTo>
                      <a:pt x="1989" y="76"/>
                      <a:pt x="1909" y="130"/>
                      <a:pt x="1833" y="194"/>
                    </a:cubicBezTo>
                    <a:cubicBezTo>
                      <a:pt x="1790" y="237"/>
                      <a:pt x="1747" y="275"/>
                      <a:pt x="1699" y="323"/>
                    </a:cubicBezTo>
                    <a:cubicBezTo>
                      <a:pt x="1661" y="356"/>
                      <a:pt x="1618" y="399"/>
                      <a:pt x="1581" y="436"/>
                    </a:cubicBezTo>
                    <a:cubicBezTo>
                      <a:pt x="1484" y="528"/>
                      <a:pt x="1403" y="608"/>
                      <a:pt x="1323" y="678"/>
                    </a:cubicBezTo>
                    <a:lnTo>
                      <a:pt x="1258" y="748"/>
                    </a:lnTo>
                    <a:cubicBezTo>
                      <a:pt x="1231" y="775"/>
                      <a:pt x="1204" y="807"/>
                      <a:pt x="1177" y="829"/>
                    </a:cubicBezTo>
                    <a:cubicBezTo>
                      <a:pt x="1065" y="936"/>
                      <a:pt x="957" y="1038"/>
                      <a:pt x="839" y="1135"/>
                    </a:cubicBezTo>
                    <a:cubicBezTo>
                      <a:pt x="731" y="1232"/>
                      <a:pt x="634" y="1334"/>
                      <a:pt x="527" y="1426"/>
                    </a:cubicBezTo>
                    <a:cubicBezTo>
                      <a:pt x="473" y="1474"/>
                      <a:pt x="419" y="1528"/>
                      <a:pt x="371" y="1587"/>
                    </a:cubicBezTo>
                    <a:cubicBezTo>
                      <a:pt x="328" y="1641"/>
                      <a:pt x="312" y="1700"/>
                      <a:pt x="317" y="1764"/>
                    </a:cubicBezTo>
                    <a:cubicBezTo>
                      <a:pt x="323" y="1823"/>
                      <a:pt x="366" y="1877"/>
                      <a:pt x="419" y="1920"/>
                    </a:cubicBezTo>
                    <a:cubicBezTo>
                      <a:pt x="452" y="1942"/>
                      <a:pt x="489" y="1963"/>
                      <a:pt x="527" y="1979"/>
                    </a:cubicBezTo>
                    <a:cubicBezTo>
                      <a:pt x="608" y="2012"/>
                      <a:pt x="699" y="2055"/>
                      <a:pt x="785" y="2087"/>
                    </a:cubicBezTo>
                    <a:cubicBezTo>
                      <a:pt x="828" y="2098"/>
                      <a:pt x="860" y="2114"/>
                      <a:pt x="903" y="2124"/>
                    </a:cubicBezTo>
                    <a:cubicBezTo>
                      <a:pt x="941" y="2141"/>
                      <a:pt x="989" y="2151"/>
                      <a:pt x="1027" y="2173"/>
                    </a:cubicBezTo>
                    <a:cubicBezTo>
                      <a:pt x="1038" y="2173"/>
                      <a:pt x="1038" y="2178"/>
                      <a:pt x="1043" y="2178"/>
                    </a:cubicBezTo>
                    <a:cubicBezTo>
                      <a:pt x="1054" y="2189"/>
                      <a:pt x="1065" y="2189"/>
                      <a:pt x="1065" y="2194"/>
                    </a:cubicBezTo>
                    <a:cubicBezTo>
                      <a:pt x="1038" y="2227"/>
                      <a:pt x="1011" y="2270"/>
                      <a:pt x="973" y="2302"/>
                    </a:cubicBezTo>
                    <a:cubicBezTo>
                      <a:pt x="903" y="2393"/>
                      <a:pt x="833" y="2490"/>
                      <a:pt x="753" y="2581"/>
                    </a:cubicBezTo>
                    <a:cubicBezTo>
                      <a:pt x="554" y="2823"/>
                      <a:pt x="371" y="3087"/>
                      <a:pt x="194" y="3345"/>
                    </a:cubicBezTo>
                    <a:cubicBezTo>
                      <a:pt x="156" y="3404"/>
                      <a:pt x="108" y="3463"/>
                      <a:pt x="70" y="3533"/>
                    </a:cubicBezTo>
                    <a:lnTo>
                      <a:pt x="59" y="3538"/>
                    </a:lnTo>
                    <a:cubicBezTo>
                      <a:pt x="32" y="3576"/>
                      <a:pt x="0" y="3624"/>
                      <a:pt x="0" y="3678"/>
                    </a:cubicBezTo>
                    <a:lnTo>
                      <a:pt x="0" y="3694"/>
                    </a:lnTo>
                    <a:lnTo>
                      <a:pt x="5" y="3700"/>
                    </a:lnTo>
                    <a:cubicBezTo>
                      <a:pt x="48" y="3754"/>
                      <a:pt x="97" y="3780"/>
                      <a:pt x="156" y="3780"/>
                    </a:cubicBezTo>
                    <a:cubicBezTo>
                      <a:pt x="183" y="3780"/>
                      <a:pt x="210" y="3775"/>
                      <a:pt x="237" y="3764"/>
                    </a:cubicBezTo>
                    <a:cubicBezTo>
                      <a:pt x="301" y="3737"/>
                      <a:pt x="349" y="3721"/>
                      <a:pt x="398" y="3694"/>
                    </a:cubicBezTo>
                    <a:cubicBezTo>
                      <a:pt x="672" y="3549"/>
                      <a:pt x="892" y="3426"/>
                      <a:pt x="1097" y="3280"/>
                    </a:cubicBezTo>
                    <a:cubicBezTo>
                      <a:pt x="1398" y="3065"/>
                      <a:pt x="1710" y="2845"/>
                      <a:pt x="2005" y="2630"/>
                    </a:cubicBezTo>
                    <a:lnTo>
                      <a:pt x="2113" y="2549"/>
                    </a:lnTo>
                    <a:cubicBezTo>
                      <a:pt x="2172" y="2512"/>
                      <a:pt x="2226" y="2463"/>
                      <a:pt x="2274" y="2420"/>
                    </a:cubicBezTo>
                    <a:cubicBezTo>
                      <a:pt x="2301" y="2404"/>
                      <a:pt x="2328" y="2361"/>
                      <a:pt x="2339" y="2323"/>
                    </a:cubicBezTo>
                    <a:lnTo>
                      <a:pt x="2344" y="2302"/>
                    </a:lnTo>
                    <a:cubicBezTo>
                      <a:pt x="2414" y="2162"/>
                      <a:pt x="2419" y="2098"/>
                      <a:pt x="2274" y="1979"/>
                    </a:cubicBezTo>
                    <a:lnTo>
                      <a:pt x="2237" y="1952"/>
                    </a:lnTo>
                    <a:cubicBezTo>
                      <a:pt x="2021" y="1775"/>
                      <a:pt x="1817" y="1630"/>
                      <a:pt x="1602" y="1501"/>
                    </a:cubicBezTo>
                    <a:cubicBezTo>
                      <a:pt x="1581" y="1490"/>
                      <a:pt x="1559" y="1474"/>
                      <a:pt x="1548" y="1463"/>
                    </a:cubicBezTo>
                    <a:lnTo>
                      <a:pt x="1538" y="1452"/>
                    </a:lnTo>
                    <a:cubicBezTo>
                      <a:pt x="1548" y="1442"/>
                      <a:pt x="1548" y="1426"/>
                      <a:pt x="1554" y="1415"/>
                    </a:cubicBezTo>
                    <a:lnTo>
                      <a:pt x="1602" y="1329"/>
                    </a:lnTo>
                    <a:cubicBezTo>
                      <a:pt x="1656" y="1216"/>
                      <a:pt x="1715" y="1108"/>
                      <a:pt x="1774" y="1001"/>
                    </a:cubicBezTo>
                    <a:cubicBezTo>
                      <a:pt x="1833" y="888"/>
                      <a:pt x="1903" y="780"/>
                      <a:pt x="1962" y="673"/>
                    </a:cubicBezTo>
                    <a:lnTo>
                      <a:pt x="2145" y="350"/>
                    </a:lnTo>
                    <a:cubicBezTo>
                      <a:pt x="2172" y="313"/>
                      <a:pt x="2183" y="264"/>
                      <a:pt x="2204" y="216"/>
                    </a:cubicBezTo>
                    <a:cubicBezTo>
                      <a:pt x="2210" y="194"/>
                      <a:pt x="2226" y="178"/>
                      <a:pt x="2231" y="151"/>
                    </a:cubicBezTo>
                    <a:lnTo>
                      <a:pt x="2237" y="130"/>
                    </a:lnTo>
                    <a:lnTo>
                      <a:pt x="2102" y="1"/>
                    </a:ln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250;p6"/>
              <p:cNvSpPr/>
              <p:nvPr/>
            </p:nvSpPr>
            <p:spPr>
              <a:xfrm>
                <a:off x="1836625" y="838075"/>
                <a:ext cx="10375" cy="7500"/>
              </a:xfrm>
              <a:custGeom>
                <a:avLst/>
                <a:gdLst/>
                <a:ahLst/>
                <a:cxnLst/>
                <a:rect l="l" t="t" r="r" b="b"/>
                <a:pathLst>
                  <a:path w="415" h="300" extrusionOk="0">
                    <a:moveTo>
                      <a:pt x="331" y="1"/>
                    </a:moveTo>
                    <a:cubicBezTo>
                      <a:pt x="308" y="1"/>
                      <a:pt x="283" y="7"/>
                      <a:pt x="258" y="20"/>
                    </a:cubicBezTo>
                    <a:cubicBezTo>
                      <a:pt x="178" y="68"/>
                      <a:pt x="92" y="111"/>
                      <a:pt x="33" y="192"/>
                    </a:cubicBezTo>
                    <a:cubicBezTo>
                      <a:pt x="27" y="208"/>
                      <a:pt x="16" y="219"/>
                      <a:pt x="16" y="229"/>
                    </a:cubicBezTo>
                    <a:lnTo>
                      <a:pt x="16" y="240"/>
                    </a:lnTo>
                    <a:lnTo>
                      <a:pt x="0" y="299"/>
                    </a:lnTo>
                    <a:lnTo>
                      <a:pt x="59" y="289"/>
                    </a:lnTo>
                    <a:cubicBezTo>
                      <a:pt x="151" y="262"/>
                      <a:pt x="301" y="186"/>
                      <a:pt x="403" y="106"/>
                    </a:cubicBezTo>
                    <a:cubicBezTo>
                      <a:pt x="414" y="95"/>
                      <a:pt x="414" y="74"/>
                      <a:pt x="414" y="57"/>
                    </a:cubicBezTo>
                    <a:lnTo>
                      <a:pt x="414" y="47"/>
                    </a:lnTo>
                    <a:lnTo>
                      <a:pt x="403" y="30"/>
                    </a:lnTo>
                    <a:cubicBezTo>
                      <a:pt x="383" y="10"/>
                      <a:pt x="358" y="1"/>
                      <a:pt x="331" y="1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6"/>
              <p:cNvSpPr/>
              <p:nvPr/>
            </p:nvSpPr>
            <p:spPr>
              <a:xfrm>
                <a:off x="1838775" y="840825"/>
                <a:ext cx="11450" cy="7825"/>
              </a:xfrm>
              <a:custGeom>
                <a:avLst/>
                <a:gdLst/>
                <a:ahLst/>
                <a:cxnLst/>
                <a:rect l="l" t="t" r="r" b="b"/>
                <a:pathLst>
                  <a:path w="458" h="313" extrusionOk="0">
                    <a:moveTo>
                      <a:pt x="385" y="1"/>
                    </a:moveTo>
                    <a:cubicBezTo>
                      <a:pt x="360" y="1"/>
                      <a:pt x="340" y="13"/>
                      <a:pt x="323" y="23"/>
                    </a:cubicBezTo>
                    <a:lnTo>
                      <a:pt x="301" y="23"/>
                    </a:lnTo>
                    <a:cubicBezTo>
                      <a:pt x="172" y="82"/>
                      <a:pt x="135" y="119"/>
                      <a:pt x="76" y="205"/>
                    </a:cubicBezTo>
                    <a:lnTo>
                      <a:pt x="0" y="313"/>
                    </a:lnTo>
                    <a:lnTo>
                      <a:pt x="113" y="259"/>
                    </a:lnTo>
                    <a:cubicBezTo>
                      <a:pt x="145" y="243"/>
                      <a:pt x="172" y="232"/>
                      <a:pt x="210" y="216"/>
                    </a:cubicBezTo>
                    <a:cubicBezTo>
                      <a:pt x="291" y="184"/>
                      <a:pt x="360" y="152"/>
                      <a:pt x="436" y="98"/>
                    </a:cubicBezTo>
                    <a:cubicBezTo>
                      <a:pt x="457" y="82"/>
                      <a:pt x="452" y="66"/>
                      <a:pt x="452" y="50"/>
                    </a:cubicBezTo>
                    <a:lnTo>
                      <a:pt x="452" y="23"/>
                    </a:lnTo>
                    <a:lnTo>
                      <a:pt x="436" y="17"/>
                    </a:lnTo>
                    <a:cubicBezTo>
                      <a:pt x="417" y="5"/>
                      <a:pt x="401" y="1"/>
                      <a:pt x="385" y="1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6"/>
              <p:cNvSpPr/>
              <p:nvPr/>
            </p:nvSpPr>
            <p:spPr>
              <a:xfrm>
                <a:off x="1832850" y="836075"/>
                <a:ext cx="9175" cy="5725"/>
              </a:xfrm>
              <a:custGeom>
                <a:avLst/>
                <a:gdLst/>
                <a:ahLst/>
                <a:cxnLst/>
                <a:rect l="l" t="t" r="r" b="b"/>
                <a:pathLst>
                  <a:path w="367" h="229" extrusionOk="0">
                    <a:moveTo>
                      <a:pt x="252" y="1"/>
                    </a:moveTo>
                    <a:cubicBezTo>
                      <a:pt x="241" y="1"/>
                      <a:pt x="230" y="5"/>
                      <a:pt x="216" y="14"/>
                    </a:cubicBezTo>
                    <a:cubicBezTo>
                      <a:pt x="167" y="46"/>
                      <a:pt x="124" y="84"/>
                      <a:pt x="76" y="121"/>
                    </a:cubicBezTo>
                    <a:cubicBezTo>
                      <a:pt x="60" y="132"/>
                      <a:pt x="54" y="137"/>
                      <a:pt x="49" y="154"/>
                    </a:cubicBezTo>
                    <a:cubicBezTo>
                      <a:pt x="49" y="159"/>
                      <a:pt x="44" y="164"/>
                      <a:pt x="44" y="164"/>
                    </a:cubicBezTo>
                    <a:lnTo>
                      <a:pt x="1" y="229"/>
                    </a:lnTo>
                    <a:lnTo>
                      <a:pt x="76" y="213"/>
                    </a:lnTo>
                    <a:cubicBezTo>
                      <a:pt x="210" y="207"/>
                      <a:pt x="237" y="186"/>
                      <a:pt x="339" y="100"/>
                    </a:cubicBezTo>
                    <a:lnTo>
                      <a:pt x="366" y="73"/>
                    </a:lnTo>
                    <a:lnTo>
                      <a:pt x="329" y="46"/>
                    </a:lnTo>
                    <a:cubicBezTo>
                      <a:pt x="293" y="17"/>
                      <a:pt x="274" y="1"/>
                      <a:pt x="252" y="1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3" name="Google Shape;253;p6"/>
            <p:cNvGrpSpPr/>
            <p:nvPr/>
          </p:nvGrpSpPr>
          <p:grpSpPr>
            <a:xfrm rot="-10598160">
              <a:off x="7856265" y="4865902"/>
              <a:ext cx="452223" cy="155325"/>
              <a:chOff x="1538650" y="1788750"/>
              <a:chExt cx="184150" cy="63250"/>
            </a:xfrm>
          </p:grpSpPr>
          <p:sp>
            <p:nvSpPr>
              <p:cNvPr id="254" name="Google Shape;254;p6"/>
              <p:cNvSpPr/>
              <p:nvPr/>
            </p:nvSpPr>
            <p:spPr>
              <a:xfrm>
                <a:off x="1538650" y="1788750"/>
                <a:ext cx="162650" cy="50100"/>
              </a:xfrm>
              <a:custGeom>
                <a:avLst/>
                <a:gdLst/>
                <a:ahLst/>
                <a:cxnLst/>
                <a:rect l="l" t="t" r="r" b="b"/>
                <a:pathLst>
                  <a:path w="6506" h="2004" extrusionOk="0">
                    <a:moveTo>
                      <a:pt x="6428" y="0"/>
                    </a:moveTo>
                    <a:cubicBezTo>
                      <a:pt x="6409" y="0"/>
                      <a:pt x="6390" y="6"/>
                      <a:pt x="6371" y="8"/>
                    </a:cubicBezTo>
                    <a:lnTo>
                      <a:pt x="6366" y="8"/>
                    </a:lnTo>
                    <a:cubicBezTo>
                      <a:pt x="6280" y="30"/>
                      <a:pt x="6183" y="52"/>
                      <a:pt x="6091" y="78"/>
                    </a:cubicBezTo>
                    <a:lnTo>
                      <a:pt x="5446" y="256"/>
                    </a:lnTo>
                    <a:cubicBezTo>
                      <a:pt x="5290" y="299"/>
                      <a:pt x="5134" y="347"/>
                      <a:pt x="4984" y="385"/>
                    </a:cubicBezTo>
                    <a:lnTo>
                      <a:pt x="4866" y="417"/>
                    </a:lnTo>
                    <a:cubicBezTo>
                      <a:pt x="4194" y="605"/>
                      <a:pt x="3505" y="793"/>
                      <a:pt x="2823" y="1008"/>
                    </a:cubicBezTo>
                    <a:cubicBezTo>
                      <a:pt x="2538" y="1100"/>
                      <a:pt x="2247" y="1191"/>
                      <a:pt x="1957" y="1277"/>
                    </a:cubicBezTo>
                    <a:cubicBezTo>
                      <a:pt x="1688" y="1369"/>
                      <a:pt x="1414" y="1449"/>
                      <a:pt x="1145" y="1535"/>
                    </a:cubicBezTo>
                    <a:cubicBezTo>
                      <a:pt x="989" y="1584"/>
                      <a:pt x="839" y="1627"/>
                      <a:pt x="688" y="1675"/>
                    </a:cubicBezTo>
                    <a:cubicBezTo>
                      <a:pt x="511" y="1729"/>
                      <a:pt x="344" y="1783"/>
                      <a:pt x="167" y="1836"/>
                    </a:cubicBezTo>
                    <a:cubicBezTo>
                      <a:pt x="161" y="1836"/>
                      <a:pt x="151" y="1842"/>
                      <a:pt x="145" y="1842"/>
                    </a:cubicBezTo>
                    <a:cubicBezTo>
                      <a:pt x="97" y="1858"/>
                      <a:pt x="48" y="1869"/>
                      <a:pt x="16" y="1912"/>
                    </a:cubicBezTo>
                    <a:lnTo>
                      <a:pt x="0" y="1928"/>
                    </a:lnTo>
                    <a:lnTo>
                      <a:pt x="16" y="1949"/>
                    </a:lnTo>
                    <a:cubicBezTo>
                      <a:pt x="43" y="1992"/>
                      <a:pt x="75" y="2003"/>
                      <a:pt x="102" y="2003"/>
                    </a:cubicBezTo>
                    <a:cubicBezTo>
                      <a:pt x="118" y="2003"/>
                      <a:pt x="134" y="2003"/>
                      <a:pt x="145" y="1998"/>
                    </a:cubicBezTo>
                    <a:lnTo>
                      <a:pt x="188" y="1992"/>
                    </a:lnTo>
                    <a:cubicBezTo>
                      <a:pt x="263" y="1976"/>
                      <a:pt x="339" y="1965"/>
                      <a:pt x="414" y="1944"/>
                    </a:cubicBezTo>
                    <a:lnTo>
                      <a:pt x="629" y="1885"/>
                    </a:lnTo>
                    <a:cubicBezTo>
                      <a:pt x="1005" y="1783"/>
                      <a:pt x="1392" y="1675"/>
                      <a:pt x="1774" y="1568"/>
                    </a:cubicBezTo>
                    <a:cubicBezTo>
                      <a:pt x="2151" y="1460"/>
                      <a:pt x="2521" y="1353"/>
                      <a:pt x="2892" y="1245"/>
                    </a:cubicBezTo>
                    <a:cubicBezTo>
                      <a:pt x="3194" y="1132"/>
                      <a:pt x="3495" y="1046"/>
                      <a:pt x="3806" y="955"/>
                    </a:cubicBezTo>
                    <a:cubicBezTo>
                      <a:pt x="3978" y="901"/>
                      <a:pt x="4161" y="858"/>
                      <a:pt x="4339" y="810"/>
                    </a:cubicBezTo>
                    <a:cubicBezTo>
                      <a:pt x="4645" y="729"/>
                      <a:pt x="4968" y="643"/>
                      <a:pt x="5280" y="541"/>
                    </a:cubicBezTo>
                    <a:cubicBezTo>
                      <a:pt x="5376" y="508"/>
                      <a:pt x="5478" y="471"/>
                      <a:pt x="5575" y="444"/>
                    </a:cubicBezTo>
                    <a:lnTo>
                      <a:pt x="6177" y="245"/>
                    </a:lnTo>
                    <a:cubicBezTo>
                      <a:pt x="6253" y="218"/>
                      <a:pt x="6317" y="186"/>
                      <a:pt x="6387" y="159"/>
                    </a:cubicBezTo>
                    <a:cubicBezTo>
                      <a:pt x="6409" y="148"/>
                      <a:pt x="6425" y="138"/>
                      <a:pt x="6446" y="132"/>
                    </a:cubicBezTo>
                    <a:cubicBezTo>
                      <a:pt x="6495" y="111"/>
                      <a:pt x="6505" y="78"/>
                      <a:pt x="6495" y="35"/>
                    </a:cubicBezTo>
                    <a:lnTo>
                      <a:pt x="6495" y="30"/>
                    </a:lnTo>
                    <a:lnTo>
                      <a:pt x="6489" y="25"/>
                    </a:lnTo>
                    <a:cubicBezTo>
                      <a:pt x="6468" y="6"/>
                      <a:pt x="6448" y="0"/>
                      <a:pt x="6428" y="0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255;p6"/>
              <p:cNvSpPr/>
              <p:nvPr/>
            </p:nvSpPr>
            <p:spPr>
              <a:xfrm>
                <a:off x="1603825" y="1813150"/>
                <a:ext cx="113875" cy="26225"/>
              </a:xfrm>
              <a:custGeom>
                <a:avLst/>
                <a:gdLst/>
                <a:ahLst/>
                <a:cxnLst/>
                <a:rect l="l" t="t" r="r" b="b"/>
                <a:pathLst>
                  <a:path w="4555" h="1049" extrusionOk="0">
                    <a:moveTo>
                      <a:pt x="4409" y="0"/>
                    </a:moveTo>
                    <a:lnTo>
                      <a:pt x="4328" y="6"/>
                    </a:lnTo>
                    <a:cubicBezTo>
                      <a:pt x="4237" y="16"/>
                      <a:pt x="4140" y="27"/>
                      <a:pt x="4049" y="43"/>
                    </a:cubicBezTo>
                    <a:cubicBezTo>
                      <a:pt x="3737" y="97"/>
                      <a:pt x="3425" y="156"/>
                      <a:pt x="3070" y="221"/>
                    </a:cubicBezTo>
                    <a:lnTo>
                      <a:pt x="2974" y="242"/>
                    </a:lnTo>
                    <a:cubicBezTo>
                      <a:pt x="2678" y="296"/>
                      <a:pt x="2366" y="355"/>
                      <a:pt x="2065" y="425"/>
                    </a:cubicBezTo>
                    <a:cubicBezTo>
                      <a:pt x="1694" y="506"/>
                      <a:pt x="1307" y="592"/>
                      <a:pt x="834" y="705"/>
                    </a:cubicBezTo>
                    <a:cubicBezTo>
                      <a:pt x="667" y="748"/>
                      <a:pt x="501" y="796"/>
                      <a:pt x="339" y="839"/>
                    </a:cubicBezTo>
                    <a:cubicBezTo>
                      <a:pt x="280" y="855"/>
                      <a:pt x="226" y="877"/>
                      <a:pt x="162" y="887"/>
                    </a:cubicBezTo>
                    <a:lnTo>
                      <a:pt x="151" y="893"/>
                    </a:lnTo>
                    <a:cubicBezTo>
                      <a:pt x="108" y="909"/>
                      <a:pt x="70" y="914"/>
                      <a:pt x="27" y="946"/>
                    </a:cubicBezTo>
                    <a:lnTo>
                      <a:pt x="1" y="973"/>
                    </a:lnTo>
                    <a:lnTo>
                      <a:pt x="44" y="1011"/>
                    </a:lnTo>
                    <a:cubicBezTo>
                      <a:pt x="76" y="1038"/>
                      <a:pt x="92" y="1049"/>
                      <a:pt x="108" y="1049"/>
                    </a:cubicBezTo>
                    <a:lnTo>
                      <a:pt x="124" y="1049"/>
                    </a:lnTo>
                    <a:lnTo>
                      <a:pt x="156" y="1043"/>
                    </a:lnTo>
                    <a:lnTo>
                      <a:pt x="296" y="1022"/>
                    </a:lnTo>
                    <a:cubicBezTo>
                      <a:pt x="452" y="989"/>
                      <a:pt x="608" y="963"/>
                      <a:pt x="764" y="930"/>
                    </a:cubicBezTo>
                    <a:cubicBezTo>
                      <a:pt x="941" y="893"/>
                      <a:pt x="1119" y="855"/>
                      <a:pt x="1302" y="823"/>
                    </a:cubicBezTo>
                    <a:lnTo>
                      <a:pt x="1554" y="774"/>
                    </a:lnTo>
                    <a:cubicBezTo>
                      <a:pt x="2199" y="645"/>
                      <a:pt x="2866" y="516"/>
                      <a:pt x="3511" y="366"/>
                    </a:cubicBezTo>
                    <a:cubicBezTo>
                      <a:pt x="3759" y="301"/>
                      <a:pt x="4006" y="242"/>
                      <a:pt x="4248" y="178"/>
                    </a:cubicBezTo>
                    <a:lnTo>
                      <a:pt x="4474" y="113"/>
                    </a:lnTo>
                    <a:lnTo>
                      <a:pt x="4479" y="113"/>
                    </a:lnTo>
                    <a:cubicBezTo>
                      <a:pt x="4500" y="108"/>
                      <a:pt x="4554" y="102"/>
                      <a:pt x="4554" y="32"/>
                    </a:cubicBezTo>
                    <a:lnTo>
                      <a:pt x="4554" y="0"/>
                    </a:ln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6"/>
              <p:cNvSpPr/>
              <p:nvPr/>
            </p:nvSpPr>
            <p:spPr>
              <a:xfrm>
                <a:off x="1635825" y="1831825"/>
                <a:ext cx="86975" cy="20175"/>
              </a:xfrm>
              <a:custGeom>
                <a:avLst/>
                <a:gdLst/>
                <a:ahLst/>
                <a:cxnLst/>
                <a:rect l="l" t="t" r="r" b="b"/>
                <a:pathLst>
                  <a:path w="3479" h="807" extrusionOk="0">
                    <a:moveTo>
                      <a:pt x="3393" y="1"/>
                    </a:moveTo>
                    <a:cubicBezTo>
                      <a:pt x="3339" y="6"/>
                      <a:pt x="3280" y="11"/>
                      <a:pt x="3226" y="22"/>
                    </a:cubicBezTo>
                    <a:cubicBezTo>
                      <a:pt x="3086" y="38"/>
                      <a:pt x="2936" y="54"/>
                      <a:pt x="2796" y="81"/>
                    </a:cubicBezTo>
                    <a:cubicBezTo>
                      <a:pt x="2446" y="135"/>
                      <a:pt x="2097" y="194"/>
                      <a:pt x="1758" y="264"/>
                    </a:cubicBezTo>
                    <a:cubicBezTo>
                      <a:pt x="1430" y="323"/>
                      <a:pt x="1134" y="377"/>
                      <a:pt x="839" y="452"/>
                    </a:cubicBezTo>
                    <a:cubicBezTo>
                      <a:pt x="672" y="490"/>
                      <a:pt x="505" y="538"/>
                      <a:pt x="344" y="592"/>
                    </a:cubicBezTo>
                    <a:cubicBezTo>
                      <a:pt x="296" y="603"/>
                      <a:pt x="247" y="619"/>
                      <a:pt x="199" y="640"/>
                    </a:cubicBezTo>
                    <a:cubicBezTo>
                      <a:pt x="145" y="651"/>
                      <a:pt x="91" y="673"/>
                      <a:pt x="32" y="737"/>
                    </a:cubicBezTo>
                    <a:lnTo>
                      <a:pt x="0" y="780"/>
                    </a:lnTo>
                    <a:lnTo>
                      <a:pt x="54" y="791"/>
                    </a:lnTo>
                    <a:cubicBezTo>
                      <a:pt x="65" y="791"/>
                      <a:pt x="81" y="802"/>
                      <a:pt x="86" y="802"/>
                    </a:cubicBezTo>
                    <a:cubicBezTo>
                      <a:pt x="108" y="807"/>
                      <a:pt x="118" y="807"/>
                      <a:pt x="134" y="807"/>
                    </a:cubicBezTo>
                    <a:lnTo>
                      <a:pt x="140" y="807"/>
                    </a:lnTo>
                    <a:cubicBezTo>
                      <a:pt x="221" y="802"/>
                      <a:pt x="296" y="785"/>
                      <a:pt x="371" y="780"/>
                    </a:cubicBezTo>
                    <a:cubicBezTo>
                      <a:pt x="457" y="764"/>
                      <a:pt x="538" y="753"/>
                      <a:pt x="624" y="737"/>
                    </a:cubicBezTo>
                    <a:cubicBezTo>
                      <a:pt x="844" y="705"/>
                      <a:pt x="1075" y="673"/>
                      <a:pt x="1301" y="630"/>
                    </a:cubicBezTo>
                    <a:cubicBezTo>
                      <a:pt x="1677" y="565"/>
                      <a:pt x="2065" y="484"/>
                      <a:pt x="2441" y="404"/>
                    </a:cubicBezTo>
                    <a:lnTo>
                      <a:pt x="2495" y="388"/>
                    </a:lnTo>
                    <a:cubicBezTo>
                      <a:pt x="2742" y="334"/>
                      <a:pt x="2979" y="291"/>
                      <a:pt x="3210" y="210"/>
                    </a:cubicBezTo>
                    <a:cubicBezTo>
                      <a:pt x="3280" y="183"/>
                      <a:pt x="3355" y="146"/>
                      <a:pt x="3414" y="119"/>
                    </a:cubicBezTo>
                    <a:cubicBezTo>
                      <a:pt x="3425" y="113"/>
                      <a:pt x="3479" y="87"/>
                      <a:pt x="3468" y="33"/>
                    </a:cubicBezTo>
                    <a:lnTo>
                      <a:pt x="3446" y="11"/>
                    </a:lnTo>
                    <a:lnTo>
                      <a:pt x="3425" y="6"/>
                    </a:lnTo>
                    <a:cubicBezTo>
                      <a:pt x="3419" y="6"/>
                      <a:pt x="3409" y="1"/>
                      <a:pt x="3393" y="1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7" name="Google Shape;257;p6"/>
            <p:cNvGrpSpPr/>
            <p:nvPr/>
          </p:nvGrpSpPr>
          <p:grpSpPr>
            <a:xfrm rot="8663583">
              <a:off x="534185" y="4141556"/>
              <a:ext cx="152128" cy="772091"/>
              <a:chOff x="349079" y="1232790"/>
              <a:chExt cx="152134" cy="772120"/>
            </a:xfrm>
          </p:grpSpPr>
          <p:sp>
            <p:nvSpPr>
              <p:cNvPr id="258" name="Google Shape;258;p6"/>
              <p:cNvSpPr/>
              <p:nvPr/>
            </p:nvSpPr>
            <p:spPr>
              <a:xfrm>
                <a:off x="349079" y="1232790"/>
                <a:ext cx="152134" cy="772120"/>
              </a:xfrm>
              <a:custGeom>
                <a:avLst/>
                <a:gdLst/>
                <a:ahLst/>
                <a:cxnLst/>
                <a:rect l="l" t="t" r="r" b="b"/>
                <a:pathLst>
                  <a:path w="2253" h="11435" extrusionOk="0">
                    <a:moveTo>
                      <a:pt x="1688" y="1"/>
                    </a:moveTo>
                    <a:cubicBezTo>
                      <a:pt x="1507" y="1"/>
                      <a:pt x="1324" y="17"/>
                      <a:pt x="1145" y="17"/>
                    </a:cubicBezTo>
                    <a:cubicBezTo>
                      <a:pt x="844" y="17"/>
                      <a:pt x="543" y="22"/>
                      <a:pt x="247" y="55"/>
                    </a:cubicBezTo>
                    <a:cubicBezTo>
                      <a:pt x="238" y="25"/>
                      <a:pt x="210" y="10"/>
                      <a:pt x="183" y="10"/>
                    </a:cubicBezTo>
                    <a:cubicBezTo>
                      <a:pt x="151" y="10"/>
                      <a:pt x="118" y="32"/>
                      <a:pt x="118" y="76"/>
                    </a:cubicBezTo>
                    <a:cubicBezTo>
                      <a:pt x="0" y="1931"/>
                      <a:pt x="81" y="3807"/>
                      <a:pt x="70" y="5662"/>
                    </a:cubicBezTo>
                    <a:cubicBezTo>
                      <a:pt x="70" y="6560"/>
                      <a:pt x="81" y="7469"/>
                      <a:pt x="86" y="8366"/>
                    </a:cubicBezTo>
                    <a:cubicBezTo>
                      <a:pt x="92" y="9323"/>
                      <a:pt x="38" y="10296"/>
                      <a:pt x="118" y="11243"/>
                    </a:cubicBezTo>
                    <a:cubicBezTo>
                      <a:pt x="118" y="11286"/>
                      <a:pt x="151" y="11302"/>
                      <a:pt x="178" y="11313"/>
                    </a:cubicBezTo>
                    <a:cubicBezTo>
                      <a:pt x="172" y="11361"/>
                      <a:pt x="199" y="11404"/>
                      <a:pt x="258" y="11404"/>
                    </a:cubicBezTo>
                    <a:cubicBezTo>
                      <a:pt x="611" y="11407"/>
                      <a:pt x="972" y="11435"/>
                      <a:pt x="1330" y="11435"/>
                    </a:cubicBezTo>
                    <a:cubicBezTo>
                      <a:pt x="1534" y="11435"/>
                      <a:pt x="1737" y="11426"/>
                      <a:pt x="1936" y="11399"/>
                    </a:cubicBezTo>
                    <a:cubicBezTo>
                      <a:pt x="2032" y="11382"/>
                      <a:pt x="2032" y="11259"/>
                      <a:pt x="1936" y="11243"/>
                    </a:cubicBezTo>
                    <a:cubicBezTo>
                      <a:pt x="1737" y="11215"/>
                      <a:pt x="1534" y="11206"/>
                      <a:pt x="1330" y="11206"/>
                    </a:cubicBezTo>
                    <a:cubicBezTo>
                      <a:pt x="972" y="11206"/>
                      <a:pt x="611" y="11234"/>
                      <a:pt x="258" y="11237"/>
                    </a:cubicBezTo>
                    <a:lnTo>
                      <a:pt x="253" y="11237"/>
                    </a:lnTo>
                    <a:cubicBezTo>
                      <a:pt x="285" y="10839"/>
                      <a:pt x="296" y="10436"/>
                      <a:pt x="296" y="10028"/>
                    </a:cubicBezTo>
                    <a:cubicBezTo>
                      <a:pt x="307" y="10028"/>
                      <a:pt x="312" y="10033"/>
                      <a:pt x="328" y="10033"/>
                    </a:cubicBezTo>
                    <a:cubicBezTo>
                      <a:pt x="358" y="10041"/>
                      <a:pt x="391" y="10049"/>
                      <a:pt x="423" y="10049"/>
                    </a:cubicBezTo>
                    <a:cubicBezTo>
                      <a:pt x="454" y="10049"/>
                      <a:pt x="484" y="10041"/>
                      <a:pt x="505" y="10017"/>
                    </a:cubicBezTo>
                    <a:cubicBezTo>
                      <a:pt x="522" y="9995"/>
                      <a:pt x="538" y="9969"/>
                      <a:pt x="527" y="9942"/>
                    </a:cubicBezTo>
                    <a:cubicBezTo>
                      <a:pt x="500" y="9866"/>
                      <a:pt x="441" y="9861"/>
                      <a:pt x="366" y="9845"/>
                    </a:cubicBezTo>
                    <a:cubicBezTo>
                      <a:pt x="339" y="9839"/>
                      <a:pt x="323" y="9839"/>
                      <a:pt x="296" y="9834"/>
                    </a:cubicBezTo>
                    <a:cubicBezTo>
                      <a:pt x="296" y="9469"/>
                      <a:pt x="285" y="9108"/>
                      <a:pt x="285" y="8743"/>
                    </a:cubicBezTo>
                    <a:cubicBezTo>
                      <a:pt x="301" y="8743"/>
                      <a:pt x="312" y="8748"/>
                      <a:pt x="328" y="8748"/>
                    </a:cubicBezTo>
                    <a:cubicBezTo>
                      <a:pt x="359" y="8756"/>
                      <a:pt x="394" y="8766"/>
                      <a:pt x="426" y="8766"/>
                    </a:cubicBezTo>
                    <a:cubicBezTo>
                      <a:pt x="457" y="8766"/>
                      <a:pt x="485" y="8758"/>
                      <a:pt x="505" y="8732"/>
                    </a:cubicBezTo>
                    <a:cubicBezTo>
                      <a:pt x="522" y="8710"/>
                      <a:pt x="538" y="8684"/>
                      <a:pt x="527" y="8657"/>
                    </a:cubicBezTo>
                    <a:cubicBezTo>
                      <a:pt x="500" y="8581"/>
                      <a:pt x="441" y="8576"/>
                      <a:pt x="366" y="8565"/>
                    </a:cubicBezTo>
                    <a:cubicBezTo>
                      <a:pt x="339" y="8555"/>
                      <a:pt x="312" y="8555"/>
                      <a:pt x="285" y="8549"/>
                    </a:cubicBezTo>
                    <a:lnTo>
                      <a:pt x="285" y="8442"/>
                    </a:lnTo>
                    <a:cubicBezTo>
                      <a:pt x="285" y="8119"/>
                      <a:pt x="296" y="7791"/>
                      <a:pt x="296" y="7469"/>
                    </a:cubicBezTo>
                    <a:cubicBezTo>
                      <a:pt x="307" y="7469"/>
                      <a:pt x="323" y="7474"/>
                      <a:pt x="328" y="7474"/>
                    </a:cubicBezTo>
                    <a:cubicBezTo>
                      <a:pt x="356" y="7482"/>
                      <a:pt x="389" y="7489"/>
                      <a:pt x="419" y="7489"/>
                    </a:cubicBezTo>
                    <a:cubicBezTo>
                      <a:pt x="452" y="7489"/>
                      <a:pt x="483" y="7480"/>
                      <a:pt x="505" y="7452"/>
                    </a:cubicBezTo>
                    <a:cubicBezTo>
                      <a:pt x="522" y="7436"/>
                      <a:pt x="538" y="7404"/>
                      <a:pt x="527" y="7377"/>
                    </a:cubicBezTo>
                    <a:cubicBezTo>
                      <a:pt x="500" y="7307"/>
                      <a:pt x="441" y="7296"/>
                      <a:pt x="366" y="7286"/>
                    </a:cubicBezTo>
                    <a:cubicBezTo>
                      <a:pt x="339" y="7280"/>
                      <a:pt x="312" y="7280"/>
                      <a:pt x="296" y="7270"/>
                    </a:cubicBezTo>
                    <a:lnTo>
                      <a:pt x="296" y="6184"/>
                    </a:lnTo>
                    <a:cubicBezTo>
                      <a:pt x="307" y="6184"/>
                      <a:pt x="312" y="6189"/>
                      <a:pt x="328" y="6189"/>
                    </a:cubicBezTo>
                    <a:cubicBezTo>
                      <a:pt x="356" y="6197"/>
                      <a:pt x="389" y="6204"/>
                      <a:pt x="419" y="6204"/>
                    </a:cubicBezTo>
                    <a:cubicBezTo>
                      <a:pt x="452" y="6204"/>
                      <a:pt x="483" y="6195"/>
                      <a:pt x="505" y="6167"/>
                    </a:cubicBezTo>
                    <a:cubicBezTo>
                      <a:pt x="522" y="6151"/>
                      <a:pt x="538" y="6124"/>
                      <a:pt x="527" y="6098"/>
                    </a:cubicBezTo>
                    <a:cubicBezTo>
                      <a:pt x="500" y="6022"/>
                      <a:pt x="441" y="6017"/>
                      <a:pt x="366" y="6001"/>
                    </a:cubicBezTo>
                    <a:cubicBezTo>
                      <a:pt x="339" y="5995"/>
                      <a:pt x="323" y="5995"/>
                      <a:pt x="296" y="5990"/>
                    </a:cubicBezTo>
                    <a:lnTo>
                      <a:pt x="296" y="5630"/>
                    </a:lnTo>
                    <a:lnTo>
                      <a:pt x="296" y="4899"/>
                    </a:lnTo>
                    <a:cubicBezTo>
                      <a:pt x="301" y="4899"/>
                      <a:pt x="312" y="4904"/>
                      <a:pt x="323" y="4904"/>
                    </a:cubicBezTo>
                    <a:cubicBezTo>
                      <a:pt x="353" y="4912"/>
                      <a:pt x="388" y="4922"/>
                      <a:pt x="421" y="4922"/>
                    </a:cubicBezTo>
                    <a:cubicBezTo>
                      <a:pt x="451" y="4922"/>
                      <a:pt x="479" y="4914"/>
                      <a:pt x="500" y="4888"/>
                    </a:cubicBezTo>
                    <a:cubicBezTo>
                      <a:pt x="516" y="4866"/>
                      <a:pt x="527" y="4840"/>
                      <a:pt x="522" y="4813"/>
                    </a:cubicBezTo>
                    <a:cubicBezTo>
                      <a:pt x="495" y="4737"/>
                      <a:pt x="436" y="4732"/>
                      <a:pt x="360" y="4721"/>
                    </a:cubicBezTo>
                    <a:cubicBezTo>
                      <a:pt x="339" y="4711"/>
                      <a:pt x="312" y="4711"/>
                      <a:pt x="296" y="4711"/>
                    </a:cubicBezTo>
                    <a:cubicBezTo>
                      <a:pt x="296" y="4350"/>
                      <a:pt x="301" y="3985"/>
                      <a:pt x="307" y="3630"/>
                    </a:cubicBezTo>
                    <a:cubicBezTo>
                      <a:pt x="312" y="3630"/>
                      <a:pt x="317" y="3630"/>
                      <a:pt x="317" y="3635"/>
                    </a:cubicBezTo>
                    <a:cubicBezTo>
                      <a:pt x="351" y="3644"/>
                      <a:pt x="386" y="3653"/>
                      <a:pt x="418" y="3653"/>
                    </a:cubicBezTo>
                    <a:cubicBezTo>
                      <a:pt x="449" y="3653"/>
                      <a:pt x="477" y="3645"/>
                      <a:pt x="500" y="3619"/>
                    </a:cubicBezTo>
                    <a:cubicBezTo>
                      <a:pt x="516" y="3598"/>
                      <a:pt x="527" y="3571"/>
                      <a:pt x="522" y="3544"/>
                    </a:cubicBezTo>
                    <a:cubicBezTo>
                      <a:pt x="495" y="3469"/>
                      <a:pt x="436" y="3463"/>
                      <a:pt x="360" y="3447"/>
                    </a:cubicBezTo>
                    <a:cubicBezTo>
                      <a:pt x="339" y="3447"/>
                      <a:pt x="328" y="3442"/>
                      <a:pt x="307" y="3442"/>
                    </a:cubicBezTo>
                    <a:cubicBezTo>
                      <a:pt x="307" y="3081"/>
                      <a:pt x="312" y="2716"/>
                      <a:pt x="312" y="2361"/>
                    </a:cubicBezTo>
                    <a:lnTo>
                      <a:pt x="317" y="2361"/>
                    </a:lnTo>
                    <a:cubicBezTo>
                      <a:pt x="350" y="2366"/>
                      <a:pt x="383" y="2375"/>
                      <a:pt x="415" y="2375"/>
                    </a:cubicBezTo>
                    <a:cubicBezTo>
                      <a:pt x="446" y="2375"/>
                      <a:pt x="476" y="2366"/>
                      <a:pt x="500" y="2340"/>
                    </a:cubicBezTo>
                    <a:cubicBezTo>
                      <a:pt x="516" y="2318"/>
                      <a:pt x="527" y="2291"/>
                      <a:pt x="522" y="2264"/>
                    </a:cubicBezTo>
                    <a:cubicBezTo>
                      <a:pt x="495" y="2194"/>
                      <a:pt x="436" y="2184"/>
                      <a:pt x="360" y="2173"/>
                    </a:cubicBezTo>
                    <a:cubicBezTo>
                      <a:pt x="339" y="2173"/>
                      <a:pt x="328" y="2168"/>
                      <a:pt x="307" y="2168"/>
                    </a:cubicBezTo>
                    <a:cubicBezTo>
                      <a:pt x="307" y="1802"/>
                      <a:pt x="301" y="1442"/>
                      <a:pt x="285" y="1076"/>
                    </a:cubicBezTo>
                    <a:lnTo>
                      <a:pt x="285" y="1076"/>
                    </a:lnTo>
                    <a:cubicBezTo>
                      <a:pt x="290" y="1076"/>
                      <a:pt x="307" y="1082"/>
                      <a:pt x="312" y="1082"/>
                    </a:cubicBezTo>
                    <a:cubicBezTo>
                      <a:pt x="343" y="1090"/>
                      <a:pt x="378" y="1100"/>
                      <a:pt x="411" y="1100"/>
                    </a:cubicBezTo>
                    <a:cubicBezTo>
                      <a:pt x="442" y="1100"/>
                      <a:pt x="471" y="1091"/>
                      <a:pt x="495" y="1065"/>
                    </a:cubicBezTo>
                    <a:cubicBezTo>
                      <a:pt x="505" y="1044"/>
                      <a:pt x="522" y="1017"/>
                      <a:pt x="516" y="990"/>
                    </a:cubicBezTo>
                    <a:cubicBezTo>
                      <a:pt x="489" y="915"/>
                      <a:pt x="425" y="909"/>
                      <a:pt x="355" y="893"/>
                    </a:cubicBezTo>
                    <a:cubicBezTo>
                      <a:pt x="328" y="888"/>
                      <a:pt x="307" y="888"/>
                      <a:pt x="280" y="883"/>
                    </a:cubicBezTo>
                    <a:cubicBezTo>
                      <a:pt x="274" y="630"/>
                      <a:pt x="258" y="383"/>
                      <a:pt x="247" y="135"/>
                    </a:cubicBezTo>
                    <a:lnTo>
                      <a:pt x="247" y="135"/>
                    </a:lnTo>
                    <a:cubicBezTo>
                      <a:pt x="543" y="178"/>
                      <a:pt x="839" y="178"/>
                      <a:pt x="1140" y="178"/>
                    </a:cubicBezTo>
                    <a:cubicBezTo>
                      <a:pt x="1304" y="178"/>
                      <a:pt x="1479" y="190"/>
                      <a:pt x="1652" y="190"/>
                    </a:cubicBezTo>
                    <a:cubicBezTo>
                      <a:pt x="1768" y="190"/>
                      <a:pt x="1883" y="185"/>
                      <a:pt x="1995" y="168"/>
                    </a:cubicBezTo>
                    <a:lnTo>
                      <a:pt x="1995" y="168"/>
                    </a:lnTo>
                    <a:cubicBezTo>
                      <a:pt x="1887" y="1974"/>
                      <a:pt x="1957" y="3818"/>
                      <a:pt x="1952" y="5624"/>
                    </a:cubicBezTo>
                    <a:cubicBezTo>
                      <a:pt x="1952" y="6528"/>
                      <a:pt x="1957" y="7436"/>
                      <a:pt x="1968" y="8334"/>
                    </a:cubicBezTo>
                    <a:cubicBezTo>
                      <a:pt x="1973" y="9291"/>
                      <a:pt x="1919" y="10264"/>
                      <a:pt x="2000" y="11210"/>
                    </a:cubicBezTo>
                    <a:cubicBezTo>
                      <a:pt x="2003" y="11253"/>
                      <a:pt x="2035" y="11275"/>
                      <a:pt x="2067" y="11275"/>
                    </a:cubicBezTo>
                    <a:cubicBezTo>
                      <a:pt x="2100" y="11275"/>
                      <a:pt x="2132" y="11253"/>
                      <a:pt x="2135" y="11210"/>
                    </a:cubicBezTo>
                    <a:cubicBezTo>
                      <a:pt x="2210" y="10291"/>
                      <a:pt x="2161" y="9345"/>
                      <a:pt x="2167" y="8415"/>
                    </a:cubicBezTo>
                    <a:cubicBezTo>
                      <a:pt x="2172" y="7479"/>
                      <a:pt x="2183" y="6555"/>
                      <a:pt x="2183" y="5619"/>
                    </a:cubicBezTo>
                    <a:cubicBezTo>
                      <a:pt x="2183" y="3791"/>
                      <a:pt x="2253" y="1947"/>
                      <a:pt x="2140" y="119"/>
                    </a:cubicBezTo>
                    <a:lnTo>
                      <a:pt x="2140" y="119"/>
                    </a:lnTo>
                    <a:cubicBezTo>
                      <a:pt x="2147" y="122"/>
                      <a:pt x="2152" y="123"/>
                      <a:pt x="2157" y="123"/>
                    </a:cubicBezTo>
                    <a:cubicBezTo>
                      <a:pt x="2186" y="123"/>
                      <a:pt x="2176" y="73"/>
                      <a:pt x="2135" y="55"/>
                    </a:cubicBezTo>
                    <a:cubicBezTo>
                      <a:pt x="2121" y="25"/>
                      <a:pt x="2096" y="12"/>
                      <a:pt x="2071" y="12"/>
                    </a:cubicBezTo>
                    <a:cubicBezTo>
                      <a:pt x="2056" y="12"/>
                      <a:pt x="2040" y="17"/>
                      <a:pt x="2027" y="28"/>
                    </a:cubicBezTo>
                    <a:cubicBezTo>
                      <a:pt x="1915" y="7"/>
                      <a:pt x="1802" y="1"/>
                      <a:pt x="1688" y="1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259;p6"/>
              <p:cNvSpPr/>
              <p:nvPr/>
            </p:nvSpPr>
            <p:spPr>
              <a:xfrm>
                <a:off x="430716" y="1513278"/>
                <a:ext cx="29103" cy="157530"/>
              </a:xfrm>
              <a:custGeom>
                <a:avLst/>
                <a:gdLst/>
                <a:ahLst/>
                <a:cxnLst/>
                <a:rect l="l" t="t" r="r" b="b"/>
                <a:pathLst>
                  <a:path w="431" h="2333" extrusionOk="0">
                    <a:moveTo>
                      <a:pt x="213" y="0"/>
                    </a:moveTo>
                    <a:cubicBezTo>
                      <a:pt x="180" y="0"/>
                      <a:pt x="146" y="19"/>
                      <a:pt x="141" y="57"/>
                    </a:cubicBezTo>
                    <a:cubicBezTo>
                      <a:pt x="1" y="739"/>
                      <a:pt x="92" y="1535"/>
                      <a:pt x="108" y="2234"/>
                    </a:cubicBezTo>
                    <a:cubicBezTo>
                      <a:pt x="108" y="2292"/>
                      <a:pt x="152" y="2332"/>
                      <a:pt x="199" y="2332"/>
                    </a:cubicBezTo>
                    <a:cubicBezTo>
                      <a:pt x="205" y="2332"/>
                      <a:pt x="210" y="2332"/>
                      <a:pt x="216" y="2331"/>
                    </a:cubicBezTo>
                    <a:cubicBezTo>
                      <a:pt x="270" y="2331"/>
                      <a:pt x="323" y="2298"/>
                      <a:pt x="323" y="2234"/>
                    </a:cubicBezTo>
                    <a:cubicBezTo>
                      <a:pt x="334" y="1535"/>
                      <a:pt x="431" y="739"/>
                      <a:pt x="286" y="57"/>
                    </a:cubicBezTo>
                    <a:cubicBezTo>
                      <a:pt x="280" y="19"/>
                      <a:pt x="247" y="0"/>
                      <a:pt x="213" y="0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60" name="Google Shape;260;p6"/>
            <p:cNvSpPr/>
            <p:nvPr/>
          </p:nvSpPr>
          <p:spPr>
            <a:xfrm rot="1726520" flipH="1">
              <a:off x="8790133" y="3365383"/>
              <a:ext cx="321230" cy="528475"/>
            </a:xfrm>
            <a:custGeom>
              <a:avLst/>
              <a:gdLst/>
              <a:ahLst/>
              <a:cxnLst/>
              <a:rect l="l" t="t" r="r" b="b"/>
              <a:pathLst>
                <a:path w="4619" h="7599" extrusionOk="0">
                  <a:moveTo>
                    <a:pt x="4173" y="98"/>
                  </a:moveTo>
                  <a:cubicBezTo>
                    <a:pt x="4178" y="98"/>
                    <a:pt x="4189" y="98"/>
                    <a:pt x="4200" y="104"/>
                  </a:cubicBezTo>
                  <a:cubicBezTo>
                    <a:pt x="4210" y="120"/>
                    <a:pt x="4232" y="125"/>
                    <a:pt x="4253" y="131"/>
                  </a:cubicBezTo>
                  <a:cubicBezTo>
                    <a:pt x="4205" y="157"/>
                    <a:pt x="4146" y="174"/>
                    <a:pt x="4076" y="174"/>
                  </a:cubicBezTo>
                  <a:cubicBezTo>
                    <a:pt x="4081" y="152"/>
                    <a:pt x="4103" y="141"/>
                    <a:pt x="4124" y="120"/>
                  </a:cubicBezTo>
                  <a:cubicBezTo>
                    <a:pt x="4146" y="104"/>
                    <a:pt x="4157" y="98"/>
                    <a:pt x="4173" y="98"/>
                  </a:cubicBezTo>
                  <a:close/>
                  <a:moveTo>
                    <a:pt x="4334" y="254"/>
                  </a:moveTo>
                  <a:cubicBezTo>
                    <a:pt x="4318" y="260"/>
                    <a:pt x="4302" y="265"/>
                    <a:pt x="4291" y="265"/>
                  </a:cubicBezTo>
                  <a:cubicBezTo>
                    <a:pt x="4210" y="287"/>
                    <a:pt x="4130" y="313"/>
                    <a:pt x="4044" y="340"/>
                  </a:cubicBezTo>
                  <a:lnTo>
                    <a:pt x="3995" y="356"/>
                  </a:lnTo>
                  <a:lnTo>
                    <a:pt x="3995" y="356"/>
                  </a:lnTo>
                  <a:lnTo>
                    <a:pt x="4017" y="313"/>
                  </a:lnTo>
                  <a:cubicBezTo>
                    <a:pt x="4049" y="308"/>
                    <a:pt x="4081" y="303"/>
                    <a:pt x="4108" y="292"/>
                  </a:cubicBezTo>
                  <a:cubicBezTo>
                    <a:pt x="4184" y="281"/>
                    <a:pt x="4253" y="260"/>
                    <a:pt x="4334" y="254"/>
                  </a:cubicBezTo>
                  <a:close/>
                  <a:moveTo>
                    <a:pt x="4135" y="453"/>
                  </a:moveTo>
                  <a:cubicBezTo>
                    <a:pt x="4081" y="469"/>
                    <a:pt x="4028" y="480"/>
                    <a:pt x="3968" y="502"/>
                  </a:cubicBezTo>
                  <a:lnTo>
                    <a:pt x="3936" y="507"/>
                  </a:lnTo>
                  <a:lnTo>
                    <a:pt x="3947" y="475"/>
                  </a:lnTo>
                  <a:cubicBezTo>
                    <a:pt x="3963" y="475"/>
                    <a:pt x="3985" y="469"/>
                    <a:pt x="3995" y="469"/>
                  </a:cubicBezTo>
                  <a:cubicBezTo>
                    <a:pt x="4044" y="459"/>
                    <a:pt x="4092" y="453"/>
                    <a:pt x="4135" y="453"/>
                  </a:cubicBezTo>
                  <a:close/>
                  <a:moveTo>
                    <a:pt x="4184" y="571"/>
                  </a:moveTo>
                  <a:lnTo>
                    <a:pt x="3942" y="631"/>
                  </a:lnTo>
                  <a:lnTo>
                    <a:pt x="3882" y="641"/>
                  </a:lnTo>
                  <a:cubicBezTo>
                    <a:pt x="3882" y="636"/>
                    <a:pt x="3888" y="631"/>
                    <a:pt x="3893" y="631"/>
                  </a:cubicBezTo>
                  <a:cubicBezTo>
                    <a:pt x="3920" y="625"/>
                    <a:pt x="3947" y="614"/>
                    <a:pt x="3985" y="609"/>
                  </a:cubicBezTo>
                  <a:lnTo>
                    <a:pt x="4184" y="571"/>
                  </a:lnTo>
                  <a:close/>
                  <a:moveTo>
                    <a:pt x="4124" y="738"/>
                  </a:moveTo>
                  <a:lnTo>
                    <a:pt x="4124" y="738"/>
                  </a:lnTo>
                  <a:cubicBezTo>
                    <a:pt x="4028" y="765"/>
                    <a:pt x="3936" y="792"/>
                    <a:pt x="3834" y="819"/>
                  </a:cubicBezTo>
                  <a:lnTo>
                    <a:pt x="3807" y="830"/>
                  </a:lnTo>
                  <a:cubicBezTo>
                    <a:pt x="3813" y="824"/>
                    <a:pt x="3813" y="813"/>
                    <a:pt x="3813" y="803"/>
                  </a:cubicBezTo>
                  <a:cubicBezTo>
                    <a:pt x="3818" y="792"/>
                    <a:pt x="3829" y="776"/>
                    <a:pt x="3850" y="776"/>
                  </a:cubicBezTo>
                  <a:cubicBezTo>
                    <a:pt x="3942" y="765"/>
                    <a:pt x="4028" y="749"/>
                    <a:pt x="4124" y="738"/>
                  </a:cubicBezTo>
                  <a:close/>
                  <a:moveTo>
                    <a:pt x="3823" y="1039"/>
                  </a:moveTo>
                  <a:cubicBezTo>
                    <a:pt x="3780" y="1055"/>
                    <a:pt x="3743" y="1061"/>
                    <a:pt x="3700" y="1109"/>
                  </a:cubicBezTo>
                  <a:lnTo>
                    <a:pt x="3694" y="1114"/>
                  </a:lnTo>
                  <a:lnTo>
                    <a:pt x="3689" y="1114"/>
                  </a:lnTo>
                  <a:cubicBezTo>
                    <a:pt x="3700" y="1061"/>
                    <a:pt x="3700" y="1061"/>
                    <a:pt x="3748" y="1055"/>
                  </a:cubicBezTo>
                  <a:cubicBezTo>
                    <a:pt x="3775" y="1045"/>
                    <a:pt x="3796" y="1045"/>
                    <a:pt x="3823" y="1039"/>
                  </a:cubicBezTo>
                  <a:close/>
                  <a:moveTo>
                    <a:pt x="3049" y="1061"/>
                  </a:moveTo>
                  <a:cubicBezTo>
                    <a:pt x="3071" y="1066"/>
                    <a:pt x="3087" y="1071"/>
                    <a:pt x="3103" y="1082"/>
                  </a:cubicBezTo>
                  <a:cubicBezTo>
                    <a:pt x="3511" y="1244"/>
                    <a:pt x="3931" y="1405"/>
                    <a:pt x="4339" y="1566"/>
                  </a:cubicBezTo>
                  <a:cubicBezTo>
                    <a:pt x="4366" y="1577"/>
                    <a:pt x="4377" y="1582"/>
                    <a:pt x="4388" y="1598"/>
                  </a:cubicBezTo>
                  <a:cubicBezTo>
                    <a:pt x="4393" y="1604"/>
                    <a:pt x="4393" y="1620"/>
                    <a:pt x="4388" y="1647"/>
                  </a:cubicBezTo>
                  <a:cubicBezTo>
                    <a:pt x="4296" y="1846"/>
                    <a:pt x="4205" y="2061"/>
                    <a:pt x="4071" y="2254"/>
                  </a:cubicBezTo>
                  <a:cubicBezTo>
                    <a:pt x="4054" y="2270"/>
                    <a:pt x="4044" y="2292"/>
                    <a:pt x="4022" y="2303"/>
                  </a:cubicBezTo>
                  <a:cubicBezTo>
                    <a:pt x="4017" y="2303"/>
                    <a:pt x="4017" y="2308"/>
                    <a:pt x="4011" y="2308"/>
                  </a:cubicBezTo>
                  <a:cubicBezTo>
                    <a:pt x="3641" y="2147"/>
                    <a:pt x="3248" y="2028"/>
                    <a:pt x="2882" y="1905"/>
                  </a:cubicBezTo>
                  <a:cubicBezTo>
                    <a:pt x="2818" y="1889"/>
                    <a:pt x="2753" y="1867"/>
                    <a:pt x="2694" y="1846"/>
                  </a:cubicBezTo>
                  <a:cubicBezTo>
                    <a:pt x="2678" y="1808"/>
                    <a:pt x="2694" y="1781"/>
                    <a:pt x="2705" y="1754"/>
                  </a:cubicBezTo>
                  <a:lnTo>
                    <a:pt x="2952" y="1163"/>
                  </a:lnTo>
                  <a:cubicBezTo>
                    <a:pt x="2968" y="1120"/>
                    <a:pt x="3001" y="1093"/>
                    <a:pt x="3044" y="1061"/>
                  </a:cubicBezTo>
                  <a:close/>
                  <a:moveTo>
                    <a:pt x="2952" y="2141"/>
                  </a:moveTo>
                  <a:lnTo>
                    <a:pt x="3404" y="2303"/>
                  </a:lnTo>
                  <a:cubicBezTo>
                    <a:pt x="3345" y="2378"/>
                    <a:pt x="3275" y="2453"/>
                    <a:pt x="3216" y="2523"/>
                  </a:cubicBezTo>
                  <a:lnTo>
                    <a:pt x="2834" y="2959"/>
                  </a:lnTo>
                  <a:cubicBezTo>
                    <a:pt x="2641" y="3184"/>
                    <a:pt x="2436" y="3416"/>
                    <a:pt x="2243" y="3647"/>
                  </a:cubicBezTo>
                  <a:cubicBezTo>
                    <a:pt x="2049" y="3883"/>
                    <a:pt x="1845" y="4114"/>
                    <a:pt x="1651" y="4346"/>
                  </a:cubicBezTo>
                  <a:cubicBezTo>
                    <a:pt x="1490" y="4539"/>
                    <a:pt x="1329" y="4727"/>
                    <a:pt x="1167" y="4916"/>
                  </a:cubicBezTo>
                  <a:cubicBezTo>
                    <a:pt x="1033" y="5077"/>
                    <a:pt x="893" y="5238"/>
                    <a:pt x="759" y="5399"/>
                  </a:cubicBezTo>
                  <a:cubicBezTo>
                    <a:pt x="689" y="5475"/>
                    <a:pt x="624" y="5555"/>
                    <a:pt x="555" y="5636"/>
                  </a:cubicBezTo>
                  <a:cubicBezTo>
                    <a:pt x="533" y="5657"/>
                    <a:pt x="522" y="5679"/>
                    <a:pt x="501" y="5695"/>
                  </a:cubicBezTo>
                  <a:lnTo>
                    <a:pt x="495" y="5700"/>
                  </a:lnTo>
                  <a:cubicBezTo>
                    <a:pt x="474" y="5679"/>
                    <a:pt x="452" y="5641"/>
                    <a:pt x="436" y="5614"/>
                  </a:cubicBezTo>
                  <a:cubicBezTo>
                    <a:pt x="415" y="5588"/>
                    <a:pt x="399" y="5561"/>
                    <a:pt x="372" y="5534"/>
                  </a:cubicBezTo>
                  <a:cubicBezTo>
                    <a:pt x="399" y="5518"/>
                    <a:pt x="399" y="5507"/>
                    <a:pt x="409" y="5507"/>
                  </a:cubicBezTo>
                  <a:cubicBezTo>
                    <a:pt x="420" y="5480"/>
                    <a:pt x="442" y="5464"/>
                    <a:pt x="452" y="5437"/>
                  </a:cubicBezTo>
                  <a:lnTo>
                    <a:pt x="770" y="5018"/>
                  </a:lnTo>
                  <a:cubicBezTo>
                    <a:pt x="1141" y="4528"/>
                    <a:pt x="1517" y="4039"/>
                    <a:pt x="1893" y="3545"/>
                  </a:cubicBezTo>
                  <a:cubicBezTo>
                    <a:pt x="2028" y="3373"/>
                    <a:pt x="2157" y="3206"/>
                    <a:pt x="2291" y="3034"/>
                  </a:cubicBezTo>
                  <a:cubicBezTo>
                    <a:pt x="2409" y="2889"/>
                    <a:pt x="2522" y="2733"/>
                    <a:pt x="2641" y="2588"/>
                  </a:cubicBezTo>
                  <a:lnTo>
                    <a:pt x="2839" y="2303"/>
                  </a:lnTo>
                  <a:cubicBezTo>
                    <a:pt x="2872" y="2254"/>
                    <a:pt x="2899" y="2217"/>
                    <a:pt x="2936" y="2168"/>
                  </a:cubicBezTo>
                  <a:cubicBezTo>
                    <a:pt x="2942" y="2163"/>
                    <a:pt x="2947" y="2152"/>
                    <a:pt x="2952" y="2141"/>
                  </a:cubicBezTo>
                  <a:close/>
                  <a:moveTo>
                    <a:pt x="3517" y="2464"/>
                  </a:moveTo>
                  <a:cubicBezTo>
                    <a:pt x="3517" y="2598"/>
                    <a:pt x="3511" y="2738"/>
                    <a:pt x="3511" y="2873"/>
                  </a:cubicBezTo>
                  <a:cubicBezTo>
                    <a:pt x="3506" y="3222"/>
                    <a:pt x="3501" y="3582"/>
                    <a:pt x="3490" y="3937"/>
                  </a:cubicBezTo>
                  <a:cubicBezTo>
                    <a:pt x="3474" y="4668"/>
                    <a:pt x="3479" y="5329"/>
                    <a:pt x="3533" y="5953"/>
                  </a:cubicBezTo>
                  <a:cubicBezTo>
                    <a:pt x="3538" y="6018"/>
                    <a:pt x="3544" y="6082"/>
                    <a:pt x="3544" y="6147"/>
                  </a:cubicBezTo>
                  <a:cubicBezTo>
                    <a:pt x="3554" y="6206"/>
                    <a:pt x="3560" y="6265"/>
                    <a:pt x="3560" y="6329"/>
                  </a:cubicBezTo>
                  <a:lnTo>
                    <a:pt x="3560" y="6389"/>
                  </a:lnTo>
                  <a:lnTo>
                    <a:pt x="3560" y="6394"/>
                  </a:lnTo>
                  <a:cubicBezTo>
                    <a:pt x="3508" y="6410"/>
                    <a:pt x="3467" y="6423"/>
                    <a:pt x="3432" y="6423"/>
                  </a:cubicBezTo>
                  <a:cubicBezTo>
                    <a:pt x="3409" y="6423"/>
                    <a:pt x="3387" y="6417"/>
                    <a:pt x="3366" y="6405"/>
                  </a:cubicBezTo>
                  <a:cubicBezTo>
                    <a:pt x="3372" y="6061"/>
                    <a:pt x="3345" y="5711"/>
                    <a:pt x="3323" y="5373"/>
                  </a:cubicBezTo>
                  <a:cubicBezTo>
                    <a:pt x="3318" y="5233"/>
                    <a:pt x="3302" y="5093"/>
                    <a:pt x="3296" y="4953"/>
                  </a:cubicBezTo>
                  <a:cubicBezTo>
                    <a:pt x="3275" y="4636"/>
                    <a:pt x="3264" y="4313"/>
                    <a:pt x="3237" y="3985"/>
                  </a:cubicBezTo>
                  <a:cubicBezTo>
                    <a:pt x="3216" y="3695"/>
                    <a:pt x="3184" y="3394"/>
                    <a:pt x="3141" y="2996"/>
                  </a:cubicBezTo>
                  <a:cubicBezTo>
                    <a:pt x="3130" y="2942"/>
                    <a:pt x="3135" y="2910"/>
                    <a:pt x="3162" y="2883"/>
                  </a:cubicBezTo>
                  <a:cubicBezTo>
                    <a:pt x="3189" y="2846"/>
                    <a:pt x="3216" y="2819"/>
                    <a:pt x="3243" y="2787"/>
                  </a:cubicBezTo>
                  <a:cubicBezTo>
                    <a:pt x="3264" y="2760"/>
                    <a:pt x="3286" y="2738"/>
                    <a:pt x="3302" y="2722"/>
                  </a:cubicBezTo>
                  <a:cubicBezTo>
                    <a:pt x="3366" y="2647"/>
                    <a:pt x="3425" y="2577"/>
                    <a:pt x="3485" y="2507"/>
                  </a:cubicBezTo>
                  <a:lnTo>
                    <a:pt x="3517" y="2464"/>
                  </a:lnTo>
                  <a:close/>
                  <a:moveTo>
                    <a:pt x="4176" y="1"/>
                  </a:moveTo>
                  <a:cubicBezTo>
                    <a:pt x="4150" y="1"/>
                    <a:pt x="4124" y="3"/>
                    <a:pt x="4098" y="7"/>
                  </a:cubicBezTo>
                  <a:cubicBezTo>
                    <a:pt x="4017" y="12"/>
                    <a:pt x="3958" y="50"/>
                    <a:pt x="3915" y="114"/>
                  </a:cubicBezTo>
                  <a:cubicBezTo>
                    <a:pt x="3888" y="152"/>
                    <a:pt x="3866" y="184"/>
                    <a:pt x="3856" y="222"/>
                  </a:cubicBezTo>
                  <a:cubicBezTo>
                    <a:pt x="3813" y="319"/>
                    <a:pt x="3764" y="426"/>
                    <a:pt x="3727" y="528"/>
                  </a:cubicBezTo>
                  <a:cubicBezTo>
                    <a:pt x="3700" y="604"/>
                    <a:pt x="3667" y="679"/>
                    <a:pt x="3641" y="749"/>
                  </a:cubicBezTo>
                  <a:cubicBezTo>
                    <a:pt x="3603" y="830"/>
                    <a:pt x="3576" y="910"/>
                    <a:pt x="3544" y="991"/>
                  </a:cubicBezTo>
                  <a:cubicBezTo>
                    <a:pt x="3538" y="1007"/>
                    <a:pt x="3533" y="1028"/>
                    <a:pt x="3517" y="1039"/>
                  </a:cubicBezTo>
                  <a:lnTo>
                    <a:pt x="3517" y="1045"/>
                  </a:lnTo>
                  <a:lnTo>
                    <a:pt x="3361" y="1002"/>
                  </a:lnTo>
                  <a:cubicBezTo>
                    <a:pt x="3291" y="980"/>
                    <a:pt x="3216" y="953"/>
                    <a:pt x="3141" y="932"/>
                  </a:cubicBezTo>
                  <a:cubicBezTo>
                    <a:pt x="3103" y="918"/>
                    <a:pt x="3067" y="912"/>
                    <a:pt x="3031" y="912"/>
                  </a:cubicBezTo>
                  <a:cubicBezTo>
                    <a:pt x="2995" y="912"/>
                    <a:pt x="2960" y="918"/>
                    <a:pt x="2925" y="932"/>
                  </a:cubicBezTo>
                  <a:lnTo>
                    <a:pt x="2920" y="932"/>
                  </a:lnTo>
                  <a:lnTo>
                    <a:pt x="2904" y="953"/>
                  </a:lnTo>
                  <a:cubicBezTo>
                    <a:pt x="2899" y="959"/>
                    <a:pt x="2893" y="975"/>
                    <a:pt x="2888" y="980"/>
                  </a:cubicBezTo>
                  <a:cubicBezTo>
                    <a:pt x="2759" y="1222"/>
                    <a:pt x="2635" y="1469"/>
                    <a:pt x="2544" y="1711"/>
                  </a:cubicBezTo>
                  <a:cubicBezTo>
                    <a:pt x="2538" y="1733"/>
                    <a:pt x="2528" y="1744"/>
                    <a:pt x="2522" y="1765"/>
                  </a:cubicBezTo>
                  <a:cubicBezTo>
                    <a:pt x="2506" y="1851"/>
                    <a:pt x="2522" y="1916"/>
                    <a:pt x="2598" y="1964"/>
                  </a:cubicBezTo>
                  <a:cubicBezTo>
                    <a:pt x="2630" y="1985"/>
                    <a:pt x="2673" y="2007"/>
                    <a:pt x="2705" y="2028"/>
                  </a:cubicBezTo>
                  <a:lnTo>
                    <a:pt x="2737" y="2045"/>
                  </a:lnTo>
                  <a:cubicBezTo>
                    <a:pt x="2764" y="2061"/>
                    <a:pt x="2786" y="2066"/>
                    <a:pt x="2813" y="2082"/>
                  </a:cubicBezTo>
                  <a:cubicBezTo>
                    <a:pt x="2807" y="2088"/>
                    <a:pt x="2796" y="2098"/>
                    <a:pt x="2791" y="2109"/>
                  </a:cubicBezTo>
                  <a:cubicBezTo>
                    <a:pt x="2657" y="2276"/>
                    <a:pt x="2522" y="2442"/>
                    <a:pt x="2382" y="2609"/>
                  </a:cubicBezTo>
                  <a:cubicBezTo>
                    <a:pt x="2092" y="2969"/>
                    <a:pt x="1796" y="3335"/>
                    <a:pt x="1506" y="3700"/>
                  </a:cubicBezTo>
                  <a:cubicBezTo>
                    <a:pt x="1130" y="4179"/>
                    <a:pt x="764" y="4679"/>
                    <a:pt x="377" y="5238"/>
                  </a:cubicBezTo>
                  <a:cubicBezTo>
                    <a:pt x="323" y="5313"/>
                    <a:pt x="270" y="5389"/>
                    <a:pt x="210" y="5459"/>
                  </a:cubicBezTo>
                  <a:cubicBezTo>
                    <a:pt x="151" y="5534"/>
                    <a:pt x="119" y="5614"/>
                    <a:pt x="98" y="5717"/>
                  </a:cubicBezTo>
                  <a:cubicBezTo>
                    <a:pt x="76" y="5808"/>
                    <a:pt x="65" y="5905"/>
                    <a:pt x="44" y="5991"/>
                  </a:cubicBezTo>
                  <a:cubicBezTo>
                    <a:pt x="22" y="6114"/>
                    <a:pt x="1" y="6254"/>
                    <a:pt x="12" y="6399"/>
                  </a:cubicBezTo>
                  <a:cubicBezTo>
                    <a:pt x="12" y="6416"/>
                    <a:pt x="17" y="6469"/>
                    <a:pt x="76" y="6469"/>
                  </a:cubicBezTo>
                  <a:lnTo>
                    <a:pt x="98" y="6469"/>
                  </a:lnTo>
                  <a:lnTo>
                    <a:pt x="108" y="6448"/>
                  </a:lnTo>
                  <a:cubicBezTo>
                    <a:pt x="119" y="6442"/>
                    <a:pt x="119" y="6437"/>
                    <a:pt x="124" y="6426"/>
                  </a:cubicBezTo>
                  <a:cubicBezTo>
                    <a:pt x="135" y="6410"/>
                    <a:pt x="146" y="6389"/>
                    <a:pt x="151" y="6367"/>
                  </a:cubicBezTo>
                  <a:cubicBezTo>
                    <a:pt x="184" y="6276"/>
                    <a:pt x="210" y="6174"/>
                    <a:pt x="237" y="6088"/>
                  </a:cubicBezTo>
                  <a:cubicBezTo>
                    <a:pt x="253" y="6034"/>
                    <a:pt x="264" y="5980"/>
                    <a:pt x="286" y="5926"/>
                  </a:cubicBezTo>
                  <a:cubicBezTo>
                    <a:pt x="302" y="5878"/>
                    <a:pt x="313" y="5824"/>
                    <a:pt x="323" y="5776"/>
                  </a:cubicBezTo>
                  <a:cubicBezTo>
                    <a:pt x="323" y="5770"/>
                    <a:pt x="334" y="5770"/>
                    <a:pt x="334" y="5765"/>
                  </a:cubicBezTo>
                  <a:lnTo>
                    <a:pt x="366" y="5797"/>
                  </a:lnTo>
                  <a:cubicBezTo>
                    <a:pt x="393" y="5829"/>
                    <a:pt x="425" y="5862"/>
                    <a:pt x="479" y="5883"/>
                  </a:cubicBezTo>
                  <a:lnTo>
                    <a:pt x="495" y="5883"/>
                  </a:lnTo>
                  <a:lnTo>
                    <a:pt x="506" y="5878"/>
                  </a:lnTo>
                  <a:cubicBezTo>
                    <a:pt x="592" y="5829"/>
                    <a:pt x="662" y="5754"/>
                    <a:pt x="737" y="5684"/>
                  </a:cubicBezTo>
                  <a:lnTo>
                    <a:pt x="850" y="5555"/>
                  </a:lnTo>
                  <a:cubicBezTo>
                    <a:pt x="1028" y="5373"/>
                    <a:pt x="1200" y="5179"/>
                    <a:pt x="1366" y="4985"/>
                  </a:cubicBezTo>
                  <a:cubicBezTo>
                    <a:pt x="1705" y="4598"/>
                    <a:pt x="2038" y="4206"/>
                    <a:pt x="2361" y="3819"/>
                  </a:cubicBezTo>
                  <a:cubicBezTo>
                    <a:pt x="2495" y="3668"/>
                    <a:pt x="2630" y="3507"/>
                    <a:pt x="2764" y="3351"/>
                  </a:cubicBezTo>
                  <a:lnTo>
                    <a:pt x="2834" y="3276"/>
                  </a:lnTo>
                  <a:cubicBezTo>
                    <a:pt x="2882" y="3222"/>
                    <a:pt x="2925" y="3163"/>
                    <a:pt x="2979" y="3109"/>
                  </a:cubicBezTo>
                  <a:lnTo>
                    <a:pt x="2990" y="3104"/>
                  </a:lnTo>
                  <a:cubicBezTo>
                    <a:pt x="2990" y="3109"/>
                    <a:pt x="2995" y="3114"/>
                    <a:pt x="2995" y="3131"/>
                  </a:cubicBezTo>
                  <a:lnTo>
                    <a:pt x="3001" y="3217"/>
                  </a:lnTo>
                  <a:cubicBezTo>
                    <a:pt x="3011" y="3319"/>
                    <a:pt x="3022" y="3426"/>
                    <a:pt x="3028" y="3534"/>
                  </a:cubicBezTo>
                  <a:cubicBezTo>
                    <a:pt x="3049" y="3846"/>
                    <a:pt x="3065" y="4157"/>
                    <a:pt x="3087" y="4475"/>
                  </a:cubicBezTo>
                  <a:cubicBezTo>
                    <a:pt x="3124" y="5093"/>
                    <a:pt x="3162" y="5717"/>
                    <a:pt x="3194" y="6340"/>
                  </a:cubicBezTo>
                  <a:cubicBezTo>
                    <a:pt x="3200" y="6416"/>
                    <a:pt x="3200" y="6502"/>
                    <a:pt x="3280" y="6550"/>
                  </a:cubicBezTo>
                  <a:cubicBezTo>
                    <a:pt x="3350" y="7088"/>
                    <a:pt x="3425" y="7469"/>
                    <a:pt x="3479" y="7582"/>
                  </a:cubicBezTo>
                  <a:lnTo>
                    <a:pt x="3485" y="7598"/>
                  </a:lnTo>
                  <a:lnTo>
                    <a:pt x="3522" y="7598"/>
                  </a:lnTo>
                  <a:cubicBezTo>
                    <a:pt x="3571" y="7598"/>
                    <a:pt x="3603" y="7571"/>
                    <a:pt x="3619" y="7523"/>
                  </a:cubicBezTo>
                  <a:cubicBezTo>
                    <a:pt x="3641" y="7464"/>
                    <a:pt x="3646" y="7415"/>
                    <a:pt x="3651" y="7378"/>
                  </a:cubicBezTo>
                  <a:cubicBezTo>
                    <a:pt x="3684" y="7066"/>
                    <a:pt x="3705" y="6824"/>
                    <a:pt x="3727" y="6604"/>
                  </a:cubicBezTo>
                  <a:cubicBezTo>
                    <a:pt x="3737" y="6464"/>
                    <a:pt x="3732" y="6319"/>
                    <a:pt x="3710" y="6179"/>
                  </a:cubicBezTo>
                  <a:cubicBezTo>
                    <a:pt x="3705" y="6147"/>
                    <a:pt x="3705" y="6120"/>
                    <a:pt x="3705" y="6093"/>
                  </a:cubicBezTo>
                  <a:lnTo>
                    <a:pt x="3700" y="5964"/>
                  </a:lnTo>
                  <a:cubicBezTo>
                    <a:pt x="3673" y="5335"/>
                    <a:pt x="3646" y="4674"/>
                    <a:pt x="3673" y="4028"/>
                  </a:cubicBezTo>
                  <a:cubicBezTo>
                    <a:pt x="3684" y="3727"/>
                    <a:pt x="3694" y="3399"/>
                    <a:pt x="3705" y="2996"/>
                  </a:cubicBezTo>
                  <a:cubicBezTo>
                    <a:pt x="3710" y="2787"/>
                    <a:pt x="3705" y="2609"/>
                    <a:pt x="3678" y="2437"/>
                  </a:cubicBezTo>
                  <a:lnTo>
                    <a:pt x="3678" y="2405"/>
                  </a:lnTo>
                  <a:lnTo>
                    <a:pt x="3694" y="2410"/>
                  </a:lnTo>
                  <a:cubicBezTo>
                    <a:pt x="3732" y="2426"/>
                    <a:pt x="3764" y="2432"/>
                    <a:pt x="3807" y="2442"/>
                  </a:cubicBezTo>
                  <a:lnTo>
                    <a:pt x="3888" y="2464"/>
                  </a:lnTo>
                  <a:cubicBezTo>
                    <a:pt x="3909" y="2469"/>
                    <a:pt x="3936" y="2469"/>
                    <a:pt x="3952" y="2475"/>
                  </a:cubicBezTo>
                  <a:cubicBezTo>
                    <a:pt x="3974" y="2479"/>
                    <a:pt x="3994" y="2482"/>
                    <a:pt x="4014" y="2482"/>
                  </a:cubicBezTo>
                  <a:cubicBezTo>
                    <a:pt x="4084" y="2482"/>
                    <a:pt x="4146" y="2452"/>
                    <a:pt x="4205" y="2389"/>
                  </a:cubicBezTo>
                  <a:cubicBezTo>
                    <a:pt x="4221" y="2373"/>
                    <a:pt x="4243" y="2340"/>
                    <a:pt x="4259" y="2324"/>
                  </a:cubicBezTo>
                  <a:cubicBezTo>
                    <a:pt x="4388" y="2141"/>
                    <a:pt x="4479" y="1932"/>
                    <a:pt x="4571" y="1733"/>
                  </a:cubicBezTo>
                  <a:lnTo>
                    <a:pt x="4581" y="1711"/>
                  </a:lnTo>
                  <a:cubicBezTo>
                    <a:pt x="4619" y="1598"/>
                    <a:pt x="4592" y="1555"/>
                    <a:pt x="4528" y="1491"/>
                  </a:cubicBezTo>
                  <a:cubicBezTo>
                    <a:pt x="4452" y="1421"/>
                    <a:pt x="4366" y="1383"/>
                    <a:pt x="4280" y="1351"/>
                  </a:cubicBezTo>
                  <a:lnTo>
                    <a:pt x="4259" y="1340"/>
                  </a:lnTo>
                  <a:cubicBezTo>
                    <a:pt x="4232" y="1330"/>
                    <a:pt x="4205" y="1313"/>
                    <a:pt x="4173" y="1308"/>
                  </a:cubicBezTo>
                  <a:lnTo>
                    <a:pt x="4157" y="1303"/>
                  </a:lnTo>
                  <a:cubicBezTo>
                    <a:pt x="4157" y="1292"/>
                    <a:pt x="4157" y="1292"/>
                    <a:pt x="4162" y="1287"/>
                  </a:cubicBezTo>
                  <a:cubicBezTo>
                    <a:pt x="4167" y="1265"/>
                    <a:pt x="4178" y="1249"/>
                    <a:pt x="4189" y="1233"/>
                  </a:cubicBezTo>
                  <a:cubicBezTo>
                    <a:pt x="4323" y="991"/>
                    <a:pt x="4420" y="738"/>
                    <a:pt x="4501" y="502"/>
                  </a:cubicBezTo>
                  <a:cubicBezTo>
                    <a:pt x="4528" y="426"/>
                    <a:pt x="4549" y="351"/>
                    <a:pt x="4565" y="265"/>
                  </a:cubicBezTo>
                  <a:cubicBezTo>
                    <a:pt x="4587" y="201"/>
                    <a:pt x="4560" y="147"/>
                    <a:pt x="4501" y="104"/>
                  </a:cubicBezTo>
                  <a:cubicBezTo>
                    <a:pt x="4400" y="38"/>
                    <a:pt x="4289" y="1"/>
                    <a:pt x="4176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61" name="Google Shape;261;p6"/>
            <p:cNvGrpSpPr/>
            <p:nvPr/>
          </p:nvGrpSpPr>
          <p:grpSpPr>
            <a:xfrm>
              <a:off x="80456" y="4610074"/>
              <a:ext cx="452221" cy="372789"/>
              <a:chOff x="2328675" y="1038700"/>
              <a:chExt cx="106475" cy="87775"/>
            </a:xfrm>
          </p:grpSpPr>
          <p:sp>
            <p:nvSpPr>
              <p:cNvPr id="262" name="Google Shape;262;p6"/>
              <p:cNvSpPr/>
              <p:nvPr/>
            </p:nvSpPr>
            <p:spPr>
              <a:xfrm>
                <a:off x="2328675" y="1038700"/>
                <a:ext cx="106475" cy="87775"/>
              </a:xfrm>
              <a:custGeom>
                <a:avLst/>
                <a:gdLst/>
                <a:ahLst/>
                <a:cxnLst/>
                <a:rect l="l" t="t" r="r" b="b"/>
                <a:pathLst>
                  <a:path w="4259" h="3511" extrusionOk="0">
                    <a:moveTo>
                      <a:pt x="2071" y="419"/>
                    </a:moveTo>
                    <a:lnTo>
                      <a:pt x="2071" y="419"/>
                    </a:lnTo>
                    <a:cubicBezTo>
                      <a:pt x="2151" y="484"/>
                      <a:pt x="2232" y="538"/>
                      <a:pt x="2313" y="597"/>
                    </a:cubicBezTo>
                    <a:cubicBezTo>
                      <a:pt x="2581" y="790"/>
                      <a:pt x="2861" y="984"/>
                      <a:pt x="3141" y="1188"/>
                    </a:cubicBezTo>
                    <a:cubicBezTo>
                      <a:pt x="3264" y="1280"/>
                      <a:pt x="3388" y="1382"/>
                      <a:pt x="3501" y="1479"/>
                    </a:cubicBezTo>
                    <a:cubicBezTo>
                      <a:pt x="3560" y="1522"/>
                      <a:pt x="3624" y="1575"/>
                      <a:pt x="3678" y="1624"/>
                    </a:cubicBezTo>
                    <a:cubicBezTo>
                      <a:pt x="3705" y="1645"/>
                      <a:pt x="3732" y="1672"/>
                      <a:pt x="3764" y="1694"/>
                    </a:cubicBezTo>
                    <a:cubicBezTo>
                      <a:pt x="3791" y="1710"/>
                      <a:pt x="3813" y="1731"/>
                      <a:pt x="3834" y="1747"/>
                    </a:cubicBezTo>
                    <a:lnTo>
                      <a:pt x="3845" y="1753"/>
                    </a:lnTo>
                    <a:cubicBezTo>
                      <a:pt x="3840" y="1763"/>
                      <a:pt x="3829" y="1763"/>
                      <a:pt x="3823" y="1763"/>
                    </a:cubicBezTo>
                    <a:lnTo>
                      <a:pt x="3786" y="1763"/>
                    </a:lnTo>
                    <a:cubicBezTo>
                      <a:pt x="3770" y="1763"/>
                      <a:pt x="3748" y="1774"/>
                      <a:pt x="3737" y="1774"/>
                    </a:cubicBezTo>
                    <a:cubicBezTo>
                      <a:pt x="3711" y="1774"/>
                      <a:pt x="3689" y="1780"/>
                      <a:pt x="3668" y="1785"/>
                    </a:cubicBezTo>
                    <a:cubicBezTo>
                      <a:pt x="3641" y="1790"/>
                      <a:pt x="3624" y="1828"/>
                      <a:pt x="3624" y="1855"/>
                    </a:cubicBezTo>
                    <a:cubicBezTo>
                      <a:pt x="3624" y="1871"/>
                      <a:pt x="3651" y="1909"/>
                      <a:pt x="3678" y="1909"/>
                    </a:cubicBezTo>
                    <a:cubicBezTo>
                      <a:pt x="3711" y="1914"/>
                      <a:pt x="3737" y="1914"/>
                      <a:pt x="3764" y="1914"/>
                    </a:cubicBezTo>
                    <a:lnTo>
                      <a:pt x="3775" y="1914"/>
                    </a:lnTo>
                    <a:cubicBezTo>
                      <a:pt x="3829" y="1909"/>
                      <a:pt x="3883" y="1898"/>
                      <a:pt x="3947" y="1887"/>
                    </a:cubicBezTo>
                    <a:cubicBezTo>
                      <a:pt x="3963" y="1884"/>
                      <a:pt x="3978" y="1883"/>
                      <a:pt x="3991" y="1883"/>
                    </a:cubicBezTo>
                    <a:cubicBezTo>
                      <a:pt x="4005" y="1883"/>
                      <a:pt x="4017" y="1884"/>
                      <a:pt x="4028" y="1887"/>
                    </a:cubicBezTo>
                    <a:cubicBezTo>
                      <a:pt x="3684" y="2274"/>
                      <a:pt x="3318" y="2694"/>
                      <a:pt x="2915" y="3081"/>
                    </a:cubicBezTo>
                    <a:cubicBezTo>
                      <a:pt x="2856" y="2753"/>
                      <a:pt x="2770" y="2425"/>
                      <a:pt x="2689" y="2113"/>
                    </a:cubicBezTo>
                    <a:lnTo>
                      <a:pt x="2646" y="1946"/>
                    </a:lnTo>
                    <a:cubicBezTo>
                      <a:pt x="2673" y="1941"/>
                      <a:pt x="2711" y="1941"/>
                      <a:pt x="2743" y="1936"/>
                    </a:cubicBezTo>
                    <a:cubicBezTo>
                      <a:pt x="2791" y="1936"/>
                      <a:pt x="2834" y="1925"/>
                      <a:pt x="2888" y="1909"/>
                    </a:cubicBezTo>
                    <a:lnTo>
                      <a:pt x="2952" y="1882"/>
                    </a:lnTo>
                    <a:lnTo>
                      <a:pt x="2888" y="1844"/>
                    </a:lnTo>
                    <a:cubicBezTo>
                      <a:pt x="2823" y="1812"/>
                      <a:pt x="2754" y="1806"/>
                      <a:pt x="2694" y="1801"/>
                    </a:cubicBezTo>
                    <a:cubicBezTo>
                      <a:pt x="2662" y="1801"/>
                      <a:pt x="2635" y="1790"/>
                      <a:pt x="2603" y="1785"/>
                    </a:cubicBezTo>
                    <a:cubicBezTo>
                      <a:pt x="2549" y="1645"/>
                      <a:pt x="2501" y="1505"/>
                      <a:pt x="2447" y="1360"/>
                    </a:cubicBezTo>
                    <a:cubicBezTo>
                      <a:pt x="2340" y="1054"/>
                      <a:pt x="2227" y="731"/>
                      <a:pt x="2071" y="419"/>
                    </a:cubicBezTo>
                    <a:close/>
                    <a:moveTo>
                      <a:pt x="1673" y="360"/>
                    </a:moveTo>
                    <a:cubicBezTo>
                      <a:pt x="1673" y="393"/>
                      <a:pt x="1678" y="430"/>
                      <a:pt x="1678" y="462"/>
                    </a:cubicBezTo>
                    <a:cubicBezTo>
                      <a:pt x="1678" y="500"/>
                      <a:pt x="1684" y="538"/>
                      <a:pt x="1684" y="575"/>
                    </a:cubicBezTo>
                    <a:cubicBezTo>
                      <a:pt x="1684" y="591"/>
                      <a:pt x="1694" y="602"/>
                      <a:pt x="1700" y="629"/>
                    </a:cubicBezTo>
                    <a:cubicBezTo>
                      <a:pt x="1700" y="634"/>
                      <a:pt x="1705" y="651"/>
                      <a:pt x="1705" y="661"/>
                    </a:cubicBezTo>
                    <a:lnTo>
                      <a:pt x="1727" y="742"/>
                    </a:lnTo>
                    <a:lnTo>
                      <a:pt x="1764" y="672"/>
                    </a:lnTo>
                    <a:cubicBezTo>
                      <a:pt x="1775" y="656"/>
                      <a:pt x="1780" y="651"/>
                      <a:pt x="1780" y="645"/>
                    </a:cubicBezTo>
                    <a:cubicBezTo>
                      <a:pt x="1786" y="629"/>
                      <a:pt x="1802" y="618"/>
                      <a:pt x="1802" y="597"/>
                    </a:cubicBezTo>
                    <a:cubicBezTo>
                      <a:pt x="1797" y="591"/>
                      <a:pt x="1797" y="565"/>
                      <a:pt x="1802" y="538"/>
                    </a:cubicBezTo>
                    <a:lnTo>
                      <a:pt x="1866" y="704"/>
                    </a:lnTo>
                    <a:cubicBezTo>
                      <a:pt x="1936" y="871"/>
                      <a:pt x="2001" y="1048"/>
                      <a:pt x="2071" y="1215"/>
                    </a:cubicBezTo>
                    <a:lnTo>
                      <a:pt x="2125" y="1355"/>
                    </a:lnTo>
                    <a:cubicBezTo>
                      <a:pt x="2243" y="1667"/>
                      <a:pt x="2366" y="1989"/>
                      <a:pt x="2463" y="2312"/>
                    </a:cubicBezTo>
                    <a:cubicBezTo>
                      <a:pt x="2485" y="2371"/>
                      <a:pt x="2501" y="2425"/>
                      <a:pt x="2517" y="2484"/>
                    </a:cubicBezTo>
                    <a:lnTo>
                      <a:pt x="2581" y="2688"/>
                    </a:lnTo>
                    <a:lnTo>
                      <a:pt x="2721" y="3129"/>
                    </a:lnTo>
                    <a:lnTo>
                      <a:pt x="2770" y="3285"/>
                    </a:lnTo>
                    <a:cubicBezTo>
                      <a:pt x="2721" y="3309"/>
                      <a:pt x="2674" y="3321"/>
                      <a:pt x="2626" y="3321"/>
                    </a:cubicBezTo>
                    <a:cubicBezTo>
                      <a:pt x="2577" y="3321"/>
                      <a:pt x="2528" y="3309"/>
                      <a:pt x="2474" y="3285"/>
                    </a:cubicBezTo>
                    <a:cubicBezTo>
                      <a:pt x="2098" y="3145"/>
                      <a:pt x="1711" y="3000"/>
                      <a:pt x="1350" y="2876"/>
                    </a:cubicBezTo>
                    <a:cubicBezTo>
                      <a:pt x="1237" y="2833"/>
                      <a:pt x="1119" y="2801"/>
                      <a:pt x="1012" y="2758"/>
                    </a:cubicBezTo>
                    <a:cubicBezTo>
                      <a:pt x="904" y="2726"/>
                      <a:pt x="807" y="2694"/>
                      <a:pt x="705" y="2651"/>
                    </a:cubicBezTo>
                    <a:cubicBezTo>
                      <a:pt x="598" y="2613"/>
                      <a:pt x="485" y="2570"/>
                      <a:pt x="383" y="2527"/>
                    </a:cubicBezTo>
                    <a:lnTo>
                      <a:pt x="270" y="2479"/>
                    </a:lnTo>
                    <a:cubicBezTo>
                      <a:pt x="248" y="2473"/>
                      <a:pt x="232" y="2462"/>
                      <a:pt x="216" y="2452"/>
                    </a:cubicBezTo>
                    <a:lnTo>
                      <a:pt x="205" y="2452"/>
                    </a:lnTo>
                    <a:cubicBezTo>
                      <a:pt x="205" y="2446"/>
                      <a:pt x="216" y="2435"/>
                      <a:pt x="227" y="2425"/>
                    </a:cubicBezTo>
                    <a:cubicBezTo>
                      <a:pt x="232" y="2419"/>
                      <a:pt x="232" y="2409"/>
                      <a:pt x="243" y="2403"/>
                    </a:cubicBezTo>
                    <a:cubicBezTo>
                      <a:pt x="442" y="2124"/>
                      <a:pt x="646" y="1844"/>
                      <a:pt x="850" y="1570"/>
                    </a:cubicBezTo>
                    <a:cubicBezTo>
                      <a:pt x="1162" y="1145"/>
                      <a:pt x="1436" y="726"/>
                      <a:pt x="1673" y="360"/>
                    </a:cubicBezTo>
                    <a:close/>
                    <a:moveTo>
                      <a:pt x="1778" y="0"/>
                    </a:moveTo>
                    <a:cubicBezTo>
                      <a:pt x="1745" y="0"/>
                      <a:pt x="1710" y="9"/>
                      <a:pt x="1673" y="32"/>
                    </a:cubicBezTo>
                    <a:lnTo>
                      <a:pt x="1619" y="32"/>
                    </a:lnTo>
                    <a:lnTo>
                      <a:pt x="1522" y="172"/>
                    </a:lnTo>
                    <a:cubicBezTo>
                      <a:pt x="1463" y="258"/>
                      <a:pt x="1409" y="339"/>
                      <a:pt x="1350" y="425"/>
                    </a:cubicBezTo>
                    <a:cubicBezTo>
                      <a:pt x="1248" y="575"/>
                      <a:pt x="1146" y="715"/>
                      <a:pt x="1049" y="866"/>
                    </a:cubicBezTo>
                    <a:cubicBezTo>
                      <a:pt x="845" y="1140"/>
                      <a:pt x="657" y="1414"/>
                      <a:pt x="479" y="1683"/>
                    </a:cubicBezTo>
                    <a:cubicBezTo>
                      <a:pt x="323" y="1914"/>
                      <a:pt x="200" y="2108"/>
                      <a:pt x="108" y="2296"/>
                    </a:cubicBezTo>
                    <a:cubicBezTo>
                      <a:pt x="87" y="2339"/>
                      <a:pt x="60" y="2376"/>
                      <a:pt x="39" y="2425"/>
                    </a:cubicBezTo>
                    <a:lnTo>
                      <a:pt x="1" y="2500"/>
                    </a:lnTo>
                    <a:lnTo>
                      <a:pt x="22" y="2581"/>
                    </a:lnTo>
                    <a:lnTo>
                      <a:pt x="33" y="2586"/>
                    </a:lnTo>
                    <a:cubicBezTo>
                      <a:pt x="280" y="2753"/>
                      <a:pt x="549" y="2866"/>
                      <a:pt x="807" y="2957"/>
                    </a:cubicBezTo>
                    <a:lnTo>
                      <a:pt x="883" y="2984"/>
                    </a:lnTo>
                    <a:lnTo>
                      <a:pt x="1829" y="3323"/>
                    </a:lnTo>
                    <a:cubicBezTo>
                      <a:pt x="1985" y="3376"/>
                      <a:pt x="2103" y="3419"/>
                      <a:pt x="2227" y="3457"/>
                    </a:cubicBezTo>
                    <a:cubicBezTo>
                      <a:pt x="2286" y="3478"/>
                      <a:pt x="2340" y="3484"/>
                      <a:pt x="2399" y="3500"/>
                    </a:cubicBezTo>
                    <a:lnTo>
                      <a:pt x="2452" y="3505"/>
                    </a:lnTo>
                    <a:cubicBezTo>
                      <a:pt x="2474" y="3505"/>
                      <a:pt x="2485" y="3511"/>
                      <a:pt x="2506" y="3511"/>
                    </a:cubicBezTo>
                    <a:cubicBezTo>
                      <a:pt x="2533" y="3511"/>
                      <a:pt x="2560" y="3505"/>
                      <a:pt x="2587" y="3505"/>
                    </a:cubicBezTo>
                    <a:cubicBezTo>
                      <a:pt x="2619" y="3500"/>
                      <a:pt x="2662" y="3500"/>
                      <a:pt x="2694" y="3500"/>
                    </a:cubicBezTo>
                    <a:cubicBezTo>
                      <a:pt x="2698" y="3500"/>
                      <a:pt x="2702" y="3501"/>
                      <a:pt x="2705" y="3501"/>
                    </a:cubicBezTo>
                    <a:cubicBezTo>
                      <a:pt x="2750" y="3501"/>
                      <a:pt x="2794" y="3471"/>
                      <a:pt x="2829" y="3446"/>
                    </a:cubicBezTo>
                    <a:cubicBezTo>
                      <a:pt x="2883" y="3414"/>
                      <a:pt x="2931" y="3371"/>
                      <a:pt x="2969" y="3333"/>
                    </a:cubicBezTo>
                    <a:cubicBezTo>
                      <a:pt x="3065" y="3242"/>
                      <a:pt x="3157" y="3151"/>
                      <a:pt x="3254" y="3065"/>
                    </a:cubicBezTo>
                    <a:lnTo>
                      <a:pt x="3270" y="3043"/>
                    </a:lnTo>
                    <a:lnTo>
                      <a:pt x="3415" y="2903"/>
                    </a:lnTo>
                    <a:cubicBezTo>
                      <a:pt x="3479" y="2833"/>
                      <a:pt x="3555" y="2758"/>
                      <a:pt x="3630" y="2694"/>
                    </a:cubicBezTo>
                    <a:cubicBezTo>
                      <a:pt x="3818" y="2511"/>
                      <a:pt x="3979" y="2339"/>
                      <a:pt x="4103" y="2161"/>
                    </a:cubicBezTo>
                    <a:cubicBezTo>
                      <a:pt x="4157" y="2086"/>
                      <a:pt x="4200" y="2016"/>
                      <a:pt x="4237" y="1941"/>
                    </a:cubicBezTo>
                    <a:cubicBezTo>
                      <a:pt x="4259" y="1909"/>
                      <a:pt x="4259" y="1882"/>
                      <a:pt x="4248" y="1855"/>
                    </a:cubicBezTo>
                    <a:cubicBezTo>
                      <a:pt x="4237" y="1833"/>
                      <a:pt x="4221" y="1812"/>
                      <a:pt x="4184" y="1801"/>
                    </a:cubicBezTo>
                    <a:cubicBezTo>
                      <a:pt x="4184" y="1747"/>
                      <a:pt x="4151" y="1710"/>
                      <a:pt x="4124" y="1683"/>
                    </a:cubicBezTo>
                    <a:lnTo>
                      <a:pt x="4119" y="1677"/>
                    </a:lnTo>
                    <a:lnTo>
                      <a:pt x="4076" y="1634"/>
                    </a:lnTo>
                    <a:cubicBezTo>
                      <a:pt x="4038" y="1591"/>
                      <a:pt x="3990" y="1543"/>
                      <a:pt x="3942" y="1500"/>
                    </a:cubicBezTo>
                    <a:cubicBezTo>
                      <a:pt x="3888" y="1457"/>
                      <a:pt x="3834" y="1414"/>
                      <a:pt x="3780" y="1366"/>
                    </a:cubicBezTo>
                    <a:cubicBezTo>
                      <a:pt x="3592" y="1215"/>
                      <a:pt x="3399" y="1054"/>
                      <a:pt x="3200" y="903"/>
                    </a:cubicBezTo>
                    <a:cubicBezTo>
                      <a:pt x="2942" y="715"/>
                      <a:pt x="2673" y="538"/>
                      <a:pt x="2420" y="360"/>
                    </a:cubicBezTo>
                    <a:lnTo>
                      <a:pt x="2237" y="237"/>
                    </a:lnTo>
                    <a:cubicBezTo>
                      <a:pt x="2135" y="172"/>
                      <a:pt x="2028" y="113"/>
                      <a:pt x="1920" y="48"/>
                    </a:cubicBezTo>
                    <a:cubicBezTo>
                      <a:pt x="1886" y="28"/>
                      <a:pt x="1836" y="0"/>
                      <a:pt x="1778" y="0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263;p6"/>
              <p:cNvSpPr/>
              <p:nvPr/>
            </p:nvSpPr>
            <p:spPr>
              <a:xfrm>
                <a:off x="2369950" y="1075125"/>
                <a:ext cx="4450" cy="12925"/>
              </a:xfrm>
              <a:custGeom>
                <a:avLst/>
                <a:gdLst/>
                <a:ahLst/>
                <a:cxnLst/>
                <a:rect l="l" t="t" r="r" b="b"/>
                <a:pathLst>
                  <a:path w="178" h="517" extrusionOk="0">
                    <a:moveTo>
                      <a:pt x="65" y="0"/>
                    </a:moveTo>
                    <a:lnTo>
                      <a:pt x="43" y="38"/>
                    </a:lnTo>
                    <a:cubicBezTo>
                      <a:pt x="38" y="48"/>
                      <a:pt x="38" y="54"/>
                      <a:pt x="27" y="59"/>
                    </a:cubicBezTo>
                    <a:cubicBezTo>
                      <a:pt x="22" y="75"/>
                      <a:pt x="11" y="86"/>
                      <a:pt x="11" y="108"/>
                    </a:cubicBezTo>
                    <a:lnTo>
                      <a:pt x="11" y="129"/>
                    </a:lnTo>
                    <a:cubicBezTo>
                      <a:pt x="11" y="220"/>
                      <a:pt x="0" y="323"/>
                      <a:pt x="38" y="435"/>
                    </a:cubicBezTo>
                    <a:lnTo>
                      <a:pt x="54" y="516"/>
                    </a:lnTo>
                    <a:lnTo>
                      <a:pt x="97" y="441"/>
                    </a:lnTo>
                    <a:cubicBezTo>
                      <a:pt x="156" y="333"/>
                      <a:pt x="178" y="226"/>
                      <a:pt x="156" y="113"/>
                    </a:cubicBezTo>
                    <a:cubicBezTo>
                      <a:pt x="151" y="86"/>
                      <a:pt x="135" y="75"/>
                      <a:pt x="119" y="54"/>
                    </a:cubicBezTo>
                    <a:lnTo>
                      <a:pt x="97" y="32"/>
                    </a:lnTo>
                    <a:lnTo>
                      <a:pt x="65" y="0"/>
                    </a:ln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" name="Google Shape;264;p6"/>
              <p:cNvSpPr/>
              <p:nvPr/>
            </p:nvSpPr>
            <p:spPr>
              <a:xfrm>
                <a:off x="2370225" y="1060375"/>
                <a:ext cx="4050" cy="11525"/>
              </a:xfrm>
              <a:custGeom>
                <a:avLst/>
                <a:gdLst/>
                <a:ahLst/>
                <a:cxnLst/>
                <a:rect l="l" t="t" r="r" b="b"/>
                <a:pathLst>
                  <a:path w="162" h="461" extrusionOk="0">
                    <a:moveTo>
                      <a:pt x="70" y="0"/>
                    </a:moveTo>
                    <a:cubicBezTo>
                      <a:pt x="58" y="0"/>
                      <a:pt x="46" y="2"/>
                      <a:pt x="32" y="4"/>
                    </a:cubicBezTo>
                    <a:lnTo>
                      <a:pt x="11" y="20"/>
                    </a:lnTo>
                    <a:lnTo>
                      <a:pt x="11" y="36"/>
                    </a:lnTo>
                    <a:cubicBezTo>
                      <a:pt x="6" y="155"/>
                      <a:pt x="0" y="267"/>
                      <a:pt x="59" y="396"/>
                    </a:cubicBezTo>
                    <a:lnTo>
                      <a:pt x="92" y="461"/>
                    </a:lnTo>
                    <a:lnTo>
                      <a:pt x="118" y="386"/>
                    </a:lnTo>
                    <a:cubicBezTo>
                      <a:pt x="145" y="321"/>
                      <a:pt x="161" y="262"/>
                      <a:pt x="161" y="198"/>
                    </a:cubicBezTo>
                    <a:cubicBezTo>
                      <a:pt x="161" y="160"/>
                      <a:pt x="161" y="112"/>
                      <a:pt x="145" y="63"/>
                    </a:cubicBezTo>
                    <a:cubicBezTo>
                      <a:pt x="140" y="36"/>
                      <a:pt x="135" y="26"/>
                      <a:pt x="113" y="9"/>
                    </a:cubicBezTo>
                    <a:cubicBezTo>
                      <a:pt x="100" y="3"/>
                      <a:pt x="86" y="0"/>
                      <a:pt x="70" y="0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265;p6"/>
              <p:cNvSpPr/>
              <p:nvPr/>
            </p:nvSpPr>
            <p:spPr>
              <a:xfrm>
                <a:off x="2340250" y="1096475"/>
                <a:ext cx="7950" cy="5000"/>
              </a:xfrm>
              <a:custGeom>
                <a:avLst/>
                <a:gdLst/>
                <a:ahLst/>
                <a:cxnLst/>
                <a:rect l="l" t="t" r="r" b="b"/>
                <a:pathLst>
                  <a:path w="318" h="200" extrusionOk="0">
                    <a:moveTo>
                      <a:pt x="258" y="1"/>
                    </a:moveTo>
                    <a:cubicBezTo>
                      <a:pt x="162" y="1"/>
                      <a:pt x="102" y="44"/>
                      <a:pt x="49" y="81"/>
                    </a:cubicBezTo>
                    <a:lnTo>
                      <a:pt x="27" y="92"/>
                    </a:lnTo>
                    <a:cubicBezTo>
                      <a:pt x="6" y="108"/>
                      <a:pt x="0" y="146"/>
                      <a:pt x="16" y="162"/>
                    </a:cubicBezTo>
                    <a:cubicBezTo>
                      <a:pt x="22" y="173"/>
                      <a:pt x="32" y="194"/>
                      <a:pt x="59" y="200"/>
                    </a:cubicBezTo>
                    <a:lnTo>
                      <a:pt x="81" y="200"/>
                    </a:lnTo>
                    <a:cubicBezTo>
                      <a:pt x="97" y="200"/>
                      <a:pt x="108" y="194"/>
                      <a:pt x="124" y="189"/>
                    </a:cubicBezTo>
                    <a:cubicBezTo>
                      <a:pt x="178" y="151"/>
                      <a:pt x="237" y="119"/>
                      <a:pt x="285" y="44"/>
                    </a:cubicBezTo>
                    <a:lnTo>
                      <a:pt x="317" y="1"/>
                    </a:ln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6"/>
              <p:cNvSpPr/>
              <p:nvPr/>
            </p:nvSpPr>
            <p:spPr>
              <a:xfrm>
                <a:off x="2373050" y="1085025"/>
                <a:ext cx="10100" cy="2875"/>
              </a:xfrm>
              <a:custGeom>
                <a:avLst/>
                <a:gdLst/>
                <a:ahLst/>
                <a:cxnLst/>
                <a:rect l="l" t="t" r="r" b="b"/>
                <a:pathLst>
                  <a:path w="404" h="115" extrusionOk="0">
                    <a:moveTo>
                      <a:pt x="164" y="0"/>
                    </a:moveTo>
                    <a:cubicBezTo>
                      <a:pt x="142" y="0"/>
                      <a:pt x="120" y="2"/>
                      <a:pt x="97" y="7"/>
                    </a:cubicBezTo>
                    <a:lnTo>
                      <a:pt x="0" y="29"/>
                    </a:lnTo>
                    <a:lnTo>
                      <a:pt x="91" y="72"/>
                    </a:lnTo>
                    <a:cubicBezTo>
                      <a:pt x="156" y="109"/>
                      <a:pt x="188" y="115"/>
                      <a:pt x="247" y="115"/>
                    </a:cubicBezTo>
                    <a:cubicBezTo>
                      <a:pt x="280" y="115"/>
                      <a:pt x="328" y="109"/>
                      <a:pt x="403" y="99"/>
                    </a:cubicBezTo>
                    <a:lnTo>
                      <a:pt x="403" y="34"/>
                    </a:lnTo>
                    <a:cubicBezTo>
                      <a:pt x="376" y="34"/>
                      <a:pt x="339" y="29"/>
                      <a:pt x="306" y="18"/>
                    </a:cubicBezTo>
                    <a:cubicBezTo>
                      <a:pt x="262" y="11"/>
                      <a:pt x="214" y="0"/>
                      <a:pt x="164" y="0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6"/>
              <p:cNvSpPr/>
              <p:nvPr/>
            </p:nvSpPr>
            <p:spPr>
              <a:xfrm>
                <a:off x="2351800" y="1091500"/>
                <a:ext cx="8225" cy="4475"/>
              </a:xfrm>
              <a:custGeom>
                <a:avLst/>
                <a:gdLst/>
                <a:ahLst/>
                <a:cxnLst/>
                <a:rect l="l" t="t" r="r" b="b"/>
                <a:pathLst>
                  <a:path w="329" h="179" extrusionOk="0">
                    <a:moveTo>
                      <a:pt x="329" y="1"/>
                    </a:moveTo>
                    <a:lnTo>
                      <a:pt x="232" y="17"/>
                    </a:lnTo>
                    <a:cubicBezTo>
                      <a:pt x="162" y="28"/>
                      <a:pt x="92" y="44"/>
                      <a:pt x="33" y="103"/>
                    </a:cubicBezTo>
                    <a:lnTo>
                      <a:pt x="1" y="135"/>
                    </a:lnTo>
                    <a:lnTo>
                      <a:pt x="49" y="157"/>
                    </a:lnTo>
                    <a:cubicBezTo>
                      <a:pt x="76" y="173"/>
                      <a:pt x="97" y="178"/>
                      <a:pt x="119" y="178"/>
                    </a:cubicBezTo>
                    <a:cubicBezTo>
                      <a:pt x="157" y="178"/>
                      <a:pt x="183" y="146"/>
                      <a:pt x="259" y="76"/>
                    </a:cubicBezTo>
                    <a:lnTo>
                      <a:pt x="329" y="1"/>
                    </a:ln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268;p6"/>
              <p:cNvSpPr/>
              <p:nvPr/>
            </p:nvSpPr>
            <p:spPr>
              <a:xfrm>
                <a:off x="2362425" y="1088425"/>
                <a:ext cx="4325" cy="2700"/>
              </a:xfrm>
              <a:custGeom>
                <a:avLst/>
                <a:gdLst/>
                <a:ahLst/>
                <a:cxnLst/>
                <a:rect l="l" t="t" r="r" b="b"/>
                <a:pathLst>
                  <a:path w="173" h="108" extrusionOk="0">
                    <a:moveTo>
                      <a:pt x="93" y="0"/>
                    </a:moveTo>
                    <a:cubicBezTo>
                      <a:pt x="66" y="0"/>
                      <a:pt x="32" y="11"/>
                      <a:pt x="11" y="59"/>
                    </a:cubicBezTo>
                    <a:lnTo>
                      <a:pt x="0" y="97"/>
                    </a:lnTo>
                    <a:lnTo>
                      <a:pt x="38" y="108"/>
                    </a:lnTo>
                    <a:lnTo>
                      <a:pt x="76" y="108"/>
                    </a:lnTo>
                    <a:cubicBezTo>
                      <a:pt x="108" y="108"/>
                      <a:pt x="119" y="92"/>
                      <a:pt x="145" y="54"/>
                    </a:cubicBezTo>
                    <a:lnTo>
                      <a:pt x="172" y="11"/>
                    </a:lnTo>
                    <a:lnTo>
                      <a:pt x="129" y="6"/>
                    </a:lnTo>
                    <a:cubicBezTo>
                      <a:pt x="122" y="4"/>
                      <a:pt x="108" y="0"/>
                      <a:pt x="93" y="0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269;p6"/>
              <p:cNvSpPr/>
              <p:nvPr/>
            </p:nvSpPr>
            <p:spPr>
              <a:xfrm>
                <a:off x="2406500" y="1083025"/>
                <a:ext cx="12400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496" h="136" extrusionOk="0">
                    <a:moveTo>
                      <a:pt x="111" y="0"/>
                    </a:moveTo>
                    <a:cubicBezTo>
                      <a:pt x="84" y="0"/>
                      <a:pt x="58" y="2"/>
                      <a:pt x="33" y="7"/>
                    </a:cubicBezTo>
                    <a:lnTo>
                      <a:pt x="11" y="7"/>
                    </a:lnTo>
                    <a:lnTo>
                      <a:pt x="6" y="28"/>
                    </a:lnTo>
                    <a:cubicBezTo>
                      <a:pt x="1" y="55"/>
                      <a:pt x="1" y="82"/>
                      <a:pt x="11" y="98"/>
                    </a:cubicBezTo>
                    <a:cubicBezTo>
                      <a:pt x="28" y="119"/>
                      <a:pt x="44" y="136"/>
                      <a:pt x="71" y="136"/>
                    </a:cubicBezTo>
                    <a:lnTo>
                      <a:pt x="124" y="136"/>
                    </a:lnTo>
                    <a:cubicBezTo>
                      <a:pt x="200" y="136"/>
                      <a:pt x="275" y="119"/>
                      <a:pt x="366" y="98"/>
                    </a:cubicBezTo>
                    <a:lnTo>
                      <a:pt x="495" y="66"/>
                    </a:lnTo>
                    <a:lnTo>
                      <a:pt x="366" y="33"/>
                    </a:lnTo>
                    <a:cubicBezTo>
                      <a:pt x="265" y="14"/>
                      <a:pt x="183" y="0"/>
                      <a:pt x="111" y="0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0" name="Google Shape;270;p6"/>
            <p:cNvGrpSpPr/>
            <p:nvPr/>
          </p:nvGrpSpPr>
          <p:grpSpPr>
            <a:xfrm>
              <a:off x="1026728" y="4792564"/>
              <a:ext cx="399320" cy="176635"/>
              <a:chOff x="2404625" y="1875925"/>
              <a:chExt cx="151625" cy="67075"/>
            </a:xfrm>
          </p:grpSpPr>
          <p:sp>
            <p:nvSpPr>
              <p:cNvPr id="271" name="Google Shape;271;p6"/>
              <p:cNvSpPr/>
              <p:nvPr/>
            </p:nvSpPr>
            <p:spPr>
              <a:xfrm>
                <a:off x="2404625" y="1875925"/>
                <a:ext cx="151625" cy="67075"/>
              </a:xfrm>
              <a:custGeom>
                <a:avLst/>
                <a:gdLst/>
                <a:ahLst/>
                <a:cxnLst/>
                <a:rect l="l" t="t" r="r" b="b"/>
                <a:pathLst>
                  <a:path w="6065" h="2683" extrusionOk="0">
                    <a:moveTo>
                      <a:pt x="646" y="462"/>
                    </a:moveTo>
                    <a:cubicBezTo>
                      <a:pt x="748" y="473"/>
                      <a:pt x="845" y="489"/>
                      <a:pt x="936" y="500"/>
                    </a:cubicBezTo>
                    <a:cubicBezTo>
                      <a:pt x="1259" y="559"/>
                      <a:pt x="1581" y="656"/>
                      <a:pt x="1888" y="742"/>
                    </a:cubicBezTo>
                    <a:cubicBezTo>
                      <a:pt x="1974" y="769"/>
                      <a:pt x="2065" y="790"/>
                      <a:pt x="2151" y="817"/>
                    </a:cubicBezTo>
                    <a:cubicBezTo>
                      <a:pt x="2242" y="844"/>
                      <a:pt x="2345" y="866"/>
                      <a:pt x="2441" y="892"/>
                    </a:cubicBezTo>
                    <a:cubicBezTo>
                      <a:pt x="2484" y="903"/>
                      <a:pt x="2533" y="909"/>
                      <a:pt x="2581" y="925"/>
                    </a:cubicBezTo>
                    <a:cubicBezTo>
                      <a:pt x="2592" y="930"/>
                      <a:pt x="2613" y="930"/>
                      <a:pt x="2635" y="935"/>
                    </a:cubicBezTo>
                    <a:lnTo>
                      <a:pt x="2640" y="935"/>
                    </a:lnTo>
                    <a:lnTo>
                      <a:pt x="2640" y="957"/>
                    </a:lnTo>
                    <a:lnTo>
                      <a:pt x="2640" y="1038"/>
                    </a:lnTo>
                    <a:cubicBezTo>
                      <a:pt x="2629" y="1107"/>
                      <a:pt x="2613" y="1177"/>
                      <a:pt x="2586" y="1253"/>
                    </a:cubicBezTo>
                    <a:cubicBezTo>
                      <a:pt x="2484" y="1527"/>
                      <a:pt x="2285" y="1683"/>
                      <a:pt x="1984" y="1704"/>
                    </a:cubicBezTo>
                    <a:cubicBezTo>
                      <a:pt x="1947" y="1707"/>
                      <a:pt x="1908" y="1708"/>
                      <a:pt x="1870" y="1708"/>
                    </a:cubicBezTo>
                    <a:cubicBezTo>
                      <a:pt x="1753" y="1708"/>
                      <a:pt x="1632" y="1696"/>
                      <a:pt x="1511" y="1672"/>
                    </a:cubicBezTo>
                    <a:cubicBezTo>
                      <a:pt x="1275" y="1624"/>
                      <a:pt x="1043" y="1554"/>
                      <a:pt x="812" y="1462"/>
                    </a:cubicBezTo>
                    <a:cubicBezTo>
                      <a:pt x="673" y="1409"/>
                      <a:pt x="538" y="1328"/>
                      <a:pt x="425" y="1226"/>
                    </a:cubicBezTo>
                    <a:cubicBezTo>
                      <a:pt x="253" y="1081"/>
                      <a:pt x="259" y="1027"/>
                      <a:pt x="318" y="839"/>
                    </a:cubicBezTo>
                    <a:cubicBezTo>
                      <a:pt x="334" y="737"/>
                      <a:pt x="398" y="634"/>
                      <a:pt x="452" y="559"/>
                    </a:cubicBezTo>
                    <a:cubicBezTo>
                      <a:pt x="495" y="495"/>
                      <a:pt x="549" y="462"/>
                      <a:pt x="619" y="462"/>
                    </a:cubicBezTo>
                    <a:close/>
                    <a:moveTo>
                      <a:pt x="3694" y="1193"/>
                    </a:moveTo>
                    <a:cubicBezTo>
                      <a:pt x="3715" y="1193"/>
                      <a:pt x="3732" y="1193"/>
                      <a:pt x="3748" y="1199"/>
                    </a:cubicBezTo>
                    <a:cubicBezTo>
                      <a:pt x="3850" y="1215"/>
                      <a:pt x="3952" y="1231"/>
                      <a:pt x="4054" y="1247"/>
                    </a:cubicBezTo>
                    <a:cubicBezTo>
                      <a:pt x="4081" y="1253"/>
                      <a:pt x="4113" y="1253"/>
                      <a:pt x="4140" y="1258"/>
                    </a:cubicBezTo>
                    <a:lnTo>
                      <a:pt x="4366" y="1312"/>
                    </a:lnTo>
                    <a:cubicBezTo>
                      <a:pt x="4699" y="1392"/>
                      <a:pt x="5033" y="1473"/>
                      <a:pt x="5361" y="1564"/>
                    </a:cubicBezTo>
                    <a:cubicBezTo>
                      <a:pt x="5468" y="1591"/>
                      <a:pt x="5586" y="1629"/>
                      <a:pt x="5678" y="1656"/>
                    </a:cubicBezTo>
                    <a:lnTo>
                      <a:pt x="5705" y="1672"/>
                    </a:lnTo>
                    <a:cubicBezTo>
                      <a:pt x="5705" y="1677"/>
                      <a:pt x="5705" y="1688"/>
                      <a:pt x="5699" y="1710"/>
                    </a:cubicBezTo>
                    <a:cubicBezTo>
                      <a:pt x="5699" y="1715"/>
                      <a:pt x="5694" y="1726"/>
                      <a:pt x="5694" y="1726"/>
                    </a:cubicBezTo>
                    <a:cubicBezTo>
                      <a:pt x="5490" y="2118"/>
                      <a:pt x="5199" y="2323"/>
                      <a:pt x="4807" y="2355"/>
                    </a:cubicBezTo>
                    <a:cubicBezTo>
                      <a:pt x="4750" y="2361"/>
                      <a:pt x="4689" y="2365"/>
                      <a:pt x="4627" y="2365"/>
                    </a:cubicBezTo>
                    <a:cubicBezTo>
                      <a:pt x="4525" y="2365"/>
                      <a:pt x="4417" y="2355"/>
                      <a:pt x="4307" y="2328"/>
                    </a:cubicBezTo>
                    <a:cubicBezTo>
                      <a:pt x="4081" y="2274"/>
                      <a:pt x="3893" y="2145"/>
                      <a:pt x="3759" y="1968"/>
                    </a:cubicBezTo>
                    <a:cubicBezTo>
                      <a:pt x="3689" y="1871"/>
                      <a:pt x="3651" y="1769"/>
                      <a:pt x="3640" y="1656"/>
                    </a:cubicBezTo>
                    <a:cubicBezTo>
                      <a:pt x="3635" y="1495"/>
                      <a:pt x="3662" y="1333"/>
                      <a:pt x="3689" y="1193"/>
                    </a:cubicBezTo>
                    <a:close/>
                    <a:moveTo>
                      <a:pt x="196" y="1"/>
                    </a:moveTo>
                    <a:cubicBezTo>
                      <a:pt x="169" y="1"/>
                      <a:pt x="144" y="5"/>
                      <a:pt x="119" y="5"/>
                    </a:cubicBezTo>
                    <a:cubicBezTo>
                      <a:pt x="65" y="5"/>
                      <a:pt x="33" y="38"/>
                      <a:pt x="22" y="75"/>
                    </a:cubicBezTo>
                    <a:cubicBezTo>
                      <a:pt x="6" y="118"/>
                      <a:pt x="0" y="156"/>
                      <a:pt x="0" y="204"/>
                    </a:cubicBezTo>
                    <a:cubicBezTo>
                      <a:pt x="0" y="290"/>
                      <a:pt x="33" y="328"/>
                      <a:pt x="119" y="344"/>
                    </a:cubicBezTo>
                    <a:cubicBezTo>
                      <a:pt x="167" y="355"/>
                      <a:pt x="216" y="366"/>
                      <a:pt x="269" y="371"/>
                    </a:cubicBezTo>
                    <a:lnTo>
                      <a:pt x="296" y="382"/>
                    </a:lnTo>
                    <a:cubicBezTo>
                      <a:pt x="291" y="398"/>
                      <a:pt x="275" y="414"/>
                      <a:pt x="264" y="435"/>
                    </a:cubicBezTo>
                    <a:cubicBezTo>
                      <a:pt x="253" y="446"/>
                      <a:pt x="242" y="462"/>
                      <a:pt x="237" y="473"/>
                    </a:cubicBezTo>
                    <a:cubicBezTo>
                      <a:pt x="92" y="720"/>
                      <a:pt x="81" y="978"/>
                      <a:pt x="183" y="1226"/>
                    </a:cubicBezTo>
                    <a:cubicBezTo>
                      <a:pt x="242" y="1360"/>
                      <a:pt x="323" y="1473"/>
                      <a:pt x="436" y="1570"/>
                    </a:cubicBezTo>
                    <a:cubicBezTo>
                      <a:pt x="533" y="1645"/>
                      <a:pt x="640" y="1710"/>
                      <a:pt x="764" y="1769"/>
                    </a:cubicBezTo>
                    <a:cubicBezTo>
                      <a:pt x="952" y="1860"/>
                      <a:pt x="1156" y="1903"/>
                      <a:pt x="1323" y="1946"/>
                    </a:cubicBezTo>
                    <a:cubicBezTo>
                      <a:pt x="1487" y="1985"/>
                      <a:pt x="1648" y="2003"/>
                      <a:pt x="1814" y="2003"/>
                    </a:cubicBezTo>
                    <a:cubicBezTo>
                      <a:pt x="1854" y="2003"/>
                      <a:pt x="1895" y="2002"/>
                      <a:pt x="1936" y="2000"/>
                    </a:cubicBezTo>
                    <a:cubicBezTo>
                      <a:pt x="2065" y="1995"/>
                      <a:pt x="2189" y="1957"/>
                      <a:pt x="2312" y="1914"/>
                    </a:cubicBezTo>
                    <a:cubicBezTo>
                      <a:pt x="2463" y="1844"/>
                      <a:pt x="2581" y="1742"/>
                      <a:pt x="2662" y="1602"/>
                    </a:cubicBezTo>
                    <a:lnTo>
                      <a:pt x="2694" y="1543"/>
                    </a:lnTo>
                    <a:cubicBezTo>
                      <a:pt x="2791" y="1564"/>
                      <a:pt x="2882" y="1581"/>
                      <a:pt x="2984" y="1607"/>
                    </a:cubicBezTo>
                    <a:cubicBezTo>
                      <a:pt x="3151" y="1650"/>
                      <a:pt x="3334" y="1688"/>
                      <a:pt x="3517" y="1715"/>
                    </a:cubicBezTo>
                    <a:lnTo>
                      <a:pt x="3522" y="1758"/>
                    </a:lnTo>
                    <a:cubicBezTo>
                      <a:pt x="3527" y="1785"/>
                      <a:pt x="3533" y="1812"/>
                      <a:pt x="3538" y="1833"/>
                    </a:cubicBezTo>
                    <a:cubicBezTo>
                      <a:pt x="3554" y="1892"/>
                      <a:pt x="3570" y="1946"/>
                      <a:pt x="3586" y="2005"/>
                    </a:cubicBezTo>
                    <a:cubicBezTo>
                      <a:pt x="3689" y="2280"/>
                      <a:pt x="3877" y="2478"/>
                      <a:pt x="4129" y="2586"/>
                    </a:cubicBezTo>
                    <a:cubicBezTo>
                      <a:pt x="4253" y="2640"/>
                      <a:pt x="4371" y="2650"/>
                      <a:pt x="4468" y="2667"/>
                    </a:cubicBezTo>
                    <a:cubicBezTo>
                      <a:pt x="4549" y="2672"/>
                      <a:pt x="4640" y="2683"/>
                      <a:pt x="4737" y="2683"/>
                    </a:cubicBezTo>
                    <a:cubicBezTo>
                      <a:pt x="4812" y="2683"/>
                      <a:pt x="4882" y="2677"/>
                      <a:pt x="4968" y="2667"/>
                    </a:cubicBezTo>
                    <a:cubicBezTo>
                      <a:pt x="5323" y="2597"/>
                      <a:pt x="5597" y="2382"/>
                      <a:pt x="5785" y="2027"/>
                    </a:cubicBezTo>
                    <a:cubicBezTo>
                      <a:pt x="5834" y="1941"/>
                      <a:pt x="5855" y="1849"/>
                      <a:pt x="5855" y="1753"/>
                    </a:cubicBezTo>
                    <a:cubicBezTo>
                      <a:pt x="5855" y="1736"/>
                      <a:pt x="5855" y="1726"/>
                      <a:pt x="5861" y="1710"/>
                    </a:cubicBezTo>
                    <a:lnTo>
                      <a:pt x="6033" y="1736"/>
                    </a:lnTo>
                    <a:lnTo>
                      <a:pt x="6038" y="1710"/>
                    </a:lnTo>
                    <a:cubicBezTo>
                      <a:pt x="6049" y="1699"/>
                      <a:pt x="6049" y="1683"/>
                      <a:pt x="6049" y="1677"/>
                    </a:cubicBezTo>
                    <a:cubicBezTo>
                      <a:pt x="6054" y="1656"/>
                      <a:pt x="6060" y="1634"/>
                      <a:pt x="6060" y="1618"/>
                    </a:cubicBezTo>
                    <a:cubicBezTo>
                      <a:pt x="6065" y="1581"/>
                      <a:pt x="6065" y="1543"/>
                      <a:pt x="6060" y="1500"/>
                    </a:cubicBezTo>
                    <a:cubicBezTo>
                      <a:pt x="6054" y="1387"/>
                      <a:pt x="6033" y="1360"/>
                      <a:pt x="5925" y="1333"/>
                    </a:cubicBezTo>
                    <a:lnTo>
                      <a:pt x="5839" y="1312"/>
                    </a:lnTo>
                    <a:cubicBezTo>
                      <a:pt x="5640" y="1258"/>
                      <a:pt x="5431" y="1215"/>
                      <a:pt x="5226" y="1167"/>
                    </a:cubicBezTo>
                    <a:cubicBezTo>
                      <a:pt x="4850" y="1081"/>
                      <a:pt x="4484" y="1000"/>
                      <a:pt x="4124" y="925"/>
                    </a:cubicBezTo>
                    <a:cubicBezTo>
                      <a:pt x="4011" y="902"/>
                      <a:pt x="3885" y="879"/>
                      <a:pt x="3752" y="879"/>
                    </a:cubicBezTo>
                    <a:cubicBezTo>
                      <a:pt x="3728" y="879"/>
                      <a:pt x="3703" y="880"/>
                      <a:pt x="3678" y="882"/>
                    </a:cubicBezTo>
                    <a:cubicBezTo>
                      <a:pt x="3597" y="892"/>
                      <a:pt x="3570" y="909"/>
                      <a:pt x="3554" y="984"/>
                    </a:cubicBezTo>
                    <a:cubicBezTo>
                      <a:pt x="3522" y="1113"/>
                      <a:pt x="3495" y="1247"/>
                      <a:pt x="3495" y="1387"/>
                    </a:cubicBezTo>
                    <a:lnTo>
                      <a:pt x="3495" y="1403"/>
                    </a:lnTo>
                    <a:lnTo>
                      <a:pt x="3495" y="1419"/>
                    </a:lnTo>
                    <a:cubicBezTo>
                      <a:pt x="3345" y="1360"/>
                      <a:pt x="3194" y="1333"/>
                      <a:pt x="3043" y="1306"/>
                    </a:cubicBezTo>
                    <a:cubicBezTo>
                      <a:pt x="2957" y="1285"/>
                      <a:pt x="2861" y="1274"/>
                      <a:pt x="2775" y="1247"/>
                    </a:cubicBezTo>
                    <a:lnTo>
                      <a:pt x="2775" y="935"/>
                    </a:lnTo>
                    <a:lnTo>
                      <a:pt x="2780" y="930"/>
                    </a:lnTo>
                    <a:cubicBezTo>
                      <a:pt x="2802" y="914"/>
                      <a:pt x="2823" y="898"/>
                      <a:pt x="2834" y="871"/>
                    </a:cubicBezTo>
                    <a:cubicBezTo>
                      <a:pt x="2866" y="790"/>
                      <a:pt x="2839" y="710"/>
                      <a:pt x="2828" y="650"/>
                    </a:cubicBezTo>
                    <a:cubicBezTo>
                      <a:pt x="2807" y="597"/>
                      <a:pt x="2764" y="575"/>
                      <a:pt x="2721" y="559"/>
                    </a:cubicBezTo>
                    <a:lnTo>
                      <a:pt x="2699" y="554"/>
                    </a:lnTo>
                    <a:cubicBezTo>
                      <a:pt x="2683" y="548"/>
                      <a:pt x="2662" y="543"/>
                      <a:pt x="2635" y="527"/>
                    </a:cubicBezTo>
                    <a:cubicBezTo>
                      <a:pt x="2226" y="382"/>
                      <a:pt x="1775" y="263"/>
                      <a:pt x="1221" y="172"/>
                    </a:cubicBezTo>
                    <a:lnTo>
                      <a:pt x="979" y="129"/>
                    </a:lnTo>
                    <a:cubicBezTo>
                      <a:pt x="888" y="113"/>
                      <a:pt x="791" y="97"/>
                      <a:pt x="699" y="75"/>
                    </a:cubicBezTo>
                    <a:cubicBezTo>
                      <a:pt x="565" y="59"/>
                      <a:pt x="425" y="32"/>
                      <a:pt x="237" y="5"/>
                    </a:cubicBezTo>
                    <a:cubicBezTo>
                      <a:pt x="223" y="2"/>
                      <a:pt x="209" y="1"/>
                      <a:pt x="196" y="1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" name="Google Shape;272;p6"/>
              <p:cNvSpPr/>
              <p:nvPr/>
            </p:nvSpPr>
            <p:spPr>
              <a:xfrm>
                <a:off x="2442250" y="1898300"/>
                <a:ext cx="11725" cy="13800"/>
              </a:xfrm>
              <a:custGeom>
                <a:avLst/>
                <a:gdLst/>
                <a:ahLst/>
                <a:cxnLst/>
                <a:rect l="l" t="t" r="r" b="b"/>
                <a:pathLst>
                  <a:path w="469" h="552" extrusionOk="0">
                    <a:moveTo>
                      <a:pt x="375" y="1"/>
                    </a:moveTo>
                    <a:cubicBezTo>
                      <a:pt x="369" y="1"/>
                      <a:pt x="362" y="2"/>
                      <a:pt x="356" y="3"/>
                    </a:cubicBezTo>
                    <a:cubicBezTo>
                      <a:pt x="329" y="8"/>
                      <a:pt x="291" y="30"/>
                      <a:pt x="264" y="57"/>
                    </a:cubicBezTo>
                    <a:cubicBezTo>
                      <a:pt x="184" y="159"/>
                      <a:pt x="76" y="282"/>
                      <a:pt x="6" y="444"/>
                    </a:cubicBezTo>
                    <a:lnTo>
                      <a:pt x="6" y="497"/>
                    </a:lnTo>
                    <a:lnTo>
                      <a:pt x="6" y="519"/>
                    </a:lnTo>
                    <a:lnTo>
                      <a:pt x="1" y="551"/>
                    </a:lnTo>
                    <a:lnTo>
                      <a:pt x="76" y="551"/>
                    </a:lnTo>
                    <a:cubicBezTo>
                      <a:pt x="87" y="546"/>
                      <a:pt x="103" y="546"/>
                      <a:pt x="108" y="535"/>
                    </a:cubicBezTo>
                    <a:cubicBezTo>
                      <a:pt x="254" y="433"/>
                      <a:pt x="356" y="293"/>
                      <a:pt x="436" y="169"/>
                    </a:cubicBezTo>
                    <a:cubicBezTo>
                      <a:pt x="452" y="148"/>
                      <a:pt x="458" y="132"/>
                      <a:pt x="463" y="110"/>
                    </a:cubicBezTo>
                    <a:cubicBezTo>
                      <a:pt x="469" y="83"/>
                      <a:pt x="463" y="51"/>
                      <a:pt x="436" y="24"/>
                    </a:cubicBezTo>
                    <a:cubicBezTo>
                      <a:pt x="420" y="8"/>
                      <a:pt x="397" y="1"/>
                      <a:pt x="375" y="1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273;p6"/>
              <p:cNvSpPr/>
              <p:nvPr/>
            </p:nvSpPr>
            <p:spPr>
              <a:xfrm>
                <a:off x="2429750" y="1894575"/>
                <a:ext cx="16025" cy="164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58" extrusionOk="0">
                    <a:moveTo>
                      <a:pt x="548" y="0"/>
                    </a:moveTo>
                    <a:cubicBezTo>
                      <a:pt x="534" y="0"/>
                      <a:pt x="519" y="2"/>
                      <a:pt x="506" y="12"/>
                    </a:cubicBezTo>
                    <a:cubicBezTo>
                      <a:pt x="479" y="23"/>
                      <a:pt x="452" y="50"/>
                      <a:pt x="426" y="77"/>
                    </a:cubicBezTo>
                    <a:cubicBezTo>
                      <a:pt x="307" y="232"/>
                      <a:pt x="194" y="361"/>
                      <a:pt x="103" y="485"/>
                    </a:cubicBezTo>
                    <a:cubicBezTo>
                      <a:pt x="76" y="501"/>
                      <a:pt x="65" y="528"/>
                      <a:pt x="49" y="555"/>
                    </a:cubicBezTo>
                    <a:cubicBezTo>
                      <a:pt x="44" y="566"/>
                      <a:pt x="38" y="582"/>
                      <a:pt x="28" y="603"/>
                    </a:cubicBezTo>
                    <a:lnTo>
                      <a:pt x="1" y="657"/>
                    </a:lnTo>
                    <a:lnTo>
                      <a:pt x="81" y="657"/>
                    </a:lnTo>
                    <a:cubicBezTo>
                      <a:pt x="98" y="657"/>
                      <a:pt x="103" y="657"/>
                      <a:pt x="119" y="646"/>
                    </a:cubicBezTo>
                    <a:cubicBezTo>
                      <a:pt x="313" y="485"/>
                      <a:pt x="474" y="297"/>
                      <a:pt x="614" y="120"/>
                    </a:cubicBezTo>
                    <a:cubicBezTo>
                      <a:pt x="630" y="103"/>
                      <a:pt x="630" y="82"/>
                      <a:pt x="630" y="71"/>
                    </a:cubicBezTo>
                    <a:cubicBezTo>
                      <a:pt x="630" y="66"/>
                      <a:pt x="630" y="55"/>
                      <a:pt x="635" y="44"/>
                    </a:cubicBezTo>
                    <a:lnTo>
                      <a:pt x="641" y="1"/>
                    </a:lnTo>
                    <a:lnTo>
                      <a:pt x="576" y="1"/>
                    </a:lnTo>
                    <a:cubicBezTo>
                      <a:pt x="568" y="1"/>
                      <a:pt x="558" y="0"/>
                      <a:pt x="548" y="0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" name="Google Shape;274;p6"/>
              <p:cNvSpPr/>
              <p:nvPr/>
            </p:nvSpPr>
            <p:spPr>
              <a:xfrm>
                <a:off x="2423300" y="1891325"/>
                <a:ext cx="14825" cy="16475"/>
              </a:xfrm>
              <a:custGeom>
                <a:avLst/>
                <a:gdLst/>
                <a:ahLst/>
                <a:cxnLst/>
                <a:rect l="l" t="t" r="r" b="b"/>
                <a:pathLst>
                  <a:path w="593" h="659" extrusionOk="0">
                    <a:moveTo>
                      <a:pt x="486" y="0"/>
                    </a:moveTo>
                    <a:cubicBezTo>
                      <a:pt x="480" y="0"/>
                      <a:pt x="474" y="1"/>
                      <a:pt x="469" y="2"/>
                    </a:cubicBezTo>
                    <a:cubicBezTo>
                      <a:pt x="442" y="18"/>
                      <a:pt x="409" y="40"/>
                      <a:pt x="383" y="67"/>
                    </a:cubicBezTo>
                    <a:cubicBezTo>
                      <a:pt x="275" y="207"/>
                      <a:pt x="167" y="346"/>
                      <a:pt x="65" y="481"/>
                    </a:cubicBezTo>
                    <a:cubicBezTo>
                      <a:pt x="55" y="497"/>
                      <a:pt x="55" y="513"/>
                      <a:pt x="44" y="529"/>
                    </a:cubicBezTo>
                    <a:cubicBezTo>
                      <a:pt x="44" y="534"/>
                      <a:pt x="38" y="551"/>
                      <a:pt x="38" y="556"/>
                    </a:cubicBezTo>
                    <a:lnTo>
                      <a:pt x="1" y="658"/>
                    </a:lnTo>
                    <a:lnTo>
                      <a:pt x="1" y="658"/>
                    </a:lnTo>
                    <a:lnTo>
                      <a:pt x="87" y="599"/>
                    </a:lnTo>
                    <a:cubicBezTo>
                      <a:pt x="178" y="534"/>
                      <a:pt x="393" y="314"/>
                      <a:pt x="528" y="142"/>
                    </a:cubicBezTo>
                    <a:cubicBezTo>
                      <a:pt x="544" y="126"/>
                      <a:pt x="549" y="115"/>
                      <a:pt x="555" y="94"/>
                    </a:cubicBezTo>
                    <a:cubicBezTo>
                      <a:pt x="555" y="88"/>
                      <a:pt x="565" y="77"/>
                      <a:pt x="571" y="67"/>
                    </a:cubicBezTo>
                    <a:lnTo>
                      <a:pt x="592" y="34"/>
                    </a:lnTo>
                    <a:lnTo>
                      <a:pt x="549" y="18"/>
                    </a:lnTo>
                    <a:cubicBezTo>
                      <a:pt x="544" y="18"/>
                      <a:pt x="538" y="13"/>
                      <a:pt x="528" y="13"/>
                    </a:cubicBezTo>
                    <a:cubicBezTo>
                      <a:pt x="516" y="5"/>
                      <a:pt x="501" y="0"/>
                      <a:pt x="486" y="0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275;p6"/>
              <p:cNvSpPr/>
              <p:nvPr/>
            </p:nvSpPr>
            <p:spPr>
              <a:xfrm>
                <a:off x="2503950" y="1912950"/>
                <a:ext cx="16425" cy="14600"/>
              </a:xfrm>
              <a:custGeom>
                <a:avLst/>
                <a:gdLst/>
                <a:ahLst/>
                <a:cxnLst/>
                <a:rect l="l" t="t" r="r" b="b"/>
                <a:pathLst>
                  <a:path w="657" h="584" extrusionOk="0">
                    <a:moveTo>
                      <a:pt x="556" y="0"/>
                    </a:moveTo>
                    <a:cubicBezTo>
                      <a:pt x="543" y="0"/>
                      <a:pt x="527" y="4"/>
                      <a:pt x="511" y="14"/>
                    </a:cubicBezTo>
                    <a:cubicBezTo>
                      <a:pt x="484" y="30"/>
                      <a:pt x="458" y="46"/>
                      <a:pt x="436" y="67"/>
                    </a:cubicBezTo>
                    <a:cubicBezTo>
                      <a:pt x="339" y="164"/>
                      <a:pt x="226" y="272"/>
                      <a:pt x="119" y="379"/>
                    </a:cubicBezTo>
                    <a:cubicBezTo>
                      <a:pt x="92" y="406"/>
                      <a:pt x="70" y="438"/>
                      <a:pt x="44" y="465"/>
                    </a:cubicBezTo>
                    <a:cubicBezTo>
                      <a:pt x="38" y="476"/>
                      <a:pt x="27" y="492"/>
                      <a:pt x="17" y="503"/>
                    </a:cubicBezTo>
                    <a:lnTo>
                      <a:pt x="1" y="530"/>
                    </a:lnTo>
                    <a:lnTo>
                      <a:pt x="65" y="583"/>
                    </a:lnTo>
                    <a:lnTo>
                      <a:pt x="92" y="567"/>
                    </a:lnTo>
                    <a:cubicBezTo>
                      <a:pt x="226" y="471"/>
                      <a:pt x="350" y="358"/>
                      <a:pt x="468" y="255"/>
                    </a:cubicBezTo>
                    <a:cubicBezTo>
                      <a:pt x="506" y="218"/>
                      <a:pt x="549" y="180"/>
                      <a:pt x="597" y="148"/>
                    </a:cubicBezTo>
                    <a:cubicBezTo>
                      <a:pt x="608" y="137"/>
                      <a:pt x="624" y="121"/>
                      <a:pt x="630" y="110"/>
                    </a:cubicBezTo>
                    <a:cubicBezTo>
                      <a:pt x="635" y="100"/>
                      <a:pt x="635" y="94"/>
                      <a:pt x="646" y="89"/>
                    </a:cubicBezTo>
                    <a:lnTo>
                      <a:pt x="656" y="67"/>
                    </a:lnTo>
                    <a:lnTo>
                      <a:pt x="635" y="46"/>
                    </a:lnTo>
                    <a:cubicBezTo>
                      <a:pt x="627" y="34"/>
                      <a:pt x="598" y="0"/>
                      <a:pt x="556" y="0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" name="Google Shape;276;p6"/>
              <p:cNvSpPr/>
              <p:nvPr/>
            </p:nvSpPr>
            <p:spPr>
              <a:xfrm>
                <a:off x="2511750" y="1916100"/>
                <a:ext cx="16825" cy="14550"/>
              </a:xfrm>
              <a:custGeom>
                <a:avLst/>
                <a:gdLst/>
                <a:ahLst/>
                <a:cxnLst/>
                <a:rect l="l" t="t" r="r" b="b"/>
                <a:pathLst>
                  <a:path w="673" h="582" extrusionOk="0">
                    <a:moveTo>
                      <a:pt x="592" y="0"/>
                    </a:moveTo>
                    <a:cubicBezTo>
                      <a:pt x="576" y="0"/>
                      <a:pt x="560" y="0"/>
                      <a:pt x="538" y="11"/>
                    </a:cubicBezTo>
                    <a:cubicBezTo>
                      <a:pt x="511" y="22"/>
                      <a:pt x="479" y="38"/>
                      <a:pt x="452" y="65"/>
                    </a:cubicBezTo>
                    <a:cubicBezTo>
                      <a:pt x="318" y="178"/>
                      <a:pt x="172" y="312"/>
                      <a:pt x="43" y="474"/>
                    </a:cubicBezTo>
                    <a:cubicBezTo>
                      <a:pt x="0" y="522"/>
                      <a:pt x="27" y="549"/>
                      <a:pt x="43" y="565"/>
                    </a:cubicBezTo>
                    <a:lnTo>
                      <a:pt x="65" y="581"/>
                    </a:lnTo>
                    <a:lnTo>
                      <a:pt x="81" y="565"/>
                    </a:lnTo>
                    <a:cubicBezTo>
                      <a:pt x="183" y="511"/>
                      <a:pt x="506" y="253"/>
                      <a:pt x="603" y="135"/>
                    </a:cubicBezTo>
                    <a:cubicBezTo>
                      <a:pt x="613" y="124"/>
                      <a:pt x="619" y="103"/>
                      <a:pt x="635" y="81"/>
                    </a:cubicBezTo>
                    <a:cubicBezTo>
                      <a:pt x="640" y="76"/>
                      <a:pt x="640" y="65"/>
                      <a:pt x="646" y="49"/>
                    </a:cubicBezTo>
                    <a:lnTo>
                      <a:pt x="672" y="0"/>
                    </a:ln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" name="Google Shape;277;p6"/>
              <p:cNvSpPr/>
              <p:nvPr/>
            </p:nvSpPr>
            <p:spPr>
              <a:xfrm>
                <a:off x="2523025" y="1917350"/>
                <a:ext cx="13200" cy="13550"/>
              </a:xfrm>
              <a:custGeom>
                <a:avLst/>
                <a:gdLst/>
                <a:ahLst/>
                <a:cxnLst/>
                <a:rect l="l" t="t" r="r" b="b"/>
                <a:pathLst>
                  <a:path w="528" h="542" extrusionOk="0">
                    <a:moveTo>
                      <a:pt x="411" y="0"/>
                    </a:moveTo>
                    <a:cubicBezTo>
                      <a:pt x="388" y="0"/>
                      <a:pt x="366" y="14"/>
                      <a:pt x="340" y="47"/>
                    </a:cubicBezTo>
                    <a:cubicBezTo>
                      <a:pt x="248" y="144"/>
                      <a:pt x="162" y="257"/>
                      <a:pt x="82" y="354"/>
                    </a:cubicBezTo>
                    <a:lnTo>
                      <a:pt x="17" y="429"/>
                    </a:lnTo>
                    <a:cubicBezTo>
                      <a:pt x="1" y="445"/>
                      <a:pt x="6" y="456"/>
                      <a:pt x="6" y="472"/>
                    </a:cubicBezTo>
                    <a:lnTo>
                      <a:pt x="6" y="488"/>
                    </a:lnTo>
                    <a:lnTo>
                      <a:pt x="6" y="542"/>
                    </a:lnTo>
                    <a:lnTo>
                      <a:pt x="55" y="515"/>
                    </a:lnTo>
                    <a:cubicBezTo>
                      <a:pt x="141" y="467"/>
                      <a:pt x="216" y="413"/>
                      <a:pt x="313" y="327"/>
                    </a:cubicBezTo>
                    <a:lnTo>
                      <a:pt x="350" y="289"/>
                    </a:lnTo>
                    <a:cubicBezTo>
                      <a:pt x="410" y="230"/>
                      <a:pt x="479" y="171"/>
                      <a:pt x="512" y="85"/>
                    </a:cubicBezTo>
                    <a:lnTo>
                      <a:pt x="528" y="58"/>
                    </a:lnTo>
                    <a:lnTo>
                      <a:pt x="506" y="47"/>
                    </a:lnTo>
                    <a:cubicBezTo>
                      <a:pt x="468" y="21"/>
                      <a:pt x="439" y="0"/>
                      <a:pt x="411" y="0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7"/>
          <p:cNvSpPr txBox="1">
            <a:spLocks noGrp="1"/>
          </p:cNvSpPr>
          <p:nvPr>
            <p:ph type="subTitle" idx="1"/>
          </p:nvPr>
        </p:nvSpPr>
        <p:spPr>
          <a:xfrm>
            <a:off x="703825" y="1358200"/>
            <a:ext cx="7536600" cy="166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280" name="Google Shape;280;p7"/>
          <p:cNvSpPr txBox="1">
            <a:spLocks noGrp="1"/>
          </p:cNvSpPr>
          <p:nvPr>
            <p:ph type="title"/>
          </p:nvPr>
        </p:nvSpPr>
        <p:spPr>
          <a:xfrm>
            <a:off x="720000" y="474850"/>
            <a:ext cx="77040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281" name="Google Shape;281;p7"/>
          <p:cNvGrpSpPr/>
          <p:nvPr/>
        </p:nvGrpSpPr>
        <p:grpSpPr>
          <a:xfrm>
            <a:off x="6652748" y="3692488"/>
            <a:ext cx="2177579" cy="1263599"/>
            <a:chOff x="6652748" y="3692488"/>
            <a:chExt cx="2177579" cy="1263599"/>
          </a:xfrm>
        </p:grpSpPr>
        <p:grpSp>
          <p:nvGrpSpPr>
            <p:cNvPr id="282" name="Google Shape;282;p7"/>
            <p:cNvGrpSpPr/>
            <p:nvPr/>
          </p:nvGrpSpPr>
          <p:grpSpPr>
            <a:xfrm>
              <a:off x="7784253" y="4217940"/>
              <a:ext cx="969686" cy="687569"/>
              <a:chOff x="5826075" y="827275"/>
              <a:chExt cx="225100" cy="159625"/>
            </a:xfrm>
          </p:grpSpPr>
          <p:sp>
            <p:nvSpPr>
              <p:cNvPr id="283" name="Google Shape;283;p7"/>
              <p:cNvSpPr/>
              <p:nvPr/>
            </p:nvSpPr>
            <p:spPr>
              <a:xfrm>
                <a:off x="5826075" y="904900"/>
                <a:ext cx="225100" cy="82000"/>
              </a:xfrm>
              <a:custGeom>
                <a:avLst/>
                <a:gdLst/>
                <a:ahLst/>
                <a:cxnLst/>
                <a:rect l="l" t="t" r="r" b="b"/>
                <a:pathLst>
                  <a:path w="9004" h="3280" extrusionOk="0">
                    <a:moveTo>
                      <a:pt x="8485" y="288"/>
                    </a:moveTo>
                    <a:lnTo>
                      <a:pt x="8485" y="288"/>
                    </a:lnTo>
                    <a:cubicBezTo>
                      <a:pt x="7577" y="1185"/>
                      <a:pt x="6636" y="2062"/>
                      <a:pt x="5797" y="3029"/>
                    </a:cubicBezTo>
                    <a:cubicBezTo>
                      <a:pt x="5781" y="3051"/>
                      <a:pt x="5776" y="3067"/>
                      <a:pt x="5770" y="3083"/>
                    </a:cubicBezTo>
                    <a:cubicBezTo>
                      <a:pt x="5759" y="3078"/>
                      <a:pt x="5749" y="3072"/>
                      <a:pt x="5733" y="3072"/>
                    </a:cubicBezTo>
                    <a:cubicBezTo>
                      <a:pt x="5252" y="3016"/>
                      <a:pt x="4762" y="3002"/>
                      <a:pt x="4272" y="3002"/>
                    </a:cubicBezTo>
                    <a:cubicBezTo>
                      <a:pt x="3831" y="3002"/>
                      <a:pt x="3391" y="3013"/>
                      <a:pt x="2958" y="3013"/>
                    </a:cubicBezTo>
                    <a:cubicBezTo>
                      <a:pt x="2909" y="3014"/>
                      <a:pt x="2860" y="3014"/>
                      <a:pt x="2811" y="3014"/>
                    </a:cubicBezTo>
                    <a:cubicBezTo>
                      <a:pt x="2447" y="3014"/>
                      <a:pt x="2080" y="3007"/>
                      <a:pt x="1712" y="3007"/>
                    </a:cubicBezTo>
                    <a:cubicBezTo>
                      <a:pt x="1242" y="3007"/>
                      <a:pt x="772" y="3018"/>
                      <a:pt x="308" y="3072"/>
                    </a:cubicBezTo>
                    <a:cubicBezTo>
                      <a:pt x="1297" y="2207"/>
                      <a:pt x="2200" y="1228"/>
                      <a:pt x="3120" y="298"/>
                    </a:cubicBezTo>
                    <a:lnTo>
                      <a:pt x="3120" y="298"/>
                    </a:lnTo>
                    <a:cubicBezTo>
                      <a:pt x="3109" y="503"/>
                      <a:pt x="3066" y="761"/>
                      <a:pt x="3147" y="949"/>
                    </a:cubicBezTo>
                    <a:cubicBezTo>
                      <a:pt x="3157" y="968"/>
                      <a:pt x="3179" y="977"/>
                      <a:pt x="3200" y="977"/>
                    </a:cubicBezTo>
                    <a:cubicBezTo>
                      <a:pt x="3222" y="977"/>
                      <a:pt x="3243" y="968"/>
                      <a:pt x="3254" y="949"/>
                    </a:cubicBezTo>
                    <a:cubicBezTo>
                      <a:pt x="3335" y="761"/>
                      <a:pt x="3292" y="503"/>
                      <a:pt x="3281" y="298"/>
                    </a:cubicBezTo>
                    <a:lnTo>
                      <a:pt x="3281" y="298"/>
                    </a:lnTo>
                    <a:cubicBezTo>
                      <a:pt x="3567" y="337"/>
                      <a:pt x="3861" y="349"/>
                      <a:pt x="4158" y="349"/>
                    </a:cubicBezTo>
                    <a:cubicBezTo>
                      <a:pt x="4691" y="349"/>
                      <a:pt x="5230" y="309"/>
                      <a:pt x="5738" y="309"/>
                    </a:cubicBezTo>
                    <a:cubicBezTo>
                      <a:pt x="6278" y="309"/>
                      <a:pt x="6828" y="330"/>
                      <a:pt x="7375" y="330"/>
                    </a:cubicBezTo>
                    <a:cubicBezTo>
                      <a:pt x="7748" y="330"/>
                      <a:pt x="8119" y="320"/>
                      <a:pt x="8485" y="288"/>
                    </a:cubicBezTo>
                    <a:close/>
                    <a:moveTo>
                      <a:pt x="3092" y="0"/>
                    </a:moveTo>
                    <a:cubicBezTo>
                      <a:pt x="3063" y="0"/>
                      <a:pt x="3033" y="12"/>
                      <a:pt x="3007" y="40"/>
                    </a:cubicBezTo>
                    <a:cubicBezTo>
                      <a:pt x="2018" y="1024"/>
                      <a:pt x="975" y="1976"/>
                      <a:pt x="61" y="3024"/>
                    </a:cubicBezTo>
                    <a:cubicBezTo>
                      <a:pt x="1" y="3099"/>
                      <a:pt x="61" y="3187"/>
                      <a:pt x="134" y="3187"/>
                    </a:cubicBezTo>
                    <a:cubicBezTo>
                      <a:pt x="140" y="3187"/>
                      <a:pt x="146" y="3187"/>
                      <a:pt x="152" y="3185"/>
                    </a:cubicBezTo>
                    <a:cubicBezTo>
                      <a:pt x="157" y="3185"/>
                      <a:pt x="163" y="3191"/>
                      <a:pt x="168" y="3191"/>
                    </a:cubicBezTo>
                    <a:cubicBezTo>
                      <a:pt x="705" y="3257"/>
                      <a:pt x="1258" y="3270"/>
                      <a:pt x="1810" y="3270"/>
                    </a:cubicBezTo>
                    <a:cubicBezTo>
                      <a:pt x="2132" y="3270"/>
                      <a:pt x="2454" y="3266"/>
                      <a:pt x="2771" y="3266"/>
                    </a:cubicBezTo>
                    <a:cubicBezTo>
                      <a:pt x="2830" y="3266"/>
                      <a:pt x="2889" y="3266"/>
                      <a:pt x="2948" y="3266"/>
                    </a:cubicBezTo>
                    <a:cubicBezTo>
                      <a:pt x="3372" y="3269"/>
                      <a:pt x="3803" y="3279"/>
                      <a:pt x="4232" y="3279"/>
                    </a:cubicBezTo>
                    <a:cubicBezTo>
                      <a:pt x="4733" y="3279"/>
                      <a:pt x="5233" y="3265"/>
                      <a:pt x="5722" y="3207"/>
                    </a:cubicBezTo>
                    <a:cubicBezTo>
                      <a:pt x="5754" y="3202"/>
                      <a:pt x="5776" y="3185"/>
                      <a:pt x="5781" y="3159"/>
                    </a:cubicBezTo>
                    <a:cubicBezTo>
                      <a:pt x="5798" y="3176"/>
                      <a:pt x="5822" y="3187"/>
                      <a:pt x="5847" y="3187"/>
                    </a:cubicBezTo>
                    <a:cubicBezTo>
                      <a:pt x="5869" y="3187"/>
                      <a:pt x="5893" y="3179"/>
                      <a:pt x="5915" y="3159"/>
                    </a:cubicBezTo>
                    <a:cubicBezTo>
                      <a:pt x="6969" y="2245"/>
                      <a:pt x="7921" y="1202"/>
                      <a:pt x="8899" y="218"/>
                    </a:cubicBezTo>
                    <a:cubicBezTo>
                      <a:pt x="9004" y="134"/>
                      <a:pt x="8916" y="5"/>
                      <a:pt x="8819" y="5"/>
                    </a:cubicBezTo>
                    <a:cubicBezTo>
                      <a:pt x="8791" y="5"/>
                      <a:pt x="8763" y="15"/>
                      <a:pt x="8738" y="40"/>
                    </a:cubicBezTo>
                    <a:lnTo>
                      <a:pt x="8663" y="116"/>
                    </a:lnTo>
                    <a:cubicBezTo>
                      <a:pt x="8657" y="116"/>
                      <a:pt x="8652" y="110"/>
                      <a:pt x="8636" y="110"/>
                    </a:cubicBezTo>
                    <a:cubicBezTo>
                      <a:pt x="8241" y="68"/>
                      <a:pt x="7838" y="56"/>
                      <a:pt x="7434" y="56"/>
                    </a:cubicBezTo>
                    <a:cubicBezTo>
                      <a:pt x="6936" y="56"/>
                      <a:pt x="6435" y="74"/>
                      <a:pt x="5944" y="74"/>
                    </a:cubicBezTo>
                    <a:cubicBezTo>
                      <a:pt x="5877" y="74"/>
                      <a:pt x="5810" y="73"/>
                      <a:pt x="5743" y="73"/>
                    </a:cubicBezTo>
                    <a:cubicBezTo>
                      <a:pt x="5248" y="73"/>
                      <a:pt x="4722" y="37"/>
                      <a:pt x="4202" y="37"/>
                    </a:cubicBezTo>
                    <a:cubicBezTo>
                      <a:pt x="3910" y="37"/>
                      <a:pt x="3621" y="48"/>
                      <a:pt x="3340" y="83"/>
                    </a:cubicBezTo>
                    <a:cubicBezTo>
                      <a:pt x="3340" y="73"/>
                      <a:pt x="3340" y="73"/>
                      <a:pt x="3335" y="73"/>
                    </a:cubicBezTo>
                    <a:lnTo>
                      <a:pt x="3302" y="73"/>
                    </a:lnTo>
                    <a:cubicBezTo>
                      <a:pt x="3297" y="73"/>
                      <a:pt x="3297" y="83"/>
                      <a:pt x="3302" y="83"/>
                    </a:cubicBezTo>
                    <a:lnTo>
                      <a:pt x="3308" y="83"/>
                    </a:lnTo>
                    <a:cubicBezTo>
                      <a:pt x="3276" y="89"/>
                      <a:pt x="3249" y="89"/>
                      <a:pt x="3216" y="94"/>
                    </a:cubicBezTo>
                    <a:cubicBezTo>
                      <a:pt x="3199" y="41"/>
                      <a:pt x="3147" y="0"/>
                      <a:pt x="3092" y="0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" name="Google Shape;284;p7"/>
              <p:cNvSpPr/>
              <p:nvPr/>
            </p:nvSpPr>
            <p:spPr>
              <a:xfrm>
                <a:off x="5903525" y="933825"/>
                <a:ext cx="3775" cy="10675"/>
              </a:xfrm>
              <a:custGeom>
                <a:avLst/>
                <a:gdLst/>
                <a:ahLst/>
                <a:cxnLst/>
                <a:rect l="l" t="t" r="r" b="b"/>
                <a:pathLst>
                  <a:path w="151" h="427" extrusionOk="0">
                    <a:moveTo>
                      <a:pt x="73" y="0"/>
                    </a:moveTo>
                    <a:cubicBezTo>
                      <a:pt x="42" y="0"/>
                      <a:pt x="11" y="20"/>
                      <a:pt x="11" y="61"/>
                    </a:cubicBezTo>
                    <a:lnTo>
                      <a:pt x="11" y="254"/>
                    </a:lnTo>
                    <a:cubicBezTo>
                      <a:pt x="11" y="308"/>
                      <a:pt x="0" y="367"/>
                      <a:pt x="43" y="410"/>
                    </a:cubicBezTo>
                    <a:cubicBezTo>
                      <a:pt x="54" y="421"/>
                      <a:pt x="66" y="426"/>
                      <a:pt x="77" y="426"/>
                    </a:cubicBezTo>
                    <a:cubicBezTo>
                      <a:pt x="88" y="426"/>
                      <a:pt x="97" y="421"/>
                      <a:pt x="102" y="410"/>
                    </a:cubicBezTo>
                    <a:cubicBezTo>
                      <a:pt x="151" y="367"/>
                      <a:pt x="135" y="308"/>
                      <a:pt x="135" y="254"/>
                    </a:cubicBezTo>
                    <a:lnTo>
                      <a:pt x="135" y="61"/>
                    </a:lnTo>
                    <a:cubicBezTo>
                      <a:pt x="135" y="20"/>
                      <a:pt x="104" y="0"/>
                      <a:pt x="73" y="0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" name="Google Shape;285;p7"/>
              <p:cNvSpPr/>
              <p:nvPr/>
            </p:nvSpPr>
            <p:spPr>
              <a:xfrm>
                <a:off x="5846700" y="968450"/>
                <a:ext cx="18275" cy="9550"/>
              </a:xfrm>
              <a:custGeom>
                <a:avLst/>
                <a:gdLst/>
                <a:ahLst/>
                <a:cxnLst/>
                <a:rect l="l" t="t" r="r" b="b"/>
                <a:pathLst>
                  <a:path w="731" h="382" extrusionOk="0">
                    <a:moveTo>
                      <a:pt x="600" y="0"/>
                    </a:moveTo>
                    <a:cubicBezTo>
                      <a:pt x="505" y="0"/>
                      <a:pt x="398" y="62"/>
                      <a:pt x="322" y="100"/>
                    </a:cubicBezTo>
                    <a:cubicBezTo>
                      <a:pt x="214" y="154"/>
                      <a:pt x="80" y="208"/>
                      <a:pt x="15" y="315"/>
                    </a:cubicBezTo>
                    <a:cubicBezTo>
                      <a:pt x="1" y="340"/>
                      <a:pt x="21" y="381"/>
                      <a:pt x="49" y="381"/>
                    </a:cubicBezTo>
                    <a:cubicBezTo>
                      <a:pt x="52" y="381"/>
                      <a:pt x="55" y="381"/>
                      <a:pt x="58" y="380"/>
                    </a:cubicBezTo>
                    <a:cubicBezTo>
                      <a:pt x="176" y="375"/>
                      <a:pt x="300" y="294"/>
                      <a:pt x="408" y="256"/>
                    </a:cubicBezTo>
                    <a:cubicBezTo>
                      <a:pt x="510" y="213"/>
                      <a:pt x="644" y="203"/>
                      <a:pt x="703" y="106"/>
                    </a:cubicBezTo>
                    <a:cubicBezTo>
                      <a:pt x="730" y="68"/>
                      <a:pt x="703" y="25"/>
                      <a:pt x="671" y="14"/>
                    </a:cubicBezTo>
                    <a:cubicBezTo>
                      <a:pt x="649" y="4"/>
                      <a:pt x="625" y="0"/>
                      <a:pt x="600" y="0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" name="Google Shape;286;p7"/>
              <p:cNvSpPr/>
              <p:nvPr/>
            </p:nvSpPr>
            <p:spPr>
              <a:xfrm>
                <a:off x="5872125" y="956300"/>
                <a:ext cx="1622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649" h="388" extrusionOk="0">
                    <a:moveTo>
                      <a:pt x="600" y="0"/>
                    </a:moveTo>
                    <a:cubicBezTo>
                      <a:pt x="407" y="0"/>
                      <a:pt x="229" y="151"/>
                      <a:pt x="73" y="242"/>
                    </a:cubicBezTo>
                    <a:cubicBezTo>
                      <a:pt x="1" y="288"/>
                      <a:pt x="43" y="387"/>
                      <a:pt x="114" y="387"/>
                    </a:cubicBezTo>
                    <a:cubicBezTo>
                      <a:pt x="126" y="387"/>
                      <a:pt x="140" y="384"/>
                      <a:pt x="154" y="377"/>
                    </a:cubicBezTo>
                    <a:cubicBezTo>
                      <a:pt x="315" y="291"/>
                      <a:pt x="530" y="215"/>
                      <a:pt x="633" y="54"/>
                    </a:cubicBezTo>
                    <a:cubicBezTo>
                      <a:pt x="649" y="27"/>
                      <a:pt x="627" y="0"/>
                      <a:pt x="600" y="0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287;p7"/>
              <p:cNvSpPr/>
              <p:nvPr/>
            </p:nvSpPr>
            <p:spPr>
              <a:xfrm>
                <a:off x="5898000" y="948250"/>
                <a:ext cx="9975" cy="6300"/>
              </a:xfrm>
              <a:custGeom>
                <a:avLst/>
                <a:gdLst/>
                <a:ahLst/>
                <a:cxnLst/>
                <a:rect l="l" t="t" r="r" b="b"/>
                <a:pathLst>
                  <a:path w="399" h="252" extrusionOk="0">
                    <a:moveTo>
                      <a:pt x="315" y="1"/>
                    </a:moveTo>
                    <a:cubicBezTo>
                      <a:pt x="273" y="1"/>
                      <a:pt x="234" y="26"/>
                      <a:pt x="194" y="48"/>
                    </a:cubicBezTo>
                    <a:cubicBezTo>
                      <a:pt x="151" y="70"/>
                      <a:pt x="103" y="97"/>
                      <a:pt x="49" y="113"/>
                    </a:cubicBezTo>
                    <a:cubicBezTo>
                      <a:pt x="6" y="134"/>
                      <a:pt x="1" y="188"/>
                      <a:pt x="22" y="215"/>
                    </a:cubicBezTo>
                    <a:cubicBezTo>
                      <a:pt x="36" y="242"/>
                      <a:pt x="57" y="252"/>
                      <a:pt x="81" y="252"/>
                    </a:cubicBezTo>
                    <a:cubicBezTo>
                      <a:pt x="95" y="252"/>
                      <a:pt x="110" y="248"/>
                      <a:pt x="124" y="242"/>
                    </a:cubicBezTo>
                    <a:lnTo>
                      <a:pt x="264" y="183"/>
                    </a:lnTo>
                    <a:cubicBezTo>
                      <a:pt x="313" y="161"/>
                      <a:pt x="366" y="150"/>
                      <a:pt x="382" y="102"/>
                    </a:cubicBezTo>
                    <a:cubicBezTo>
                      <a:pt x="399" y="59"/>
                      <a:pt x="382" y="21"/>
                      <a:pt x="345" y="5"/>
                    </a:cubicBezTo>
                    <a:cubicBezTo>
                      <a:pt x="335" y="2"/>
                      <a:pt x="325" y="1"/>
                      <a:pt x="315" y="1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288;p7"/>
              <p:cNvSpPr/>
              <p:nvPr/>
            </p:nvSpPr>
            <p:spPr>
              <a:xfrm>
                <a:off x="5915225" y="946175"/>
                <a:ext cx="17875" cy="4475"/>
              </a:xfrm>
              <a:custGeom>
                <a:avLst/>
                <a:gdLst/>
                <a:ahLst/>
                <a:cxnLst/>
                <a:rect l="l" t="t" r="r" b="b"/>
                <a:pathLst>
                  <a:path w="715" h="179" extrusionOk="0">
                    <a:moveTo>
                      <a:pt x="381" y="0"/>
                    </a:moveTo>
                    <a:cubicBezTo>
                      <a:pt x="277" y="0"/>
                      <a:pt x="173" y="13"/>
                      <a:pt x="91" y="24"/>
                    </a:cubicBezTo>
                    <a:cubicBezTo>
                      <a:pt x="3" y="29"/>
                      <a:pt x="0" y="169"/>
                      <a:pt x="82" y="169"/>
                    </a:cubicBezTo>
                    <a:cubicBezTo>
                      <a:pt x="85" y="169"/>
                      <a:pt x="88" y="169"/>
                      <a:pt x="91" y="169"/>
                    </a:cubicBezTo>
                    <a:cubicBezTo>
                      <a:pt x="164" y="165"/>
                      <a:pt x="236" y="161"/>
                      <a:pt x="306" y="161"/>
                    </a:cubicBezTo>
                    <a:cubicBezTo>
                      <a:pt x="335" y="161"/>
                      <a:pt x="364" y="162"/>
                      <a:pt x="392" y="163"/>
                    </a:cubicBezTo>
                    <a:cubicBezTo>
                      <a:pt x="458" y="167"/>
                      <a:pt x="519" y="178"/>
                      <a:pt x="578" y="178"/>
                    </a:cubicBezTo>
                    <a:cubicBezTo>
                      <a:pt x="606" y="178"/>
                      <a:pt x="634" y="176"/>
                      <a:pt x="661" y="169"/>
                    </a:cubicBezTo>
                    <a:cubicBezTo>
                      <a:pt x="710" y="158"/>
                      <a:pt x="715" y="88"/>
                      <a:pt x="677" y="61"/>
                    </a:cubicBezTo>
                    <a:cubicBezTo>
                      <a:pt x="597" y="14"/>
                      <a:pt x="489" y="0"/>
                      <a:pt x="381" y="0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" name="Google Shape;289;p7"/>
              <p:cNvSpPr/>
              <p:nvPr/>
            </p:nvSpPr>
            <p:spPr>
              <a:xfrm>
                <a:off x="5940200" y="945875"/>
                <a:ext cx="13475" cy="3725"/>
              </a:xfrm>
              <a:custGeom>
                <a:avLst/>
                <a:gdLst/>
                <a:ahLst/>
                <a:cxnLst/>
                <a:rect l="l" t="t" r="r" b="b"/>
                <a:pathLst>
                  <a:path w="539" h="149" extrusionOk="0">
                    <a:moveTo>
                      <a:pt x="394" y="1"/>
                    </a:moveTo>
                    <a:cubicBezTo>
                      <a:pt x="369" y="1"/>
                      <a:pt x="344" y="3"/>
                      <a:pt x="318" y="3"/>
                    </a:cubicBezTo>
                    <a:lnTo>
                      <a:pt x="92" y="3"/>
                    </a:lnTo>
                    <a:cubicBezTo>
                      <a:pt x="1" y="3"/>
                      <a:pt x="1" y="149"/>
                      <a:pt x="92" y="149"/>
                    </a:cubicBezTo>
                    <a:lnTo>
                      <a:pt x="318" y="149"/>
                    </a:lnTo>
                    <a:cubicBezTo>
                      <a:pt x="337" y="149"/>
                      <a:pt x="355" y="149"/>
                      <a:pt x="372" y="149"/>
                    </a:cubicBezTo>
                    <a:cubicBezTo>
                      <a:pt x="417" y="149"/>
                      <a:pt x="460" y="146"/>
                      <a:pt x="506" y="127"/>
                    </a:cubicBezTo>
                    <a:cubicBezTo>
                      <a:pt x="539" y="106"/>
                      <a:pt x="539" y="52"/>
                      <a:pt x="506" y="36"/>
                    </a:cubicBezTo>
                    <a:cubicBezTo>
                      <a:pt x="468" y="7"/>
                      <a:pt x="431" y="1"/>
                      <a:pt x="394" y="1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" name="Google Shape;290;p7"/>
              <p:cNvSpPr/>
              <p:nvPr/>
            </p:nvSpPr>
            <p:spPr>
              <a:xfrm>
                <a:off x="5964225" y="944775"/>
                <a:ext cx="12300" cy="4375"/>
              </a:xfrm>
              <a:custGeom>
                <a:avLst/>
                <a:gdLst/>
                <a:ahLst/>
                <a:cxnLst/>
                <a:rect l="l" t="t" r="r" b="b"/>
                <a:pathLst>
                  <a:path w="492" h="175" extrusionOk="0">
                    <a:moveTo>
                      <a:pt x="98" y="0"/>
                    </a:moveTo>
                    <a:cubicBezTo>
                      <a:pt x="28" y="0"/>
                      <a:pt x="0" y="130"/>
                      <a:pt x="83" y="144"/>
                    </a:cubicBezTo>
                    <a:cubicBezTo>
                      <a:pt x="152" y="161"/>
                      <a:pt x="227" y="174"/>
                      <a:pt x="300" y="174"/>
                    </a:cubicBezTo>
                    <a:cubicBezTo>
                      <a:pt x="342" y="174"/>
                      <a:pt x="383" y="170"/>
                      <a:pt x="422" y="160"/>
                    </a:cubicBezTo>
                    <a:cubicBezTo>
                      <a:pt x="491" y="155"/>
                      <a:pt x="470" y="64"/>
                      <a:pt x="416" y="58"/>
                    </a:cubicBezTo>
                    <a:cubicBezTo>
                      <a:pt x="314" y="47"/>
                      <a:pt x="223" y="37"/>
                      <a:pt x="121" y="4"/>
                    </a:cubicBezTo>
                    <a:cubicBezTo>
                      <a:pt x="112" y="1"/>
                      <a:pt x="105" y="0"/>
                      <a:pt x="98" y="0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" name="Google Shape;291;p7"/>
              <p:cNvSpPr/>
              <p:nvPr/>
            </p:nvSpPr>
            <p:spPr>
              <a:xfrm>
                <a:off x="5981875" y="945250"/>
                <a:ext cx="10375" cy="3900"/>
              </a:xfrm>
              <a:custGeom>
                <a:avLst/>
                <a:gdLst/>
                <a:ahLst/>
                <a:cxnLst/>
                <a:rect l="l" t="t" r="r" b="b"/>
                <a:pathLst>
                  <a:path w="415" h="156" extrusionOk="0">
                    <a:moveTo>
                      <a:pt x="92" y="0"/>
                    </a:moveTo>
                    <a:cubicBezTo>
                      <a:pt x="10" y="0"/>
                      <a:pt x="1" y="115"/>
                      <a:pt x="87" y="125"/>
                    </a:cubicBezTo>
                    <a:cubicBezTo>
                      <a:pt x="140" y="136"/>
                      <a:pt x="199" y="141"/>
                      <a:pt x="253" y="147"/>
                    </a:cubicBezTo>
                    <a:cubicBezTo>
                      <a:pt x="282" y="150"/>
                      <a:pt x="308" y="155"/>
                      <a:pt x="333" y="155"/>
                    </a:cubicBezTo>
                    <a:cubicBezTo>
                      <a:pt x="354" y="155"/>
                      <a:pt x="376" y="151"/>
                      <a:pt x="398" y="136"/>
                    </a:cubicBezTo>
                    <a:cubicBezTo>
                      <a:pt x="409" y="120"/>
                      <a:pt x="415" y="93"/>
                      <a:pt x="404" y="82"/>
                    </a:cubicBezTo>
                    <a:cubicBezTo>
                      <a:pt x="377" y="28"/>
                      <a:pt x="328" y="34"/>
                      <a:pt x="275" y="28"/>
                    </a:cubicBezTo>
                    <a:cubicBezTo>
                      <a:pt x="221" y="18"/>
                      <a:pt x="162" y="7"/>
                      <a:pt x="108" y="2"/>
                    </a:cubicBezTo>
                    <a:cubicBezTo>
                      <a:pt x="102" y="1"/>
                      <a:pt x="97" y="0"/>
                      <a:pt x="92" y="0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" name="Google Shape;292;p7"/>
              <p:cNvSpPr/>
              <p:nvPr/>
            </p:nvSpPr>
            <p:spPr>
              <a:xfrm>
                <a:off x="5914550" y="879800"/>
                <a:ext cx="126625" cy="7725"/>
              </a:xfrm>
              <a:custGeom>
                <a:avLst/>
                <a:gdLst/>
                <a:ahLst/>
                <a:cxnLst/>
                <a:rect l="l" t="t" r="r" b="b"/>
                <a:pathLst>
                  <a:path w="5065" h="309" extrusionOk="0">
                    <a:moveTo>
                      <a:pt x="4001" y="0"/>
                    </a:moveTo>
                    <a:cubicBezTo>
                      <a:pt x="3531" y="0"/>
                      <a:pt x="3055" y="35"/>
                      <a:pt x="2608" y="44"/>
                    </a:cubicBezTo>
                    <a:cubicBezTo>
                      <a:pt x="1763" y="50"/>
                      <a:pt x="925" y="71"/>
                      <a:pt x="86" y="82"/>
                    </a:cubicBezTo>
                    <a:cubicBezTo>
                      <a:pt x="0" y="82"/>
                      <a:pt x="0" y="216"/>
                      <a:pt x="86" y="216"/>
                    </a:cubicBezTo>
                    <a:cubicBezTo>
                      <a:pt x="925" y="232"/>
                      <a:pt x="1763" y="254"/>
                      <a:pt x="2608" y="265"/>
                    </a:cubicBezTo>
                    <a:cubicBezTo>
                      <a:pt x="3055" y="274"/>
                      <a:pt x="3531" y="309"/>
                      <a:pt x="4001" y="309"/>
                    </a:cubicBezTo>
                    <a:cubicBezTo>
                      <a:pt x="4338" y="309"/>
                      <a:pt x="4672" y="291"/>
                      <a:pt x="4989" y="232"/>
                    </a:cubicBezTo>
                    <a:cubicBezTo>
                      <a:pt x="5064" y="216"/>
                      <a:pt x="5064" y="93"/>
                      <a:pt x="4989" y="77"/>
                    </a:cubicBezTo>
                    <a:cubicBezTo>
                      <a:pt x="4672" y="18"/>
                      <a:pt x="4338" y="0"/>
                      <a:pt x="4001" y="0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" name="Google Shape;293;p7"/>
              <p:cNvSpPr/>
              <p:nvPr/>
            </p:nvSpPr>
            <p:spPr>
              <a:xfrm>
                <a:off x="5912925" y="862275"/>
                <a:ext cx="9700" cy="12650"/>
              </a:xfrm>
              <a:custGeom>
                <a:avLst/>
                <a:gdLst/>
                <a:ahLst/>
                <a:cxnLst/>
                <a:rect l="l" t="t" r="r" b="b"/>
                <a:pathLst>
                  <a:path w="388" h="506" extrusionOk="0">
                    <a:moveTo>
                      <a:pt x="211" y="1"/>
                    </a:moveTo>
                    <a:cubicBezTo>
                      <a:pt x="204" y="1"/>
                      <a:pt x="196" y="2"/>
                      <a:pt x="189" y="3"/>
                    </a:cubicBezTo>
                    <a:cubicBezTo>
                      <a:pt x="49" y="62"/>
                      <a:pt x="17" y="251"/>
                      <a:pt x="0" y="385"/>
                    </a:cubicBezTo>
                    <a:cubicBezTo>
                      <a:pt x="11" y="444"/>
                      <a:pt x="49" y="487"/>
                      <a:pt x="97" y="503"/>
                    </a:cubicBezTo>
                    <a:cubicBezTo>
                      <a:pt x="105" y="505"/>
                      <a:pt x="113" y="506"/>
                      <a:pt x="121" y="506"/>
                    </a:cubicBezTo>
                    <a:cubicBezTo>
                      <a:pt x="165" y="506"/>
                      <a:pt x="203" y="482"/>
                      <a:pt x="226" y="450"/>
                    </a:cubicBezTo>
                    <a:cubicBezTo>
                      <a:pt x="296" y="347"/>
                      <a:pt x="388" y="181"/>
                      <a:pt x="318" y="57"/>
                    </a:cubicBezTo>
                    <a:cubicBezTo>
                      <a:pt x="299" y="25"/>
                      <a:pt x="254" y="1"/>
                      <a:pt x="211" y="1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" name="Google Shape;294;p7"/>
              <p:cNvSpPr/>
              <p:nvPr/>
            </p:nvSpPr>
            <p:spPr>
              <a:xfrm>
                <a:off x="5919375" y="842825"/>
                <a:ext cx="12250" cy="12900"/>
              </a:xfrm>
              <a:custGeom>
                <a:avLst/>
                <a:gdLst/>
                <a:ahLst/>
                <a:cxnLst/>
                <a:rect l="l" t="t" r="r" b="b"/>
                <a:pathLst>
                  <a:path w="490" h="516" extrusionOk="0">
                    <a:moveTo>
                      <a:pt x="367" y="0"/>
                    </a:moveTo>
                    <a:cubicBezTo>
                      <a:pt x="301" y="0"/>
                      <a:pt x="241" y="81"/>
                      <a:pt x="210" y="125"/>
                    </a:cubicBezTo>
                    <a:lnTo>
                      <a:pt x="49" y="367"/>
                    </a:lnTo>
                    <a:cubicBezTo>
                      <a:pt x="0" y="443"/>
                      <a:pt x="67" y="515"/>
                      <a:pt x="137" y="515"/>
                    </a:cubicBezTo>
                    <a:cubicBezTo>
                      <a:pt x="168" y="515"/>
                      <a:pt x="198" y="502"/>
                      <a:pt x="221" y="470"/>
                    </a:cubicBezTo>
                    <a:cubicBezTo>
                      <a:pt x="275" y="389"/>
                      <a:pt x="345" y="314"/>
                      <a:pt x="388" y="233"/>
                    </a:cubicBezTo>
                    <a:cubicBezTo>
                      <a:pt x="425" y="174"/>
                      <a:pt x="490" y="56"/>
                      <a:pt x="409" y="13"/>
                    </a:cubicBezTo>
                    <a:cubicBezTo>
                      <a:pt x="395" y="4"/>
                      <a:pt x="381" y="0"/>
                      <a:pt x="367" y="0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295;p7"/>
              <p:cNvSpPr/>
              <p:nvPr/>
            </p:nvSpPr>
            <p:spPr>
              <a:xfrm>
                <a:off x="5937050" y="832500"/>
                <a:ext cx="14875" cy="8075"/>
              </a:xfrm>
              <a:custGeom>
                <a:avLst/>
                <a:gdLst/>
                <a:ahLst/>
                <a:cxnLst/>
                <a:rect l="l" t="t" r="r" b="b"/>
                <a:pathLst>
                  <a:path w="595" h="323" extrusionOk="0">
                    <a:moveTo>
                      <a:pt x="503" y="1"/>
                    </a:moveTo>
                    <a:cubicBezTo>
                      <a:pt x="428" y="1"/>
                      <a:pt x="363" y="38"/>
                      <a:pt x="294" y="76"/>
                    </a:cubicBezTo>
                    <a:lnTo>
                      <a:pt x="78" y="173"/>
                    </a:lnTo>
                    <a:cubicBezTo>
                      <a:pt x="1" y="197"/>
                      <a:pt x="42" y="323"/>
                      <a:pt x="114" y="323"/>
                    </a:cubicBezTo>
                    <a:cubicBezTo>
                      <a:pt x="121" y="323"/>
                      <a:pt x="129" y="321"/>
                      <a:pt x="138" y="318"/>
                    </a:cubicBezTo>
                    <a:cubicBezTo>
                      <a:pt x="213" y="291"/>
                      <a:pt x="288" y="253"/>
                      <a:pt x="363" y="227"/>
                    </a:cubicBezTo>
                    <a:cubicBezTo>
                      <a:pt x="428" y="200"/>
                      <a:pt x="509" y="184"/>
                      <a:pt x="557" y="130"/>
                    </a:cubicBezTo>
                    <a:cubicBezTo>
                      <a:pt x="595" y="81"/>
                      <a:pt x="568" y="1"/>
                      <a:pt x="503" y="1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" name="Google Shape;296;p7"/>
              <p:cNvSpPr/>
              <p:nvPr/>
            </p:nvSpPr>
            <p:spPr>
              <a:xfrm>
                <a:off x="5960275" y="827275"/>
                <a:ext cx="16775" cy="6600"/>
              </a:xfrm>
              <a:custGeom>
                <a:avLst/>
                <a:gdLst/>
                <a:ahLst/>
                <a:cxnLst/>
                <a:rect l="l" t="t" r="r" b="b"/>
                <a:pathLst>
                  <a:path w="671" h="264" extrusionOk="0">
                    <a:moveTo>
                      <a:pt x="522" y="0"/>
                    </a:moveTo>
                    <a:cubicBezTo>
                      <a:pt x="483" y="0"/>
                      <a:pt x="440" y="11"/>
                      <a:pt x="391" y="22"/>
                    </a:cubicBezTo>
                    <a:cubicBezTo>
                      <a:pt x="300" y="43"/>
                      <a:pt x="198" y="59"/>
                      <a:pt x="106" y="81"/>
                    </a:cubicBezTo>
                    <a:cubicBezTo>
                      <a:pt x="1" y="102"/>
                      <a:pt x="15" y="264"/>
                      <a:pt x="118" y="264"/>
                    </a:cubicBezTo>
                    <a:cubicBezTo>
                      <a:pt x="119" y="264"/>
                      <a:pt x="121" y="264"/>
                      <a:pt x="123" y="264"/>
                    </a:cubicBezTo>
                    <a:cubicBezTo>
                      <a:pt x="225" y="247"/>
                      <a:pt x="322" y="242"/>
                      <a:pt x="418" y="231"/>
                    </a:cubicBezTo>
                    <a:cubicBezTo>
                      <a:pt x="510" y="215"/>
                      <a:pt x="596" y="221"/>
                      <a:pt x="649" y="140"/>
                    </a:cubicBezTo>
                    <a:cubicBezTo>
                      <a:pt x="671" y="113"/>
                      <a:pt x="660" y="70"/>
                      <a:pt x="633" y="43"/>
                    </a:cubicBezTo>
                    <a:cubicBezTo>
                      <a:pt x="598" y="11"/>
                      <a:pt x="562" y="0"/>
                      <a:pt x="522" y="0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" name="Google Shape;297;p7"/>
              <p:cNvSpPr/>
              <p:nvPr/>
            </p:nvSpPr>
            <p:spPr>
              <a:xfrm>
                <a:off x="5988500" y="828750"/>
                <a:ext cx="15450" cy="5350"/>
              </a:xfrm>
              <a:custGeom>
                <a:avLst/>
                <a:gdLst/>
                <a:ahLst/>
                <a:cxnLst/>
                <a:rect l="l" t="t" r="r" b="b"/>
                <a:pathLst>
                  <a:path w="618" h="214" extrusionOk="0">
                    <a:moveTo>
                      <a:pt x="102" y="0"/>
                    </a:moveTo>
                    <a:cubicBezTo>
                      <a:pt x="15" y="0"/>
                      <a:pt x="0" y="146"/>
                      <a:pt x="85" y="156"/>
                    </a:cubicBezTo>
                    <a:cubicBezTo>
                      <a:pt x="187" y="172"/>
                      <a:pt x="279" y="183"/>
                      <a:pt x="381" y="199"/>
                    </a:cubicBezTo>
                    <a:cubicBezTo>
                      <a:pt x="418" y="205"/>
                      <a:pt x="459" y="214"/>
                      <a:pt x="496" y="214"/>
                    </a:cubicBezTo>
                    <a:cubicBezTo>
                      <a:pt x="534" y="214"/>
                      <a:pt x="569" y="205"/>
                      <a:pt x="596" y="172"/>
                    </a:cubicBezTo>
                    <a:cubicBezTo>
                      <a:pt x="606" y="151"/>
                      <a:pt x="617" y="129"/>
                      <a:pt x="601" y="108"/>
                    </a:cubicBezTo>
                    <a:cubicBezTo>
                      <a:pt x="563" y="38"/>
                      <a:pt x="472" y="43"/>
                      <a:pt x="402" y="38"/>
                    </a:cubicBezTo>
                    <a:cubicBezTo>
                      <a:pt x="300" y="22"/>
                      <a:pt x="203" y="16"/>
                      <a:pt x="106" y="0"/>
                    </a:cubicBezTo>
                    <a:cubicBezTo>
                      <a:pt x="105" y="0"/>
                      <a:pt x="103" y="0"/>
                      <a:pt x="102" y="0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" name="Google Shape;298;p7"/>
              <p:cNvSpPr/>
              <p:nvPr/>
            </p:nvSpPr>
            <p:spPr>
              <a:xfrm>
                <a:off x="6012650" y="835650"/>
                <a:ext cx="11900" cy="9850"/>
              </a:xfrm>
              <a:custGeom>
                <a:avLst/>
                <a:gdLst/>
                <a:ahLst/>
                <a:cxnLst/>
                <a:rect l="l" t="t" r="r" b="b"/>
                <a:pathLst>
                  <a:path w="476" h="394" extrusionOk="0">
                    <a:moveTo>
                      <a:pt x="116" y="0"/>
                    </a:moveTo>
                    <a:cubicBezTo>
                      <a:pt x="54" y="0"/>
                      <a:pt x="1" y="77"/>
                      <a:pt x="60" y="127"/>
                    </a:cubicBezTo>
                    <a:cubicBezTo>
                      <a:pt x="140" y="219"/>
                      <a:pt x="227" y="310"/>
                      <a:pt x="329" y="380"/>
                    </a:cubicBezTo>
                    <a:cubicBezTo>
                      <a:pt x="343" y="390"/>
                      <a:pt x="357" y="394"/>
                      <a:pt x="370" y="394"/>
                    </a:cubicBezTo>
                    <a:cubicBezTo>
                      <a:pt x="432" y="394"/>
                      <a:pt x="475" y="304"/>
                      <a:pt x="431" y="251"/>
                    </a:cubicBezTo>
                    <a:cubicBezTo>
                      <a:pt x="356" y="165"/>
                      <a:pt x="253" y="95"/>
                      <a:pt x="167" y="20"/>
                    </a:cubicBezTo>
                    <a:cubicBezTo>
                      <a:pt x="151" y="6"/>
                      <a:pt x="133" y="0"/>
                      <a:pt x="116" y="0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" name="Google Shape;299;p7"/>
              <p:cNvSpPr/>
              <p:nvPr/>
            </p:nvSpPr>
            <p:spPr>
              <a:xfrm>
                <a:off x="6027225" y="852200"/>
                <a:ext cx="9050" cy="11950"/>
              </a:xfrm>
              <a:custGeom>
                <a:avLst/>
                <a:gdLst/>
                <a:ahLst/>
                <a:cxnLst/>
                <a:rect l="l" t="t" r="r" b="b"/>
                <a:pathLst>
                  <a:path w="362" h="478" extrusionOk="0">
                    <a:moveTo>
                      <a:pt x="112" y="0"/>
                    </a:moveTo>
                    <a:cubicBezTo>
                      <a:pt x="58" y="0"/>
                      <a:pt x="1" y="67"/>
                      <a:pt x="41" y="116"/>
                    </a:cubicBezTo>
                    <a:cubicBezTo>
                      <a:pt x="79" y="164"/>
                      <a:pt x="117" y="218"/>
                      <a:pt x="144" y="272"/>
                    </a:cubicBezTo>
                    <a:cubicBezTo>
                      <a:pt x="170" y="326"/>
                      <a:pt x="187" y="390"/>
                      <a:pt x="213" y="444"/>
                    </a:cubicBezTo>
                    <a:cubicBezTo>
                      <a:pt x="230" y="467"/>
                      <a:pt x="256" y="478"/>
                      <a:pt x="282" y="478"/>
                    </a:cubicBezTo>
                    <a:cubicBezTo>
                      <a:pt x="323" y="478"/>
                      <a:pt x="362" y="450"/>
                      <a:pt x="359" y="401"/>
                    </a:cubicBezTo>
                    <a:cubicBezTo>
                      <a:pt x="342" y="261"/>
                      <a:pt x="251" y="132"/>
                      <a:pt x="160" y="25"/>
                    </a:cubicBezTo>
                    <a:cubicBezTo>
                      <a:pt x="146" y="7"/>
                      <a:pt x="129" y="0"/>
                      <a:pt x="112" y="0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" name="Google Shape;300;p7"/>
              <p:cNvSpPr/>
              <p:nvPr/>
            </p:nvSpPr>
            <p:spPr>
              <a:xfrm>
                <a:off x="6036450" y="869500"/>
                <a:ext cx="4850" cy="7100"/>
              </a:xfrm>
              <a:custGeom>
                <a:avLst/>
                <a:gdLst/>
                <a:ahLst/>
                <a:cxnLst/>
                <a:rect l="l" t="t" r="r" b="b"/>
                <a:pathLst>
                  <a:path w="194" h="284" extrusionOk="0">
                    <a:moveTo>
                      <a:pt x="100" y="0"/>
                    </a:moveTo>
                    <a:cubicBezTo>
                      <a:pt x="52" y="0"/>
                      <a:pt x="0" y="40"/>
                      <a:pt x="16" y="101"/>
                    </a:cubicBezTo>
                    <a:cubicBezTo>
                      <a:pt x="22" y="134"/>
                      <a:pt x="33" y="166"/>
                      <a:pt x="43" y="198"/>
                    </a:cubicBezTo>
                    <a:cubicBezTo>
                      <a:pt x="54" y="241"/>
                      <a:pt x="70" y="263"/>
                      <a:pt x="108" y="279"/>
                    </a:cubicBezTo>
                    <a:cubicBezTo>
                      <a:pt x="114" y="282"/>
                      <a:pt x="121" y="283"/>
                      <a:pt x="128" y="283"/>
                    </a:cubicBezTo>
                    <a:cubicBezTo>
                      <a:pt x="144" y="283"/>
                      <a:pt x="159" y="276"/>
                      <a:pt x="167" y="268"/>
                    </a:cubicBezTo>
                    <a:cubicBezTo>
                      <a:pt x="194" y="236"/>
                      <a:pt x="194" y="209"/>
                      <a:pt x="188" y="161"/>
                    </a:cubicBezTo>
                    <a:lnTo>
                      <a:pt x="167" y="58"/>
                    </a:lnTo>
                    <a:cubicBezTo>
                      <a:pt x="161" y="18"/>
                      <a:pt x="131" y="0"/>
                      <a:pt x="100" y="0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" name="Google Shape;301;p7"/>
              <p:cNvSpPr/>
              <p:nvPr/>
            </p:nvSpPr>
            <p:spPr>
              <a:xfrm>
                <a:off x="5962650" y="850450"/>
                <a:ext cx="32925" cy="23350"/>
              </a:xfrm>
              <a:custGeom>
                <a:avLst/>
                <a:gdLst/>
                <a:ahLst/>
                <a:cxnLst/>
                <a:rect l="l" t="t" r="r" b="b"/>
                <a:pathLst>
                  <a:path w="1317" h="934" extrusionOk="0">
                    <a:moveTo>
                      <a:pt x="539" y="0"/>
                    </a:moveTo>
                    <a:cubicBezTo>
                      <a:pt x="406" y="0"/>
                      <a:pt x="275" y="47"/>
                      <a:pt x="178" y="154"/>
                    </a:cubicBezTo>
                    <a:cubicBezTo>
                      <a:pt x="38" y="310"/>
                      <a:pt x="1" y="568"/>
                      <a:pt x="124" y="740"/>
                    </a:cubicBezTo>
                    <a:cubicBezTo>
                      <a:pt x="206" y="861"/>
                      <a:pt x="351" y="934"/>
                      <a:pt x="495" y="934"/>
                    </a:cubicBezTo>
                    <a:cubicBezTo>
                      <a:pt x="550" y="934"/>
                      <a:pt x="605" y="923"/>
                      <a:pt x="657" y="901"/>
                    </a:cubicBezTo>
                    <a:cubicBezTo>
                      <a:pt x="823" y="831"/>
                      <a:pt x="909" y="675"/>
                      <a:pt x="963" y="503"/>
                    </a:cubicBezTo>
                    <a:cubicBezTo>
                      <a:pt x="1022" y="595"/>
                      <a:pt x="1092" y="681"/>
                      <a:pt x="1178" y="740"/>
                    </a:cubicBezTo>
                    <a:cubicBezTo>
                      <a:pt x="1193" y="750"/>
                      <a:pt x="1207" y="755"/>
                      <a:pt x="1221" y="755"/>
                    </a:cubicBezTo>
                    <a:cubicBezTo>
                      <a:pt x="1277" y="755"/>
                      <a:pt x="1317" y="679"/>
                      <a:pt x="1291" y="627"/>
                    </a:cubicBezTo>
                    <a:cubicBezTo>
                      <a:pt x="1210" y="476"/>
                      <a:pt x="1097" y="353"/>
                      <a:pt x="1011" y="202"/>
                    </a:cubicBezTo>
                    <a:cubicBezTo>
                      <a:pt x="992" y="173"/>
                      <a:pt x="957" y="158"/>
                      <a:pt x="923" y="158"/>
                    </a:cubicBezTo>
                    <a:cubicBezTo>
                      <a:pt x="881" y="158"/>
                      <a:pt x="840" y="180"/>
                      <a:pt x="829" y="224"/>
                    </a:cubicBezTo>
                    <a:cubicBezTo>
                      <a:pt x="798" y="401"/>
                      <a:pt x="704" y="743"/>
                      <a:pt x="498" y="743"/>
                    </a:cubicBezTo>
                    <a:cubicBezTo>
                      <a:pt x="454" y="743"/>
                      <a:pt x="405" y="727"/>
                      <a:pt x="350" y="691"/>
                    </a:cubicBezTo>
                    <a:cubicBezTo>
                      <a:pt x="189" y="595"/>
                      <a:pt x="184" y="385"/>
                      <a:pt x="318" y="256"/>
                    </a:cubicBezTo>
                    <a:cubicBezTo>
                      <a:pt x="390" y="187"/>
                      <a:pt x="470" y="158"/>
                      <a:pt x="554" y="158"/>
                    </a:cubicBezTo>
                    <a:cubicBezTo>
                      <a:pt x="613" y="158"/>
                      <a:pt x="675" y="172"/>
                      <a:pt x="737" y="197"/>
                    </a:cubicBezTo>
                    <a:cubicBezTo>
                      <a:pt x="745" y="200"/>
                      <a:pt x="753" y="202"/>
                      <a:pt x="760" y="202"/>
                    </a:cubicBezTo>
                    <a:cubicBezTo>
                      <a:pt x="824" y="202"/>
                      <a:pt x="869" y="86"/>
                      <a:pt x="796" y="57"/>
                    </a:cubicBezTo>
                    <a:cubicBezTo>
                      <a:pt x="715" y="21"/>
                      <a:pt x="626" y="0"/>
                      <a:pt x="539" y="0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02" name="Google Shape;302;p7"/>
            <p:cNvSpPr/>
            <p:nvPr/>
          </p:nvSpPr>
          <p:spPr>
            <a:xfrm>
              <a:off x="8277318" y="3692488"/>
              <a:ext cx="229400" cy="247299"/>
            </a:xfrm>
            <a:custGeom>
              <a:avLst/>
              <a:gdLst/>
              <a:ahLst/>
              <a:cxnLst/>
              <a:rect l="l" t="t" r="r" b="b"/>
              <a:pathLst>
                <a:path w="3345" h="3606" extrusionOk="0">
                  <a:moveTo>
                    <a:pt x="3151" y="815"/>
                  </a:moveTo>
                  <a:lnTo>
                    <a:pt x="3189" y="847"/>
                  </a:lnTo>
                  <a:cubicBezTo>
                    <a:pt x="3173" y="880"/>
                    <a:pt x="3146" y="907"/>
                    <a:pt x="3108" y="939"/>
                  </a:cubicBezTo>
                  <a:lnTo>
                    <a:pt x="3081" y="901"/>
                  </a:lnTo>
                  <a:cubicBezTo>
                    <a:pt x="3097" y="874"/>
                    <a:pt x="3119" y="853"/>
                    <a:pt x="3135" y="831"/>
                  </a:cubicBezTo>
                  <a:cubicBezTo>
                    <a:pt x="3140" y="826"/>
                    <a:pt x="3140" y="815"/>
                    <a:pt x="3151" y="815"/>
                  </a:cubicBezTo>
                  <a:close/>
                  <a:moveTo>
                    <a:pt x="2985" y="998"/>
                  </a:moveTo>
                  <a:lnTo>
                    <a:pt x="3017" y="1041"/>
                  </a:lnTo>
                  <a:lnTo>
                    <a:pt x="2920" y="1127"/>
                  </a:lnTo>
                  <a:lnTo>
                    <a:pt x="2893" y="1084"/>
                  </a:lnTo>
                  <a:cubicBezTo>
                    <a:pt x="2915" y="1052"/>
                    <a:pt x="2942" y="1025"/>
                    <a:pt x="2985" y="998"/>
                  </a:cubicBezTo>
                  <a:close/>
                  <a:moveTo>
                    <a:pt x="2786" y="1181"/>
                  </a:moveTo>
                  <a:cubicBezTo>
                    <a:pt x="2802" y="1186"/>
                    <a:pt x="2807" y="1202"/>
                    <a:pt x="2818" y="1224"/>
                  </a:cubicBezTo>
                  <a:lnTo>
                    <a:pt x="2829" y="1229"/>
                  </a:lnTo>
                  <a:lnTo>
                    <a:pt x="2705" y="1347"/>
                  </a:lnTo>
                  <a:lnTo>
                    <a:pt x="2678" y="1288"/>
                  </a:lnTo>
                  <a:cubicBezTo>
                    <a:pt x="2694" y="1267"/>
                    <a:pt x="2716" y="1256"/>
                    <a:pt x="2726" y="1235"/>
                  </a:cubicBezTo>
                  <a:cubicBezTo>
                    <a:pt x="2748" y="1213"/>
                    <a:pt x="2759" y="1202"/>
                    <a:pt x="2780" y="1186"/>
                  </a:cubicBezTo>
                  <a:lnTo>
                    <a:pt x="2786" y="1181"/>
                  </a:lnTo>
                  <a:close/>
                  <a:moveTo>
                    <a:pt x="2571" y="1390"/>
                  </a:moveTo>
                  <a:cubicBezTo>
                    <a:pt x="2581" y="1396"/>
                    <a:pt x="2587" y="1396"/>
                    <a:pt x="2587" y="1401"/>
                  </a:cubicBezTo>
                  <a:cubicBezTo>
                    <a:pt x="2597" y="1417"/>
                    <a:pt x="2608" y="1428"/>
                    <a:pt x="2619" y="1444"/>
                  </a:cubicBezTo>
                  <a:lnTo>
                    <a:pt x="2528" y="1536"/>
                  </a:lnTo>
                  <a:lnTo>
                    <a:pt x="2479" y="1476"/>
                  </a:lnTo>
                  <a:cubicBezTo>
                    <a:pt x="2506" y="1444"/>
                    <a:pt x="2533" y="1417"/>
                    <a:pt x="2571" y="1390"/>
                  </a:cubicBezTo>
                  <a:close/>
                  <a:moveTo>
                    <a:pt x="2377" y="1579"/>
                  </a:moveTo>
                  <a:lnTo>
                    <a:pt x="2425" y="1632"/>
                  </a:lnTo>
                  <a:cubicBezTo>
                    <a:pt x="2420" y="1643"/>
                    <a:pt x="2409" y="1649"/>
                    <a:pt x="2404" y="1659"/>
                  </a:cubicBezTo>
                  <a:cubicBezTo>
                    <a:pt x="2393" y="1638"/>
                    <a:pt x="2382" y="1616"/>
                    <a:pt x="2372" y="1584"/>
                  </a:cubicBezTo>
                  <a:lnTo>
                    <a:pt x="2377" y="1579"/>
                  </a:lnTo>
                  <a:close/>
                  <a:moveTo>
                    <a:pt x="2275" y="1724"/>
                  </a:moveTo>
                  <a:lnTo>
                    <a:pt x="2302" y="1767"/>
                  </a:lnTo>
                  <a:lnTo>
                    <a:pt x="2296" y="1772"/>
                  </a:lnTo>
                  <a:cubicBezTo>
                    <a:pt x="2286" y="1761"/>
                    <a:pt x="2275" y="1745"/>
                    <a:pt x="2275" y="1724"/>
                  </a:cubicBezTo>
                  <a:close/>
                  <a:moveTo>
                    <a:pt x="1533" y="2299"/>
                  </a:moveTo>
                  <a:lnTo>
                    <a:pt x="1587" y="2390"/>
                  </a:lnTo>
                  <a:cubicBezTo>
                    <a:pt x="1571" y="2423"/>
                    <a:pt x="1544" y="2444"/>
                    <a:pt x="1517" y="2471"/>
                  </a:cubicBezTo>
                  <a:lnTo>
                    <a:pt x="1458" y="2390"/>
                  </a:lnTo>
                  <a:cubicBezTo>
                    <a:pt x="1463" y="2380"/>
                    <a:pt x="1463" y="2380"/>
                    <a:pt x="1468" y="2369"/>
                  </a:cubicBezTo>
                  <a:cubicBezTo>
                    <a:pt x="1490" y="2342"/>
                    <a:pt x="1506" y="2315"/>
                    <a:pt x="1533" y="2299"/>
                  </a:cubicBezTo>
                  <a:close/>
                  <a:moveTo>
                    <a:pt x="1350" y="2519"/>
                  </a:moveTo>
                  <a:cubicBezTo>
                    <a:pt x="1377" y="2541"/>
                    <a:pt x="1399" y="2568"/>
                    <a:pt x="1409" y="2600"/>
                  </a:cubicBezTo>
                  <a:cubicBezTo>
                    <a:pt x="1388" y="2627"/>
                    <a:pt x="1372" y="2654"/>
                    <a:pt x="1350" y="2675"/>
                  </a:cubicBezTo>
                  <a:lnTo>
                    <a:pt x="1302" y="2579"/>
                  </a:lnTo>
                  <a:lnTo>
                    <a:pt x="1350" y="2519"/>
                  </a:lnTo>
                  <a:close/>
                  <a:moveTo>
                    <a:pt x="1194" y="2718"/>
                  </a:moveTo>
                  <a:cubicBezTo>
                    <a:pt x="1216" y="2740"/>
                    <a:pt x="1237" y="2767"/>
                    <a:pt x="1248" y="2788"/>
                  </a:cubicBezTo>
                  <a:cubicBezTo>
                    <a:pt x="1243" y="2794"/>
                    <a:pt x="1243" y="2799"/>
                    <a:pt x="1237" y="2799"/>
                  </a:cubicBezTo>
                  <a:cubicBezTo>
                    <a:pt x="1216" y="2837"/>
                    <a:pt x="1194" y="2864"/>
                    <a:pt x="1167" y="2880"/>
                  </a:cubicBezTo>
                  <a:lnTo>
                    <a:pt x="1130" y="2799"/>
                  </a:lnTo>
                  <a:lnTo>
                    <a:pt x="1194" y="2718"/>
                  </a:lnTo>
                  <a:close/>
                  <a:moveTo>
                    <a:pt x="2968" y="3003"/>
                  </a:moveTo>
                  <a:lnTo>
                    <a:pt x="2968" y="3003"/>
                  </a:lnTo>
                  <a:cubicBezTo>
                    <a:pt x="2985" y="3019"/>
                    <a:pt x="2990" y="3041"/>
                    <a:pt x="2985" y="3068"/>
                  </a:cubicBezTo>
                  <a:lnTo>
                    <a:pt x="2974" y="3089"/>
                  </a:lnTo>
                  <a:lnTo>
                    <a:pt x="2968" y="3089"/>
                  </a:lnTo>
                  <a:lnTo>
                    <a:pt x="2968" y="3084"/>
                  </a:lnTo>
                  <a:cubicBezTo>
                    <a:pt x="2974" y="3057"/>
                    <a:pt x="2974" y="3030"/>
                    <a:pt x="2968" y="3003"/>
                  </a:cubicBezTo>
                  <a:close/>
                  <a:moveTo>
                    <a:pt x="1011" y="2933"/>
                  </a:moveTo>
                  <a:cubicBezTo>
                    <a:pt x="1022" y="2950"/>
                    <a:pt x="1033" y="2955"/>
                    <a:pt x="1038" y="2971"/>
                  </a:cubicBezTo>
                  <a:cubicBezTo>
                    <a:pt x="1054" y="2976"/>
                    <a:pt x="1060" y="2987"/>
                    <a:pt x="1065" y="3003"/>
                  </a:cubicBezTo>
                  <a:lnTo>
                    <a:pt x="1054" y="3014"/>
                  </a:lnTo>
                  <a:cubicBezTo>
                    <a:pt x="1028" y="3041"/>
                    <a:pt x="1006" y="3068"/>
                    <a:pt x="979" y="3095"/>
                  </a:cubicBezTo>
                  <a:lnTo>
                    <a:pt x="974" y="3095"/>
                  </a:lnTo>
                  <a:cubicBezTo>
                    <a:pt x="958" y="3068"/>
                    <a:pt x="947" y="3041"/>
                    <a:pt x="947" y="3009"/>
                  </a:cubicBezTo>
                  <a:lnTo>
                    <a:pt x="1011" y="2933"/>
                  </a:lnTo>
                  <a:close/>
                  <a:moveTo>
                    <a:pt x="2813" y="2982"/>
                  </a:moveTo>
                  <a:cubicBezTo>
                    <a:pt x="2818" y="2987"/>
                    <a:pt x="2829" y="3003"/>
                    <a:pt x="2834" y="3014"/>
                  </a:cubicBezTo>
                  <a:cubicBezTo>
                    <a:pt x="2850" y="3041"/>
                    <a:pt x="2866" y="3084"/>
                    <a:pt x="2915" y="3095"/>
                  </a:cubicBezTo>
                  <a:cubicBezTo>
                    <a:pt x="2893" y="3106"/>
                    <a:pt x="2882" y="3116"/>
                    <a:pt x="2866" y="3132"/>
                  </a:cubicBezTo>
                  <a:cubicBezTo>
                    <a:pt x="2856" y="3143"/>
                    <a:pt x="2839" y="3149"/>
                    <a:pt x="2834" y="3159"/>
                  </a:cubicBezTo>
                  <a:cubicBezTo>
                    <a:pt x="2833" y="3160"/>
                    <a:pt x="2833" y="3160"/>
                    <a:pt x="2832" y="3160"/>
                  </a:cubicBezTo>
                  <a:cubicBezTo>
                    <a:pt x="2827" y="3160"/>
                    <a:pt x="2822" y="3147"/>
                    <a:pt x="2813" y="3138"/>
                  </a:cubicBezTo>
                  <a:cubicBezTo>
                    <a:pt x="2807" y="3122"/>
                    <a:pt x="2802" y="3116"/>
                    <a:pt x="2802" y="3106"/>
                  </a:cubicBezTo>
                  <a:cubicBezTo>
                    <a:pt x="2786" y="3089"/>
                    <a:pt x="2780" y="3068"/>
                    <a:pt x="2769" y="3052"/>
                  </a:cubicBezTo>
                  <a:cubicBezTo>
                    <a:pt x="2769" y="3041"/>
                    <a:pt x="2759" y="3041"/>
                    <a:pt x="2759" y="3036"/>
                  </a:cubicBezTo>
                  <a:lnTo>
                    <a:pt x="2813" y="2982"/>
                  </a:lnTo>
                  <a:close/>
                  <a:moveTo>
                    <a:pt x="1103" y="197"/>
                  </a:moveTo>
                  <a:cubicBezTo>
                    <a:pt x="1146" y="251"/>
                    <a:pt x="1173" y="321"/>
                    <a:pt x="1200" y="380"/>
                  </a:cubicBezTo>
                  <a:cubicBezTo>
                    <a:pt x="1221" y="482"/>
                    <a:pt x="1264" y="579"/>
                    <a:pt x="1296" y="670"/>
                  </a:cubicBezTo>
                  <a:cubicBezTo>
                    <a:pt x="1307" y="713"/>
                    <a:pt x="1329" y="756"/>
                    <a:pt x="1345" y="799"/>
                  </a:cubicBezTo>
                  <a:lnTo>
                    <a:pt x="1388" y="912"/>
                  </a:lnTo>
                  <a:cubicBezTo>
                    <a:pt x="1431" y="1020"/>
                    <a:pt x="1468" y="1127"/>
                    <a:pt x="1517" y="1235"/>
                  </a:cubicBezTo>
                  <a:cubicBezTo>
                    <a:pt x="1538" y="1283"/>
                    <a:pt x="1565" y="1337"/>
                    <a:pt x="1614" y="1390"/>
                  </a:cubicBezTo>
                  <a:cubicBezTo>
                    <a:pt x="1639" y="1426"/>
                    <a:pt x="1669" y="1446"/>
                    <a:pt x="1702" y="1446"/>
                  </a:cubicBezTo>
                  <a:cubicBezTo>
                    <a:pt x="1725" y="1446"/>
                    <a:pt x="1749" y="1437"/>
                    <a:pt x="1775" y="1417"/>
                  </a:cubicBezTo>
                  <a:cubicBezTo>
                    <a:pt x="1829" y="1380"/>
                    <a:pt x="1882" y="1342"/>
                    <a:pt x="1925" y="1294"/>
                  </a:cubicBezTo>
                  <a:cubicBezTo>
                    <a:pt x="2076" y="1143"/>
                    <a:pt x="2216" y="987"/>
                    <a:pt x="2366" y="826"/>
                  </a:cubicBezTo>
                  <a:lnTo>
                    <a:pt x="2485" y="692"/>
                  </a:lnTo>
                  <a:cubicBezTo>
                    <a:pt x="2511" y="659"/>
                    <a:pt x="2544" y="622"/>
                    <a:pt x="2571" y="595"/>
                  </a:cubicBezTo>
                  <a:cubicBezTo>
                    <a:pt x="2614" y="546"/>
                    <a:pt x="2662" y="503"/>
                    <a:pt x="2700" y="455"/>
                  </a:cubicBezTo>
                  <a:cubicBezTo>
                    <a:pt x="2721" y="433"/>
                    <a:pt x="2743" y="423"/>
                    <a:pt x="2759" y="401"/>
                  </a:cubicBezTo>
                  <a:lnTo>
                    <a:pt x="2775" y="390"/>
                  </a:lnTo>
                  <a:cubicBezTo>
                    <a:pt x="2861" y="433"/>
                    <a:pt x="2920" y="503"/>
                    <a:pt x="2985" y="573"/>
                  </a:cubicBezTo>
                  <a:cubicBezTo>
                    <a:pt x="2963" y="638"/>
                    <a:pt x="2920" y="681"/>
                    <a:pt x="2882" y="729"/>
                  </a:cubicBezTo>
                  <a:lnTo>
                    <a:pt x="2877" y="745"/>
                  </a:lnTo>
                  <a:cubicBezTo>
                    <a:pt x="2646" y="998"/>
                    <a:pt x="2399" y="1235"/>
                    <a:pt x="2167" y="1455"/>
                  </a:cubicBezTo>
                  <a:lnTo>
                    <a:pt x="2135" y="1487"/>
                  </a:lnTo>
                  <a:lnTo>
                    <a:pt x="2054" y="1573"/>
                  </a:lnTo>
                  <a:cubicBezTo>
                    <a:pt x="1995" y="1632"/>
                    <a:pt x="1979" y="1708"/>
                    <a:pt x="2017" y="1778"/>
                  </a:cubicBezTo>
                  <a:cubicBezTo>
                    <a:pt x="2054" y="1858"/>
                    <a:pt x="2087" y="1928"/>
                    <a:pt x="2130" y="1982"/>
                  </a:cubicBezTo>
                  <a:cubicBezTo>
                    <a:pt x="2205" y="2089"/>
                    <a:pt x="2275" y="2197"/>
                    <a:pt x="2350" y="2299"/>
                  </a:cubicBezTo>
                  <a:cubicBezTo>
                    <a:pt x="2404" y="2380"/>
                    <a:pt x="2463" y="2460"/>
                    <a:pt x="2517" y="2541"/>
                  </a:cubicBezTo>
                  <a:cubicBezTo>
                    <a:pt x="2565" y="2606"/>
                    <a:pt x="2608" y="2675"/>
                    <a:pt x="2651" y="2740"/>
                  </a:cubicBezTo>
                  <a:lnTo>
                    <a:pt x="2700" y="2815"/>
                  </a:lnTo>
                  <a:cubicBezTo>
                    <a:pt x="2624" y="2917"/>
                    <a:pt x="2528" y="3014"/>
                    <a:pt x="2425" y="3079"/>
                  </a:cubicBezTo>
                  <a:cubicBezTo>
                    <a:pt x="2356" y="3009"/>
                    <a:pt x="2296" y="2928"/>
                    <a:pt x="2237" y="2815"/>
                  </a:cubicBezTo>
                  <a:cubicBezTo>
                    <a:pt x="2194" y="2735"/>
                    <a:pt x="2151" y="2654"/>
                    <a:pt x="2108" y="2573"/>
                  </a:cubicBezTo>
                  <a:cubicBezTo>
                    <a:pt x="2054" y="2466"/>
                    <a:pt x="1995" y="2358"/>
                    <a:pt x="1942" y="2256"/>
                  </a:cubicBezTo>
                  <a:cubicBezTo>
                    <a:pt x="1909" y="2192"/>
                    <a:pt x="1861" y="2122"/>
                    <a:pt x="1807" y="2046"/>
                  </a:cubicBezTo>
                  <a:cubicBezTo>
                    <a:pt x="1775" y="2003"/>
                    <a:pt x="1726" y="1976"/>
                    <a:pt x="1667" y="1966"/>
                  </a:cubicBezTo>
                  <a:cubicBezTo>
                    <a:pt x="1661" y="1965"/>
                    <a:pt x="1654" y="1965"/>
                    <a:pt x="1648" y="1965"/>
                  </a:cubicBezTo>
                  <a:cubicBezTo>
                    <a:pt x="1591" y="1965"/>
                    <a:pt x="1539" y="1985"/>
                    <a:pt x="1495" y="2014"/>
                  </a:cubicBezTo>
                  <a:cubicBezTo>
                    <a:pt x="1468" y="2036"/>
                    <a:pt x="1452" y="2063"/>
                    <a:pt x="1436" y="2073"/>
                  </a:cubicBezTo>
                  <a:cubicBezTo>
                    <a:pt x="1372" y="2154"/>
                    <a:pt x="1307" y="2229"/>
                    <a:pt x="1243" y="2310"/>
                  </a:cubicBezTo>
                  <a:cubicBezTo>
                    <a:pt x="1130" y="2444"/>
                    <a:pt x="1006" y="2584"/>
                    <a:pt x="899" y="2735"/>
                  </a:cubicBezTo>
                  <a:cubicBezTo>
                    <a:pt x="823" y="2831"/>
                    <a:pt x="737" y="2933"/>
                    <a:pt x="657" y="3036"/>
                  </a:cubicBezTo>
                  <a:cubicBezTo>
                    <a:pt x="624" y="3079"/>
                    <a:pt x="592" y="3116"/>
                    <a:pt x="549" y="3154"/>
                  </a:cubicBezTo>
                  <a:lnTo>
                    <a:pt x="528" y="3175"/>
                  </a:lnTo>
                  <a:cubicBezTo>
                    <a:pt x="442" y="3111"/>
                    <a:pt x="377" y="3030"/>
                    <a:pt x="307" y="2950"/>
                  </a:cubicBezTo>
                  <a:lnTo>
                    <a:pt x="275" y="2907"/>
                  </a:lnTo>
                  <a:cubicBezTo>
                    <a:pt x="270" y="2896"/>
                    <a:pt x="259" y="2880"/>
                    <a:pt x="275" y="2874"/>
                  </a:cubicBezTo>
                  <a:lnTo>
                    <a:pt x="280" y="2858"/>
                  </a:lnTo>
                  <a:cubicBezTo>
                    <a:pt x="307" y="2821"/>
                    <a:pt x="329" y="2778"/>
                    <a:pt x="361" y="2745"/>
                  </a:cubicBezTo>
                  <a:cubicBezTo>
                    <a:pt x="657" y="2412"/>
                    <a:pt x="888" y="2154"/>
                    <a:pt x="1103" y="1912"/>
                  </a:cubicBezTo>
                  <a:cubicBezTo>
                    <a:pt x="1237" y="1767"/>
                    <a:pt x="1248" y="1745"/>
                    <a:pt x="1302" y="1611"/>
                  </a:cubicBezTo>
                  <a:lnTo>
                    <a:pt x="1307" y="1589"/>
                  </a:lnTo>
                  <a:lnTo>
                    <a:pt x="1296" y="1579"/>
                  </a:lnTo>
                  <a:cubicBezTo>
                    <a:pt x="1264" y="1541"/>
                    <a:pt x="1243" y="1498"/>
                    <a:pt x="1237" y="1450"/>
                  </a:cubicBezTo>
                  <a:cubicBezTo>
                    <a:pt x="1210" y="1283"/>
                    <a:pt x="1167" y="1084"/>
                    <a:pt x="1119" y="896"/>
                  </a:cubicBezTo>
                  <a:cubicBezTo>
                    <a:pt x="1092" y="804"/>
                    <a:pt x="1060" y="718"/>
                    <a:pt x="1028" y="627"/>
                  </a:cubicBezTo>
                  <a:cubicBezTo>
                    <a:pt x="1022" y="600"/>
                    <a:pt x="1006" y="584"/>
                    <a:pt x="1001" y="557"/>
                  </a:cubicBezTo>
                  <a:cubicBezTo>
                    <a:pt x="979" y="493"/>
                    <a:pt x="952" y="433"/>
                    <a:pt x="925" y="374"/>
                  </a:cubicBezTo>
                  <a:cubicBezTo>
                    <a:pt x="920" y="353"/>
                    <a:pt x="904" y="331"/>
                    <a:pt x="899" y="315"/>
                  </a:cubicBezTo>
                  <a:cubicBezTo>
                    <a:pt x="968" y="267"/>
                    <a:pt x="1033" y="235"/>
                    <a:pt x="1103" y="197"/>
                  </a:cubicBezTo>
                  <a:close/>
                  <a:moveTo>
                    <a:pt x="834" y="3149"/>
                  </a:moveTo>
                  <a:lnTo>
                    <a:pt x="872" y="3218"/>
                  </a:lnTo>
                  <a:lnTo>
                    <a:pt x="823" y="3272"/>
                  </a:lnTo>
                  <a:lnTo>
                    <a:pt x="791" y="3197"/>
                  </a:lnTo>
                  <a:cubicBezTo>
                    <a:pt x="796" y="3186"/>
                    <a:pt x="813" y="3170"/>
                    <a:pt x="818" y="3165"/>
                  </a:cubicBezTo>
                  <a:cubicBezTo>
                    <a:pt x="818" y="3159"/>
                    <a:pt x="823" y="3159"/>
                    <a:pt x="834" y="3149"/>
                  </a:cubicBezTo>
                  <a:close/>
                  <a:moveTo>
                    <a:pt x="2651" y="3138"/>
                  </a:moveTo>
                  <a:lnTo>
                    <a:pt x="2667" y="3149"/>
                  </a:lnTo>
                  <a:cubicBezTo>
                    <a:pt x="2694" y="3186"/>
                    <a:pt x="2721" y="3213"/>
                    <a:pt x="2743" y="3245"/>
                  </a:cubicBezTo>
                  <a:lnTo>
                    <a:pt x="2743" y="3267"/>
                  </a:lnTo>
                  <a:lnTo>
                    <a:pt x="2689" y="3294"/>
                  </a:lnTo>
                  <a:cubicBezTo>
                    <a:pt x="2667" y="3251"/>
                    <a:pt x="2646" y="3202"/>
                    <a:pt x="2624" y="3149"/>
                  </a:cubicBezTo>
                  <a:lnTo>
                    <a:pt x="2651" y="3138"/>
                  </a:lnTo>
                  <a:close/>
                  <a:moveTo>
                    <a:pt x="2554" y="3304"/>
                  </a:moveTo>
                  <a:cubicBezTo>
                    <a:pt x="2565" y="3321"/>
                    <a:pt x="2571" y="3337"/>
                    <a:pt x="2587" y="3353"/>
                  </a:cubicBezTo>
                  <a:lnTo>
                    <a:pt x="2597" y="3374"/>
                  </a:lnTo>
                  <a:lnTo>
                    <a:pt x="2592" y="3385"/>
                  </a:lnTo>
                  <a:cubicBezTo>
                    <a:pt x="2571" y="3353"/>
                    <a:pt x="2560" y="3326"/>
                    <a:pt x="2554" y="3304"/>
                  </a:cubicBezTo>
                  <a:close/>
                  <a:moveTo>
                    <a:pt x="673" y="3321"/>
                  </a:moveTo>
                  <a:cubicBezTo>
                    <a:pt x="689" y="3331"/>
                    <a:pt x="705" y="3353"/>
                    <a:pt x="716" y="3380"/>
                  </a:cubicBezTo>
                  <a:lnTo>
                    <a:pt x="683" y="3412"/>
                  </a:lnTo>
                  <a:cubicBezTo>
                    <a:pt x="673" y="3390"/>
                    <a:pt x="657" y="3369"/>
                    <a:pt x="651" y="3337"/>
                  </a:cubicBezTo>
                  <a:lnTo>
                    <a:pt x="673" y="3321"/>
                  </a:lnTo>
                  <a:close/>
                  <a:moveTo>
                    <a:pt x="1232" y="1"/>
                  </a:moveTo>
                  <a:cubicBezTo>
                    <a:pt x="1216" y="1"/>
                    <a:pt x="1199" y="3"/>
                    <a:pt x="1183" y="9"/>
                  </a:cubicBezTo>
                  <a:cubicBezTo>
                    <a:pt x="1114" y="30"/>
                    <a:pt x="1060" y="57"/>
                    <a:pt x="1011" y="84"/>
                  </a:cubicBezTo>
                  <a:cubicBezTo>
                    <a:pt x="952" y="122"/>
                    <a:pt x="899" y="154"/>
                    <a:pt x="845" y="186"/>
                  </a:cubicBezTo>
                  <a:cubicBezTo>
                    <a:pt x="818" y="202"/>
                    <a:pt x="796" y="218"/>
                    <a:pt x="770" y="235"/>
                  </a:cubicBezTo>
                  <a:cubicBezTo>
                    <a:pt x="646" y="315"/>
                    <a:pt x="624" y="347"/>
                    <a:pt x="657" y="498"/>
                  </a:cubicBezTo>
                  <a:cubicBezTo>
                    <a:pt x="657" y="503"/>
                    <a:pt x="657" y="509"/>
                    <a:pt x="662" y="514"/>
                  </a:cubicBezTo>
                  <a:lnTo>
                    <a:pt x="662" y="525"/>
                  </a:lnTo>
                  <a:cubicBezTo>
                    <a:pt x="726" y="751"/>
                    <a:pt x="791" y="971"/>
                    <a:pt x="877" y="1175"/>
                  </a:cubicBezTo>
                  <a:cubicBezTo>
                    <a:pt x="925" y="1283"/>
                    <a:pt x="958" y="1390"/>
                    <a:pt x="1006" y="1503"/>
                  </a:cubicBezTo>
                  <a:cubicBezTo>
                    <a:pt x="1022" y="1552"/>
                    <a:pt x="1038" y="1589"/>
                    <a:pt x="1054" y="1638"/>
                  </a:cubicBezTo>
                  <a:lnTo>
                    <a:pt x="1011" y="1692"/>
                  </a:lnTo>
                  <a:cubicBezTo>
                    <a:pt x="974" y="1740"/>
                    <a:pt x="931" y="1794"/>
                    <a:pt x="888" y="1842"/>
                  </a:cubicBezTo>
                  <a:cubicBezTo>
                    <a:pt x="807" y="1933"/>
                    <a:pt x="716" y="2025"/>
                    <a:pt x="635" y="2122"/>
                  </a:cubicBezTo>
                  <a:cubicBezTo>
                    <a:pt x="538" y="2229"/>
                    <a:pt x="442" y="2342"/>
                    <a:pt x="339" y="2450"/>
                  </a:cubicBezTo>
                  <a:cubicBezTo>
                    <a:pt x="270" y="2541"/>
                    <a:pt x="189" y="2632"/>
                    <a:pt x="97" y="2740"/>
                  </a:cubicBezTo>
                  <a:cubicBezTo>
                    <a:pt x="65" y="2783"/>
                    <a:pt x="44" y="2821"/>
                    <a:pt x="28" y="2858"/>
                  </a:cubicBezTo>
                  <a:cubicBezTo>
                    <a:pt x="1" y="2907"/>
                    <a:pt x="6" y="2966"/>
                    <a:pt x="38" y="3009"/>
                  </a:cubicBezTo>
                  <a:cubicBezTo>
                    <a:pt x="135" y="3122"/>
                    <a:pt x="248" y="3235"/>
                    <a:pt x="382" y="3358"/>
                  </a:cubicBezTo>
                  <a:cubicBezTo>
                    <a:pt x="393" y="3364"/>
                    <a:pt x="409" y="3380"/>
                    <a:pt x="420" y="3380"/>
                  </a:cubicBezTo>
                  <a:cubicBezTo>
                    <a:pt x="463" y="3380"/>
                    <a:pt x="485" y="3412"/>
                    <a:pt x="517" y="3460"/>
                  </a:cubicBezTo>
                  <a:cubicBezTo>
                    <a:pt x="522" y="3471"/>
                    <a:pt x="538" y="3487"/>
                    <a:pt x="544" y="3493"/>
                  </a:cubicBezTo>
                  <a:cubicBezTo>
                    <a:pt x="549" y="3498"/>
                    <a:pt x="554" y="3514"/>
                    <a:pt x="565" y="3519"/>
                  </a:cubicBezTo>
                  <a:cubicBezTo>
                    <a:pt x="571" y="3536"/>
                    <a:pt x="576" y="3546"/>
                    <a:pt x="592" y="3562"/>
                  </a:cubicBezTo>
                  <a:lnTo>
                    <a:pt x="619" y="3606"/>
                  </a:lnTo>
                  <a:lnTo>
                    <a:pt x="646" y="3595"/>
                  </a:lnTo>
                  <a:cubicBezTo>
                    <a:pt x="726" y="3552"/>
                    <a:pt x="786" y="3493"/>
                    <a:pt x="839" y="3439"/>
                  </a:cubicBezTo>
                  <a:lnTo>
                    <a:pt x="850" y="3428"/>
                  </a:lnTo>
                  <a:cubicBezTo>
                    <a:pt x="952" y="3321"/>
                    <a:pt x="1054" y="3202"/>
                    <a:pt x="1157" y="3095"/>
                  </a:cubicBezTo>
                  <a:cubicBezTo>
                    <a:pt x="1200" y="3052"/>
                    <a:pt x="1243" y="2998"/>
                    <a:pt x="1291" y="2950"/>
                  </a:cubicBezTo>
                  <a:lnTo>
                    <a:pt x="1302" y="2933"/>
                  </a:lnTo>
                  <a:cubicBezTo>
                    <a:pt x="1323" y="2907"/>
                    <a:pt x="1334" y="2896"/>
                    <a:pt x="1361" y="2896"/>
                  </a:cubicBezTo>
                  <a:cubicBezTo>
                    <a:pt x="1382" y="2896"/>
                    <a:pt x="1404" y="2874"/>
                    <a:pt x="1404" y="2869"/>
                  </a:cubicBezTo>
                  <a:cubicBezTo>
                    <a:pt x="1409" y="2853"/>
                    <a:pt x="1415" y="2842"/>
                    <a:pt x="1415" y="2831"/>
                  </a:cubicBezTo>
                  <a:cubicBezTo>
                    <a:pt x="1415" y="2815"/>
                    <a:pt x="1425" y="2799"/>
                    <a:pt x="1442" y="2783"/>
                  </a:cubicBezTo>
                  <a:cubicBezTo>
                    <a:pt x="1458" y="2767"/>
                    <a:pt x="1463" y="2761"/>
                    <a:pt x="1468" y="2745"/>
                  </a:cubicBezTo>
                  <a:lnTo>
                    <a:pt x="1517" y="2697"/>
                  </a:lnTo>
                  <a:cubicBezTo>
                    <a:pt x="1544" y="2681"/>
                    <a:pt x="1571" y="2654"/>
                    <a:pt x="1592" y="2611"/>
                  </a:cubicBezTo>
                  <a:cubicBezTo>
                    <a:pt x="1603" y="2579"/>
                    <a:pt x="1630" y="2552"/>
                    <a:pt x="1657" y="2525"/>
                  </a:cubicBezTo>
                  <a:cubicBezTo>
                    <a:pt x="1673" y="2514"/>
                    <a:pt x="1678" y="2498"/>
                    <a:pt x="1694" y="2487"/>
                  </a:cubicBezTo>
                  <a:lnTo>
                    <a:pt x="1721" y="2460"/>
                  </a:lnTo>
                  <a:lnTo>
                    <a:pt x="1726" y="2466"/>
                  </a:lnTo>
                  <a:cubicBezTo>
                    <a:pt x="1737" y="2493"/>
                    <a:pt x="1753" y="2519"/>
                    <a:pt x="1775" y="2546"/>
                  </a:cubicBezTo>
                  <a:lnTo>
                    <a:pt x="1834" y="2665"/>
                  </a:lnTo>
                  <a:cubicBezTo>
                    <a:pt x="1866" y="2740"/>
                    <a:pt x="1909" y="2810"/>
                    <a:pt x="1947" y="2880"/>
                  </a:cubicBezTo>
                  <a:cubicBezTo>
                    <a:pt x="1995" y="2971"/>
                    <a:pt x="2049" y="3041"/>
                    <a:pt x="2087" y="3111"/>
                  </a:cubicBezTo>
                  <a:cubicBezTo>
                    <a:pt x="2130" y="3170"/>
                    <a:pt x="2189" y="3245"/>
                    <a:pt x="2275" y="3278"/>
                  </a:cubicBezTo>
                  <a:lnTo>
                    <a:pt x="2286" y="3299"/>
                  </a:lnTo>
                  <a:cubicBezTo>
                    <a:pt x="2296" y="3321"/>
                    <a:pt x="2302" y="3337"/>
                    <a:pt x="2318" y="3358"/>
                  </a:cubicBezTo>
                  <a:cubicBezTo>
                    <a:pt x="2329" y="3385"/>
                    <a:pt x="2350" y="3412"/>
                    <a:pt x="2372" y="3439"/>
                  </a:cubicBezTo>
                  <a:cubicBezTo>
                    <a:pt x="2399" y="3471"/>
                    <a:pt x="2425" y="3498"/>
                    <a:pt x="2447" y="3519"/>
                  </a:cubicBezTo>
                  <a:cubicBezTo>
                    <a:pt x="2466" y="3539"/>
                    <a:pt x="2487" y="3547"/>
                    <a:pt x="2508" y="3547"/>
                  </a:cubicBezTo>
                  <a:cubicBezTo>
                    <a:pt x="2534" y="3547"/>
                    <a:pt x="2560" y="3535"/>
                    <a:pt x="2587" y="3514"/>
                  </a:cubicBezTo>
                  <a:cubicBezTo>
                    <a:pt x="2597" y="3498"/>
                    <a:pt x="2608" y="3482"/>
                    <a:pt x="2614" y="3466"/>
                  </a:cubicBezTo>
                  <a:lnTo>
                    <a:pt x="2614" y="3460"/>
                  </a:lnTo>
                  <a:cubicBezTo>
                    <a:pt x="2678" y="3433"/>
                    <a:pt x="2732" y="3385"/>
                    <a:pt x="2780" y="3321"/>
                  </a:cubicBezTo>
                  <a:cubicBezTo>
                    <a:pt x="2856" y="3278"/>
                    <a:pt x="2909" y="3218"/>
                    <a:pt x="2963" y="3165"/>
                  </a:cubicBezTo>
                  <a:lnTo>
                    <a:pt x="3022" y="3106"/>
                  </a:lnTo>
                  <a:cubicBezTo>
                    <a:pt x="3065" y="3084"/>
                    <a:pt x="3092" y="3057"/>
                    <a:pt x="3103" y="3025"/>
                  </a:cubicBezTo>
                  <a:cubicBezTo>
                    <a:pt x="3119" y="2987"/>
                    <a:pt x="3097" y="2955"/>
                    <a:pt x="3081" y="2923"/>
                  </a:cubicBezTo>
                  <a:cubicBezTo>
                    <a:pt x="3049" y="2864"/>
                    <a:pt x="3011" y="2810"/>
                    <a:pt x="2974" y="2756"/>
                  </a:cubicBezTo>
                  <a:lnTo>
                    <a:pt x="2942" y="2708"/>
                  </a:lnTo>
                  <a:cubicBezTo>
                    <a:pt x="2931" y="2686"/>
                    <a:pt x="2915" y="2665"/>
                    <a:pt x="2904" y="2654"/>
                  </a:cubicBezTo>
                  <a:cubicBezTo>
                    <a:pt x="2888" y="2638"/>
                    <a:pt x="2877" y="2622"/>
                    <a:pt x="2861" y="2606"/>
                  </a:cubicBezTo>
                  <a:cubicBezTo>
                    <a:pt x="2850" y="2584"/>
                    <a:pt x="2834" y="2563"/>
                    <a:pt x="2823" y="2541"/>
                  </a:cubicBezTo>
                  <a:cubicBezTo>
                    <a:pt x="2802" y="2514"/>
                    <a:pt x="2786" y="2487"/>
                    <a:pt x="2769" y="2455"/>
                  </a:cubicBezTo>
                  <a:cubicBezTo>
                    <a:pt x="2705" y="2374"/>
                    <a:pt x="2646" y="2288"/>
                    <a:pt x="2587" y="2208"/>
                  </a:cubicBezTo>
                  <a:cubicBezTo>
                    <a:pt x="2538" y="2143"/>
                    <a:pt x="2490" y="2079"/>
                    <a:pt x="2436" y="2014"/>
                  </a:cubicBezTo>
                  <a:lnTo>
                    <a:pt x="2420" y="1993"/>
                  </a:lnTo>
                  <a:cubicBezTo>
                    <a:pt x="2382" y="1955"/>
                    <a:pt x="2356" y="1912"/>
                    <a:pt x="2339" y="1874"/>
                  </a:cubicBezTo>
                  <a:lnTo>
                    <a:pt x="2458" y="1751"/>
                  </a:lnTo>
                  <a:cubicBezTo>
                    <a:pt x="2538" y="1670"/>
                    <a:pt x="2619" y="1600"/>
                    <a:pt x="2700" y="1520"/>
                  </a:cubicBezTo>
                  <a:cubicBezTo>
                    <a:pt x="2877" y="1342"/>
                    <a:pt x="3054" y="1154"/>
                    <a:pt x="3259" y="955"/>
                  </a:cubicBezTo>
                  <a:lnTo>
                    <a:pt x="3269" y="939"/>
                  </a:lnTo>
                  <a:cubicBezTo>
                    <a:pt x="3307" y="912"/>
                    <a:pt x="3339" y="874"/>
                    <a:pt x="3345" y="810"/>
                  </a:cubicBezTo>
                  <a:lnTo>
                    <a:pt x="3345" y="799"/>
                  </a:lnTo>
                  <a:lnTo>
                    <a:pt x="3312" y="767"/>
                  </a:lnTo>
                  <a:cubicBezTo>
                    <a:pt x="3318" y="729"/>
                    <a:pt x="3296" y="713"/>
                    <a:pt x="3286" y="686"/>
                  </a:cubicBezTo>
                  <a:lnTo>
                    <a:pt x="3269" y="670"/>
                  </a:lnTo>
                  <a:cubicBezTo>
                    <a:pt x="3259" y="659"/>
                    <a:pt x="3243" y="643"/>
                    <a:pt x="3237" y="632"/>
                  </a:cubicBezTo>
                  <a:cubicBezTo>
                    <a:pt x="3151" y="450"/>
                    <a:pt x="2990" y="347"/>
                    <a:pt x="2861" y="288"/>
                  </a:cubicBezTo>
                  <a:cubicBezTo>
                    <a:pt x="2823" y="267"/>
                    <a:pt x="2775" y="261"/>
                    <a:pt x="2726" y="245"/>
                  </a:cubicBezTo>
                  <a:cubicBezTo>
                    <a:pt x="2715" y="243"/>
                    <a:pt x="2704" y="243"/>
                    <a:pt x="2694" y="243"/>
                  </a:cubicBezTo>
                  <a:cubicBezTo>
                    <a:pt x="2643" y="243"/>
                    <a:pt x="2600" y="263"/>
                    <a:pt x="2560" y="294"/>
                  </a:cubicBezTo>
                  <a:lnTo>
                    <a:pt x="2554" y="299"/>
                  </a:lnTo>
                  <a:cubicBezTo>
                    <a:pt x="2517" y="337"/>
                    <a:pt x="2485" y="369"/>
                    <a:pt x="2458" y="401"/>
                  </a:cubicBezTo>
                  <a:lnTo>
                    <a:pt x="2151" y="745"/>
                  </a:lnTo>
                  <a:cubicBezTo>
                    <a:pt x="2033" y="874"/>
                    <a:pt x="1920" y="993"/>
                    <a:pt x="1807" y="1122"/>
                  </a:cubicBezTo>
                  <a:cubicBezTo>
                    <a:pt x="1791" y="1143"/>
                    <a:pt x="1775" y="1154"/>
                    <a:pt x="1753" y="1175"/>
                  </a:cubicBezTo>
                  <a:cubicBezTo>
                    <a:pt x="1748" y="1159"/>
                    <a:pt x="1737" y="1143"/>
                    <a:pt x="1737" y="1127"/>
                  </a:cubicBezTo>
                  <a:cubicBezTo>
                    <a:pt x="1721" y="1052"/>
                    <a:pt x="1700" y="976"/>
                    <a:pt x="1678" y="912"/>
                  </a:cubicBezTo>
                  <a:lnTo>
                    <a:pt x="1651" y="815"/>
                  </a:lnTo>
                  <a:cubicBezTo>
                    <a:pt x="1592" y="611"/>
                    <a:pt x="1533" y="433"/>
                    <a:pt x="1463" y="278"/>
                  </a:cubicBezTo>
                  <a:cubicBezTo>
                    <a:pt x="1431" y="213"/>
                    <a:pt x="1399" y="143"/>
                    <a:pt x="1356" y="79"/>
                  </a:cubicBezTo>
                  <a:cubicBezTo>
                    <a:pt x="1327" y="26"/>
                    <a:pt x="1280" y="1"/>
                    <a:pt x="1232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03" name="Google Shape;303;p7"/>
            <p:cNvGrpSpPr/>
            <p:nvPr/>
          </p:nvGrpSpPr>
          <p:grpSpPr>
            <a:xfrm>
              <a:off x="7539831" y="4312321"/>
              <a:ext cx="144150" cy="212824"/>
              <a:chOff x="5314550" y="2172025"/>
              <a:chExt cx="43975" cy="64925"/>
            </a:xfrm>
          </p:grpSpPr>
          <p:sp>
            <p:nvSpPr>
              <p:cNvPr id="304" name="Google Shape;304;p7"/>
              <p:cNvSpPr/>
              <p:nvPr/>
            </p:nvSpPr>
            <p:spPr>
              <a:xfrm>
                <a:off x="5330950" y="2172025"/>
                <a:ext cx="13725" cy="12425"/>
              </a:xfrm>
              <a:custGeom>
                <a:avLst/>
                <a:gdLst/>
                <a:ahLst/>
                <a:cxnLst/>
                <a:rect l="l" t="t" r="r" b="b"/>
                <a:pathLst>
                  <a:path w="549" h="497" extrusionOk="0">
                    <a:moveTo>
                      <a:pt x="297" y="1"/>
                    </a:moveTo>
                    <a:cubicBezTo>
                      <a:pt x="257" y="1"/>
                      <a:pt x="216" y="11"/>
                      <a:pt x="178" y="32"/>
                    </a:cubicBezTo>
                    <a:cubicBezTo>
                      <a:pt x="172" y="32"/>
                      <a:pt x="161" y="38"/>
                      <a:pt x="156" y="38"/>
                    </a:cubicBezTo>
                    <a:cubicBezTo>
                      <a:pt x="0" y="140"/>
                      <a:pt x="0" y="371"/>
                      <a:pt x="156" y="457"/>
                    </a:cubicBezTo>
                    <a:cubicBezTo>
                      <a:pt x="161" y="457"/>
                      <a:pt x="172" y="462"/>
                      <a:pt x="178" y="462"/>
                    </a:cubicBezTo>
                    <a:cubicBezTo>
                      <a:pt x="216" y="485"/>
                      <a:pt x="258" y="496"/>
                      <a:pt x="298" y="496"/>
                    </a:cubicBezTo>
                    <a:cubicBezTo>
                      <a:pt x="427" y="496"/>
                      <a:pt x="549" y="390"/>
                      <a:pt x="549" y="247"/>
                    </a:cubicBezTo>
                    <a:cubicBezTo>
                      <a:pt x="549" y="104"/>
                      <a:pt x="426" y="1"/>
                      <a:pt x="297" y="1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" name="Google Shape;305;p7"/>
              <p:cNvSpPr/>
              <p:nvPr/>
            </p:nvSpPr>
            <p:spPr>
              <a:xfrm>
                <a:off x="5314550" y="2197000"/>
                <a:ext cx="43975" cy="11075"/>
              </a:xfrm>
              <a:custGeom>
                <a:avLst/>
                <a:gdLst/>
                <a:ahLst/>
                <a:cxnLst/>
                <a:rect l="l" t="t" r="r" b="b"/>
                <a:pathLst>
                  <a:path w="1759" h="443" extrusionOk="0">
                    <a:moveTo>
                      <a:pt x="640" y="16"/>
                    </a:moveTo>
                    <a:cubicBezTo>
                      <a:pt x="482" y="16"/>
                      <a:pt x="325" y="19"/>
                      <a:pt x="167" y="22"/>
                    </a:cubicBezTo>
                    <a:cubicBezTo>
                      <a:pt x="0" y="28"/>
                      <a:pt x="6" y="264"/>
                      <a:pt x="167" y="286"/>
                    </a:cubicBezTo>
                    <a:cubicBezTo>
                      <a:pt x="425" y="313"/>
                      <a:pt x="678" y="340"/>
                      <a:pt x="936" y="372"/>
                    </a:cubicBezTo>
                    <a:cubicBezTo>
                      <a:pt x="1088" y="390"/>
                      <a:pt x="1256" y="443"/>
                      <a:pt x="1417" y="443"/>
                    </a:cubicBezTo>
                    <a:cubicBezTo>
                      <a:pt x="1488" y="443"/>
                      <a:pt x="1558" y="432"/>
                      <a:pt x="1624" y="404"/>
                    </a:cubicBezTo>
                    <a:cubicBezTo>
                      <a:pt x="1742" y="350"/>
                      <a:pt x="1758" y="216"/>
                      <a:pt x="1662" y="146"/>
                    </a:cubicBezTo>
                    <a:cubicBezTo>
                      <a:pt x="1468" y="1"/>
                      <a:pt x="1215" y="28"/>
                      <a:pt x="989" y="22"/>
                    </a:cubicBezTo>
                    <a:cubicBezTo>
                      <a:pt x="871" y="18"/>
                      <a:pt x="755" y="16"/>
                      <a:pt x="640" y="16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" name="Google Shape;306;p7"/>
              <p:cNvSpPr/>
              <p:nvPr/>
            </p:nvSpPr>
            <p:spPr>
              <a:xfrm>
                <a:off x="5329475" y="2225375"/>
                <a:ext cx="12925" cy="11575"/>
              </a:xfrm>
              <a:custGeom>
                <a:avLst/>
                <a:gdLst/>
                <a:ahLst/>
                <a:cxnLst/>
                <a:rect l="l" t="t" r="r" b="b"/>
                <a:pathLst>
                  <a:path w="517" h="463" extrusionOk="0">
                    <a:moveTo>
                      <a:pt x="290" y="0"/>
                    </a:moveTo>
                    <a:cubicBezTo>
                      <a:pt x="248" y="0"/>
                      <a:pt x="207" y="13"/>
                      <a:pt x="167" y="33"/>
                    </a:cubicBezTo>
                    <a:cubicBezTo>
                      <a:pt x="161" y="33"/>
                      <a:pt x="156" y="38"/>
                      <a:pt x="151" y="38"/>
                    </a:cubicBezTo>
                    <a:cubicBezTo>
                      <a:pt x="0" y="102"/>
                      <a:pt x="0" y="361"/>
                      <a:pt x="151" y="425"/>
                    </a:cubicBezTo>
                    <a:cubicBezTo>
                      <a:pt x="156" y="425"/>
                      <a:pt x="161" y="430"/>
                      <a:pt x="167" y="430"/>
                    </a:cubicBezTo>
                    <a:cubicBezTo>
                      <a:pt x="209" y="450"/>
                      <a:pt x="252" y="463"/>
                      <a:pt x="294" y="463"/>
                    </a:cubicBezTo>
                    <a:cubicBezTo>
                      <a:pt x="331" y="463"/>
                      <a:pt x="368" y="453"/>
                      <a:pt x="403" y="430"/>
                    </a:cubicBezTo>
                    <a:cubicBezTo>
                      <a:pt x="478" y="393"/>
                      <a:pt x="516" y="312"/>
                      <a:pt x="516" y="231"/>
                    </a:cubicBezTo>
                    <a:cubicBezTo>
                      <a:pt x="516" y="151"/>
                      <a:pt x="478" y="70"/>
                      <a:pt x="403" y="33"/>
                    </a:cubicBezTo>
                    <a:cubicBezTo>
                      <a:pt x="365" y="10"/>
                      <a:pt x="328" y="0"/>
                      <a:pt x="290" y="0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07" name="Google Shape;307;p7"/>
            <p:cNvSpPr/>
            <p:nvPr/>
          </p:nvSpPr>
          <p:spPr>
            <a:xfrm>
              <a:off x="8704923" y="3706412"/>
              <a:ext cx="125403" cy="219457"/>
            </a:xfrm>
            <a:custGeom>
              <a:avLst/>
              <a:gdLst/>
              <a:ahLst/>
              <a:cxnLst/>
              <a:rect l="l" t="t" r="r" b="b"/>
              <a:pathLst>
                <a:path w="1184" h="2024" extrusionOk="0">
                  <a:moveTo>
                    <a:pt x="662" y="174"/>
                  </a:moveTo>
                  <a:cubicBezTo>
                    <a:pt x="754" y="174"/>
                    <a:pt x="850" y="195"/>
                    <a:pt x="936" y="238"/>
                  </a:cubicBezTo>
                  <a:cubicBezTo>
                    <a:pt x="920" y="443"/>
                    <a:pt x="840" y="669"/>
                    <a:pt x="651" y="771"/>
                  </a:cubicBezTo>
                  <a:cubicBezTo>
                    <a:pt x="610" y="794"/>
                    <a:pt x="559" y="805"/>
                    <a:pt x="506" y="805"/>
                  </a:cubicBezTo>
                  <a:cubicBezTo>
                    <a:pt x="436" y="805"/>
                    <a:pt x="363" y="786"/>
                    <a:pt x="302" y="749"/>
                  </a:cubicBezTo>
                  <a:cubicBezTo>
                    <a:pt x="259" y="722"/>
                    <a:pt x="178" y="658"/>
                    <a:pt x="178" y="545"/>
                  </a:cubicBezTo>
                  <a:cubicBezTo>
                    <a:pt x="178" y="427"/>
                    <a:pt x="264" y="330"/>
                    <a:pt x="345" y="265"/>
                  </a:cubicBezTo>
                  <a:cubicBezTo>
                    <a:pt x="436" y="206"/>
                    <a:pt x="544" y="174"/>
                    <a:pt x="662" y="174"/>
                  </a:cubicBezTo>
                  <a:close/>
                  <a:moveTo>
                    <a:pt x="649" y="0"/>
                  </a:moveTo>
                  <a:cubicBezTo>
                    <a:pt x="504" y="0"/>
                    <a:pt x="361" y="41"/>
                    <a:pt x="243" y="125"/>
                  </a:cubicBezTo>
                  <a:cubicBezTo>
                    <a:pt x="87" y="233"/>
                    <a:pt x="1" y="389"/>
                    <a:pt x="1" y="545"/>
                  </a:cubicBezTo>
                  <a:cubicBezTo>
                    <a:pt x="1" y="685"/>
                    <a:pt x="76" y="814"/>
                    <a:pt x="216" y="900"/>
                  </a:cubicBezTo>
                  <a:cubicBezTo>
                    <a:pt x="304" y="955"/>
                    <a:pt x="404" y="982"/>
                    <a:pt x="502" y="982"/>
                  </a:cubicBezTo>
                  <a:cubicBezTo>
                    <a:pt x="584" y="982"/>
                    <a:pt x="664" y="963"/>
                    <a:pt x="732" y="927"/>
                  </a:cubicBezTo>
                  <a:cubicBezTo>
                    <a:pt x="824" y="878"/>
                    <a:pt x="893" y="819"/>
                    <a:pt x="947" y="744"/>
                  </a:cubicBezTo>
                  <a:lnTo>
                    <a:pt x="979" y="1943"/>
                  </a:lnTo>
                  <a:cubicBezTo>
                    <a:pt x="979" y="1986"/>
                    <a:pt x="1022" y="2023"/>
                    <a:pt x="1071" y="2023"/>
                  </a:cubicBezTo>
                  <a:cubicBezTo>
                    <a:pt x="1114" y="2023"/>
                    <a:pt x="1157" y="1980"/>
                    <a:pt x="1151" y="1932"/>
                  </a:cubicBezTo>
                  <a:lnTo>
                    <a:pt x="1103" y="330"/>
                  </a:lnTo>
                  <a:cubicBezTo>
                    <a:pt x="1125" y="319"/>
                    <a:pt x="1135" y="314"/>
                    <a:pt x="1151" y="298"/>
                  </a:cubicBezTo>
                  <a:cubicBezTo>
                    <a:pt x="1184" y="260"/>
                    <a:pt x="1178" y="206"/>
                    <a:pt x="1146" y="179"/>
                  </a:cubicBezTo>
                  <a:cubicBezTo>
                    <a:pt x="1130" y="169"/>
                    <a:pt x="1119" y="152"/>
                    <a:pt x="1098" y="147"/>
                  </a:cubicBezTo>
                  <a:cubicBezTo>
                    <a:pt x="1092" y="99"/>
                    <a:pt x="1049" y="66"/>
                    <a:pt x="1012" y="66"/>
                  </a:cubicBezTo>
                  <a:cubicBezTo>
                    <a:pt x="996" y="66"/>
                    <a:pt x="990" y="66"/>
                    <a:pt x="974" y="72"/>
                  </a:cubicBezTo>
                  <a:cubicBezTo>
                    <a:pt x="873" y="25"/>
                    <a:pt x="761" y="0"/>
                    <a:pt x="64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7"/>
            <p:cNvSpPr/>
            <p:nvPr/>
          </p:nvSpPr>
          <p:spPr>
            <a:xfrm rot="-1110634">
              <a:off x="7290046" y="4719082"/>
              <a:ext cx="146302" cy="219458"/>
            </a:xfrm>
            <a:custGeom>
              <a:avLst/>
              <a:gdLst/>
              <a:ahLst/>
              <a:cxnLst/>
              <a:rect l="l" t="t" r="r" b="b"/>
              <a:pathLst>
                <a:path w="1732" h="2522" extrusionOk="0">
                  <a:moveTo>
                    <a:pt x="828" y="156"/>
                  </a:moveTo>
                  <a:cubicBezTo>
                    <a:pt x="973" y="156"/>
                    <a:pt x="1108" y="199"/>
                    <a:pt x="1215" y="285"/>
                  </a:cubicBezTo>
                  <a:cubicBezTo>
                    <a:pt x="1323" y="366"/>
                    <a:pt x="1393" y="479"/>
                    <a:pt x="1398" y="603"/>
                  </a:cubicBezTo>
                  <a:cubicBezTo>
                    <a:pt x="1409" y="855"/>
                    <a:pt x="1156" y="1076"/>
                    <a:pt x="834" y="1092"/>
                  </a:cubicBezTo>
                  <a:cubicBezTo>
                    <a:pt x="511" y="1092"/>
                    <a:pt x="242" y="898"/>
                    <a:pt x="237" y="640"/>
                  </a:cubicBezTo>
                  <a:cubicBezTo>
                    <a:pt x="226" y="522"/>
                    <a:pt x="280" y="398"/>
                    <a:pt x="387" y="312"/>
                  </a:cubicBezTo>
                  <a:cubicBezTo>
                    <a:pt x="495" y="215"/>
                    <a:pt x="645" y="156"/>
                    <a:pt x="801" y="156"/>
                  </a:cubicBezTo>
                  <a:close/>
                  <a:moveTo>
                    <a:pt x="882" y="1226"/>
                  </a:moveTo>
                  <a:cubicBezTo>
                    <a:pt x="1059" y="1226"/>
                    <a:pt x="1231" y="1280"/>
                    <a:pt x="1366" y="1382"/>
                  </a:cubicBezTo>
                  <a:cubicBezTo>
                    <a:pt x="1500" y="1479"/>
                    <a:pt x="1581" y="1624"/>
                    <a:pt x="1586" y="1775"/>
                  </a:cubicBezTo>
                  <a:cubicBezTo>
                    <a:pt x="1586" y="1925"/>
                    <a:pt x="1516" y="2070"/>
                    <a:pt x="1393" y="2189"/>
                  </a:cubicBezTo>
                  <a:cubicBezTo>
                    <a:pt x="1258" y="2301"/>
                    <a:pt x="1081" y="2377"/>
                    <a:pt x="887" y="2382"/>
                  </a:cubicBezTo>
                  <a:cubicBezTo>
                    <a:pt x="879" y="2382"/>
                    <a:pt x="870" y="2382"/>
                    <a:pt x="862" y="2382"/>
                  </a:cubicBezTo>
                  <a:cubicBezTo>
                    <a:pt x="476" y="2382"/>
                    <a:pt x="161" y="2144"/>
                    <a:pt x="145" y="1828"/>
                  </a:cubicBezTo>
                  <a:cubicBezTo>
                    <a:pt x="140" y="1678"/>
                    <a:pt x="210" y="1533"/>
                    <a:pt x="334" y="1420"/>
                  </a:cubicBezTo>
                  <a:cubicBezTo>
                    <a:pt x="468" y="1307"/>
                    <a:pt x="645" y="1232"/>
                    <a:pt x="839" y="1226"/>
                  </a:cubicBezTo>
                  <a:close/>
                  <a:moveTo>
                    <a:pt x="816" y="0"/>
                  </a:moveTo>
                  <a:cubicBezTo>
                    <a:pt x="808" y="0"/>
                    <a:pt x="799" y="0"/>
                    <a:pt x="791" y="0"/>
                  </a:cubicBezTo>
                  <a:cubicBezTo>
                    <a:pt x="602" y="11"/>
                    <a:pt x="425" y="76"/>
                    <a:pt x="296" y="199"/>
                  </a:cubicBezTo>
                  <a:cubicBezTo>
                    <a:pt x="162" y="318"/>
                    <a:pt x="86" y="474"/>
                    <a:pt x="92" y="640"/>
                  </a:cubicBezTo>
                  <a:cubicBezTo>
                    <a:pt x="102" y="871"/>
                    <a:pt x="264" y="1060"/>
                    <a:pt x="484" y="1156"/>
                  </a:cubicBezTo>
                  <a:cubicBezTo>
                    <a:pt x="398" y="1199"/>
                    <a:pt x="307" y="1248"/>
                    <a:pt x="242" y="1312"/>
                  </a:cubicBezTo>
                  <a:cubicBezTo>
                    <a:pt x="81" y="1452"/>
                    <a:pt x="0" y="1640"/>
                    <a:pt x="6" y="1839"/>
                  </a:cubicBezTo>
                  <a:cubicBezTo>
                    <a:pt x="22" y="2221"/>
                    <a:pt x="398" y="2522"/>
                    <a:pt x="855" y="2522"/>
                  </a:cubicBezTo>
                  <a:lnTo>
                    <a:pt x="893" y="2522"/>
                  </a:lnTo>
                  <a:cubicBezTo>
                    <a:pt x="1124" y="2517"/>
                    <a:pt x="1328" y="2431"/>
                    <a:pt x="1489" y="2296"/>
                  </a:cubicBezTo>
                  <a:cubicBezTo>
                    <a:pt x="1651" y="2151"/>
                    <a:pt x="1731" y="1963"/>
                    <a:pt x="1726" y="1769"/>
                  </a:cubicBezTo>
                  <a:cubicBezTo>
                    <a:pt x="1715" y="1570"/>
                    <a:pt x="1613" y="1393"/>
                    <a:pt x="1446" y="1258"/>
                  </a:cubicBezTo>
                  <a:cubicBezTo>
                    <a:pt x="1371" y="1205"/>
                    <a:pt x="1285" y="1156"/>
                    <a:pt x="1188" y="1124"/>
                  </a:cubicBezTo>
                  <a:cubicBezTo>
                    <a:pt x="1403" y="1011"/>
                    <a:pt x="1543" y="807"/>
                    <a:pt x="1538" y="581"/>
                  </a:cubicBezTo>
                  <a:cubicBezTo>
                    <a:pt x="1532" y="414"/>
                    <a:pt x="1452" y="264"/>
                    <a:pt x="1301" y="156"/>
                  </a:cubicBezTo>
                  <a:cubicBezTo>
                    <a:pt x="1168" y="54"/>
                    <a:pt x="995" y="0"/>
                    <a:pt x="816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7"/>
            <p:cNvSpPr/>
            <p:nvPr/>
          </p:nvSpPr>
          <p:spPr>
            <a:xfrm>
              <a:off x="6652748" y="4625987"/>
              <a:ext cx="153620" cy="219457"/>
            </a:xfrm>
            <a:custGeom>
              <a:avLst/>
              <a:gdLst/>
              <a:ahLst/>
              <a:cxnLst/>
              <a:rect l="l" t="t" r="r" b="b"/>
              <a:pathLst>
                <a:path w="1501" h="2109" extrusionOk="0">
                  <a:moveTo>
                    <a:pt x="1232" y="1"/>
                  </a:moveTo>
                  <a:cubicBezTo>
                    <a:pt x="915" y="11"/>
                    <a:pt x="205" y="60"/>
                    <a:pt x="200" y="60"/>
                  </a:cubicBezTo>
                  <a:cubicBezTo>
                    <a:pt x="157" y="60"/>
                    <a:pt x="130" y="92"/>
                    <a:pt x="130" y="135"/>
                  </a:cubicBezTo>
                  <a:lnTo>
                    <a:pt x="178" y="1028"/>
                  </a:lnTo>
                  <a:cubicBezTo>
                    <a:pt x="178" y="1049"/>
                    <a:pt x="189" y="1071"/>
                    <a:pt x="210" y="1081"/>
                  </a:cubicBezTo>
                  <a:cubicBezTo>
                    <a:pt x="222" y="1090"/>
                    <a:pt x="234" y="1094"/>
                    <a:pt x="247" y="1094"/>
                  </a:cubicBezTo>
                  <a:cubicBezTo>
                    <a:pt x="257" y="1094"/>
                    <a:pt x="268" y="1092"/>
                    <a:pt x="280" y="1087"/>
                  </a:cubicBezTo>
                  <a:cubicBezTo>
                    <a:pt x="412" y="1043"/>
                    <a:pt x="705" y="959"/>
                    <a:pt x="952" y="959"/>
                  </a:cubicBezTo>
                  <a:cubicBezTo>
                    <a:pt x="1068" y="959"/>
                    <a:pt x="1174" y="978"/>
                    <a:pt x="1248" y="1028"/>
                  </a:cubicBezTo>
                  <a:cubicBezTo>
                    <a:pt x="1334" y="1087"/>
                    <a:pt x="1355" y="1216"/>
                    <a:pt x="1339" y="1318"/>
                  </a:cubicBezTo>
                  <a:cubicBezTo>
                    <a:pt x="1312" y="1576"/>
                    <a:pt x="1124" y="1829"/>
                    <a:pt x="877" y="1920"/>
                  </a:cubicBezTo>
                  <a:cubicBezTo>
                    <a:pt x="796" y="1952"/>
                    <a:pt x="708" y="1967"/>
                    <a:pt x="620" y="1967"/>
                  </a:cubicBezTo>
                  <a:cubicBezTo>
                    <a:pt x="440" y="1967"/>
                    <a:pt x="260" y="1903"/>
                    <a:pt x="130" y="1780"/>
                  </a:cubicBezTo>
                  <a:cubicBezTo>
                    <a:pt x="117" y="1767"/>
                    <a:pt x="99" y="1761"/>
                    <a:pt x="81" y="1761"/>
                  </a:cubicBezTo>
                  <a:cubicBezTo>
                    <a:pt x="61" y="1761"/>
                    <a:pt x="42" y="1769"/>
                    <a:pt x="28" y="1786"/>
                  </a:cubicBezTo>
                  <a:cubicBezTo>
                    <a:pt x="1" y="1812"/>
                    <a:pt x="1" y="1861"/>
                    <a:pt x="38" y="1888"/>
                  </a:cubicBezTo>
                  <a:cubicBezTo>
                    <a:pt x="200" y="2028"/>
                    <a:pt x="415" y="2108"/>
                    <a:pt x="630" y="2108"/>
                  </a:cubicBezTo>
                  <a:cubicBezTo>
                    <a:pt x="726" y="2108"/>
                    <a:pt x="834" y="2087"/>
                    <a:pt x="931" y="2054"/>
                  </a:cubicBezTo>
                  <a:cubicBezTo>
                    <a:pt x="1226" y="1941"/>
                    <a:pt x="1452" y="1651"/>
                    <a:pt x="1490" y="1334"/>
                  </a:cubicBezTo>
                  <a:cubicBezTo>
                    <a:pt x="1501" y="1151"/>
                    <a:pt x="1441" y="995"/>
                    <a:pt x="1329" y="915"/>
                  </a:cubicBezTo>
                  <a:cubicBezTo>
                    <a:pt x="1226" y="845"/>
                    <a:pt x="1087" y="821"/>
                    <a:pt x="941" y="821"/>
                  </a:cubicBezTo>
                  <a:cubicBezTo>
                    <a:pt x="704" y="821"/>
                    <a:pt x="451" y="885"/>
                    <a:pt x="318" y="925"/>
                  </a:cubicBezTo>
                  <a:lnTo>
                    <a:pt x="280" y="194"/>
                  </a:lnTo>
                  <a:cubicBezTo>
                    <a:pt x="468" y="178"/>
                    <a:pt x="984" y="146"/>
                    <a:pt x="1237" y="140"/>
                  </a:cubicBezTo>
                  <a:cubicBezTo>
                    <a:pt x="1280" y="140"/>
                    <a:pt x="1307" y="108"/>
                    <a:pt x="1307" y="65"/>
                  </a:cubicBezTo>
                  <a:cubicBezTo>
                    <a:pt x="1307" y="28"/>
                    <a:pt x="1275" y="1"/>
                    <a:pt x="1232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7"/>
            <p:cNvSpPr/>
            <p:nvPr/>
          </p:nvSpPr>
          <p:spPr>
            <a:xfrm>
              <a:off x="7628275" y="3692495"/>
              <a:ext cx="279250" cy="324574"/>
            </a:xfrm>
            <a:custGeom>
              <a:avLst/>
              <a:gdLst/>
              <a:ahLst/>
              <a:cxnLst/>
              <a:rect l="l" t="t" r="r" b="b"/>
              <a:pathLst>
                <a:path w="2926" h="3401" extrusionOk="0">
                  <a:moveTo>
                    <a:pt x="1533" y="1175"/>
                  </a:moveTo>
                  <a:cubicBezTo>
                    <a:pt x="1571" y="1175"/>
                    <a:pt x="1608" y="1191"/>
                    <a:pt x="1641" y="1207"/>
                  </a:cubicBezTo>
                  <a:cubicBezTo>
                    <a:pt x="1797" y="1304"/>
                    <a:pt x="1883" y="1422"/>
                    <a:pt x="1910" y="1573"/>
                  </a:cubicBezTo>
                  <a:cubicBezTo>
                    <a:pt x="1936" y="1707"/>
                    <a:pt x="1958" y="1852"/>
                    <a:pt x="1926" y="2008"/>
                  </a:cubicBezTo>
                  <a:cubicBezTo>
                    <a:pt x="1813" y="2083"/>
                    <a:pt x="1684" y="2132"/>
                    <a:pt x="1517" y="2143"/>
                  </a:cubicBezTo>
                  <a:cubicBezTo>
                    <a:pt x="1503" y="2145"/>
                    <a:pt x="1489" y="2146"/>
                    <a:pt x="1475" y="2146"/>
                  </a:cubicBezTo>
                  <a:cubicBezTo>
                    <a:pt x="1391" y="2146"/>
                    <a:pt x="1316" y="2104"/>
                    <a:pt x="1238" y="2035"/>
                  </a:cubicBezTo>
                  <a:cubicBezTo>
                    <a:pt x="1044" y="1852"/>
                    <a:pt x="1022" y="1626"/>
                    <a:pt x="1178" y="1406"/>
                  </a:cubicBezTo>
                  <a:cubicBezTo>
                    <a:pt x="1238" y="1325"/>
                    <a:pt x="1318" y="1256"/>
                    <a:pt x="1447" y="1196"/>
                  </a:cubicBezTo>
                  <a:cubicBezTo>
                    <a:pt x="1479" y="1180"/>
                    <a:pt x="1506" y="1175"/>
                    <a:pt x="1533" y="1175"/>
                  </a:cubicBezTo>
                  <a:close/>
                  <a:moveTo>
                    <a:pt x="2704" y="1"/>
                  </a:moveTo>
                  <a:cubicBezTo>
                    <a:pt x="2692" y="1"/>
                    <a:pt x="2682" y="5"/>
                    <a:pt x="2673" y="14"/>
                  </a:cubicBezTo>
                  <a:cubicBezTo>
                    <a:pt x="2651" y="24"/>
                    <a:pt x="2625" y="62"/>
                    <a:pt x="2630" y="89"/>
                  </a:cubicBezTo>
                  <a:cubicBezTo>
                    <a:pt x="2635" y="175"/>
                    <a:pt x="2651" y="261"/>
                    <a:pt x="2657" y="342"/>
                  </a:cubicBezTo>
                  <a:cubicBezTo>
                    <a:pt x="2705" y="691"/>
                    <a:pt x="2651" y="1040"/>
                    <a:pt x="2490" y="1395"/>
                  </a:cubicBezTo>
                  <a:cubicBezTo>
                    <a:pt x="2420" y="1546"/>
                    <a:pt x="2334" y="1664"/>
                    <a:pt x="2221" y="1782"/>
                  </a:cubicBezTo>
                  <a:lnTo>
                    <a:pt x="2221" y="1772"/>
                  </a:lnTo>
                  <a:cubicBezTo>
                    <a:pt x="2221" y="1745"/>
                    <a:pt x="2216" y="1729"/>
                    <a:pt x="2216" y="1702"/>
                  </a:cubicBezTo>
                  <a:cubicBezTo>
                    <a:pt x="2205" y="1648"/>
                    <a:pt x="2200" y="1600"/>
                    <a:pt x="2195" y="1546"/>
                  </a:cubicBezTo>
                  <a:cubicBezTo>
                    <a:pt x="2173" y="1438"/>
                    <a:pt x="2119" y="1336"/>
                    <a:pt x="2028" y="1250"/>
                  </a:cubicBezTo>
                  <a:cubicBezTo>
                    <a:pt x="1883" y="1121"/>
                    <a:pt x="1711" y="1046"/>
                    <a:pt x="1496" y="1035"/>
                  </a:cubicBezTo>
                  <a:cubicBezTo>
                    <a:pt x="1471" y="1033"/>
                    <a:pt x="1447" y="1032"/>
                    <a:pt x="1424" y="1032"/>
                  </a:cubicBezTo>
                  <a:cubicBezTo>
                    <a:pt x="1212" y="1032"/>
                    <a:pt x="1028" y="1118"/>
                    <a:pt x="883" y="1288"/>
                  </a:cubicBezTo>
                  <a:cubicBezTo>
                    <a:pt x="668" y="1530"/>
                    <a:pt x="673" y="1836"/>
                    <a:pt x="899" y="2057"/>
                  </a:cubicBezTo>
                  <a:cubicBezTo>
                    <a:pt x="926" y="2083"/>
                    <a:pt x="963" y="2116"/>
                    <a:pt x="1012" y="2143"/>
                  </a:cubicBezTo>
                  <a:cubicBezTo>
                    <a:pt x="1184" y="2250"/>
                    <a:pt x="1388" y="2309"/>
                    <a:pt x="1614" y="2309"/>
                  </a:cubicBezTo>
                  <a:cubicBezTo>
                    <a:pt x="1678" y="2309"/>
                    <a:pt x="1738" y="2304"/>
                    <a:pt x="1802" y="2304"/>
                  </a:cubicBezTo>
                  <a:cubicBezTo>
                    <a:pt x="1818" y="2304"/>
                    <a:pt x="1840" y="2304"/>
                    <a:pt x="1850" y="2299"/>
                  </a:cubicBezTo>
                  <a:lnTo>
                    <a:pt x="1850" y="2299"/>
                  </a:lnTo>
                  <a:lnTo>
                    <a:pt x="1829" y="2336"/>
                  </a:lnTo>
                  <a:cubicBezTo>
                    <a:pt x="1802" y="2385"/>
                    <a:pt x="1775" y="2433"/>
                    <a:pt x="1743" y="2476"/>
                  </a:cubicBezTo>
                  <a:cubicBezTo>
                    <a:pt x="1608" y="2659"/>
                    <a:pt x="1442" y="2809"/>
                    <a:pt x="1232" y="2928"/>
                  </a:cubicBezTo>
                  <a:cubicBezTo>
                    <a:pt x="979" y="3078"/>
                    <a:pt x="738" y="3164"/>
                    <a:pt x="479" y="3207"/>
                  </a:cubicBezTo>
                  <a:cubicBezTo>
                    <a:pt x="388" y="3218"/>
                    <a:pt x="297" y="3239"/>
                    <a:pt x="211" y="3250"/>
                  </a:cubicBezTo>
                  <a:cubicBezTo>
                    <a:pt x="162" y="3261"/>
                    <a:pt x="108" y="3272"/>
                    <a:pt x="55" y="3325"/>
                  </a:cubicBezTo>
                  <a:lnTo>
                    <a:pt x="1" y="3379"/>
                  </a:lnTo>
                  <a:lnTo>
                    <a:pt x="76" y="3385"/>
                  </a:lnTo>
                  <a:cubicBezTo>
                    <a:pt x="98" y="3385"/>
                    <a:pt x="119" y="3385"/>
                    <a:pt x="135" y="3395"/>
                  </a:cubicBezTo>
                  <a:cubicBezTo>
                    <a:pt x="173" y="3395"/>
                    <a:pt x="205" y="3401"/>
                    <a:pt x="232" y="3401"/>
                  </a:cubicBezTo>
                  <a:lnTo>
                    <a:pt x="238" y="3401"/>
                  </a:lnTo>
                  <a:cubicBezTo>
                    <a:pt x="522" y="3401"/>
                    <a:pt x="791" y="3352"/>
                    <a:pt x="1044" y="3261"/>
                  </a:cubicBezTo>
                  <a:cubicBezTo>
                    <a:pt x="1393" y="3126"/>
                    <a:pt x="1668" y="2949"/>
                    <a:pt x="1883" y="2712"/>
                  </a:cubicBezTo>
                  <a:cubicBezTo>
                    <a:pt x="1990" y="2600"/>
                    <a:pt x="2114" y="2444"/>
                    <a:pt x="2168" y="2245"/>
                  </a:cubicBezTo>
                  <a:cubicBezTo>
                    <a:pt x="2189" y="2175"/>
                    <a:pt x="2216" y="2132"/>
                    <a:pt x="2281" y="2083"/>
                  </a:cubicBezTo>
                  <a:cubicBezTo>
                    <a:pt x="2528" y="1901"/>
                    <a:pt x="2700" y="1653"/>
                    <a:pt x="2791" y="1352"/>
                  </a:cubicBezTo>
                  <a:cubicBezTo>
                    <a:pt x="2915" y="954"/>
                    <a:pt x="2926" y="562"/>
                    <a:pt x="2834" y="196"/>
                  </a:cubicBezTo>
                  <a:cubicBezTo>
                    <a:pt x="2818" y="143"/>
                    <a:pt x="2797" y="100"/>
                    <a:pt x="2781" y="46"/>
                  </a:cubicBezTo>
                  <a:cubicBezTo>
                    <a:pt x="2770" y="24"/>
                    <a:pt x="2754" y="14"/>
                    <a:pt x="2732" y="8"/>
                  </a:cubicBezTo>
                  <a:cubicBezTo>
                    <a:pt x="2722" y="3"/>
                    <a:pt x="2713" y="1"/>
                    <a:pt x="2704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7"/>
            <p:cNvSpPr/>
            <p:nvPr/>
          </p:nvSpPr>
          <p:spPr>
            <a:xfrm rot="1199191">
              <a:off x="7029076" y="3876187"/>
              <a:ext cx="229401" cy="252341"/>
            </a:xfrm>
            <a:custGeom>
              <a:avLst/>
              <a:gdLst/>
              <a:ahLst/>
              <a:cxnLst/>
              <a:rect l="l" t="t" r="r" b="b"/>
              <a:pathLst>
                <a:path w="1780" h="1958" extrusionOk="0">
                  <a:moveTo>
                    <a:pt x="156" y="0"/>
                  </a:moveTo>
                  <a:cubicBezTo>
                    <a:pt x="113" y="0"/>
                    <a:pt x="86" y="32"/>
                    <a:pt x="86" y="65"/>
                  </a:cubicBezTo>
                  <a:cubicBezTo>
                    <a:pt x="86" y="108"/>
                    <a:pt x="124" y="134"/>
                    <a:pt x="156" y="134"/>
                  </a:cubicBezTo>
                  <a:lnTo>
                    <a:pt x="1350" y="140"/>
                  </a:lnTo>
                  <a:cubicBezTo>
                    <a:pt x="1269" y="387"/>
                    <a:pt x="1199" y="645"/>
                    <a:pt x="1145" y="898"/>
                  </a:cubicBezTo>
                  <a:lnTo>
                    <a:pt x="81" y="898"/>
                  </a:lnTo>
                  <a:cubicBezTo>
                    <a:pt x="33" y="898"/>
                    <a:pt x="0" y="930"/>
                    <a:pt x="0" y="979"/>
                  </a:cubicBezTo>
                  <a:cubicBezTo>
                    <a:pt x="0" y="1027"/>
                    <a:pt x="33" y="1059"/>
                    <a:pt x="81" y="1059"/>
                  </a:cubicBezTo>
                  <a:lnTo>
                    <a:pt x="1108" y="1059"/>
                  </a:lnTo>
                  <a:cubicBezTo>
                    <a:pt x="1054" y="1333"/>
                    <a:pt x="1016" y="1613"/>
                    <a:pt x="995" y="1887"/>
                  </a:cubicBezTo>
                  <a:cubicBezTo>
                    <a:pt x="995" y="1925"/>
                    <a:pt x="1022" y="1957"/>
                    <a:pt x="1054" y="1957"/>
                  </a:cubicBezTo>
                  <a:lnTo>
                    <a:pt x="1065" y="1957"/>
                  </a:lnTo>
                  <a:cubicBezTo>
                    <a:pt x="1097" y="1957"/>
                    <a:pt x="1129" y="1930"/>
                    <a:pt x="1129" y="1898"/>
                  </a:cubicBezTo>
                  <a:cubicBezTo>
                    <a:pt x="1151" y="1618"/>
                    <a:pt x="1188" y="1339"/>
                    <a:pt x="1242" y="1059"/>
                  </a:cubicBezTo>
                  <a:lnTo>
                    <a:pt x="1699" y="1059"/>
                  </a:lnTo>
                  <a:cubicBezTo>
                    <a:pt x="1748" y="1059"/>
                    <a:pt x="1780" y="1027"/>
                    <a:pt x="1780" y="979"/>
                  </a:cubicBezTo>
                  <a:cubicBezTo>
                    <a:pt x="1780" y="930"/>
                    <a:pt x="1742" y="898"/>
                    <a:pt x="1699" y="898"/>
                  </a:cubicBezTo>
                  <a:lnTo>
                    <a:pt x="1280" y="898"/>
                  </a:lnTo>
                  <a:cubicBezTo>
                    <a:pt x="1339" y="624"/>
                    <a:pt x="1414" y="355"/>
                    <a:pt x="1506" y="91"/>
                  </a:cubicBezTo>
                  <a:cubicBezTo>
                    <a:pt x="1511" y="70"/>
                    <a:pt x="1511" y="43"/>
                    <a:pt x="1500" y="32"/>
                  </a:cubicBezTo>
                  <a:cubicBezTo>
                    <a:pt x="1484" y="11"/>
                    <a:pt x="1468" y="5"/>
                    <a:pt x="1447" y="5"/>
                  </a:cubicBezTo>
                  <a:lnTo>
                    <a:pt x="156" y="0"/>
                  </a:ln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7"/>
            <p:cNvSpPr/>
            <p:nvPr/>
          </p:nvSpPr>
          <p:spPr>
            <a:xfrm>
              <a:off x="7097775" y="4275056"/>
              <a:ext cx="144150" cy="144094"/>
            </a:xfrm>
            <a:custGeom>
              <a:avLst/>
              <a:gdLst/>
              <a:ahLst/>
              <a:cxnLst/>
              <a:rect l="l" t="t" r="r" b="b"/>
              <a:pathLst>
                <a:path w="1007" h="1007" extrusionOk="0">
                  <a:moveTo>
                    <a:pt x="499" y="0"/>
                  </a:moveTo>
                  <a:cubicBezTo>
                    <a:pt x="467" y="0"/>
                    <a:pt x="432" y="22"/>
                    <a:pt x="429" y="56"/>
                  </a:cubicBezTo>
                  <a:cubicBezTo>
                    <a:pt x="424" y="136"/>
                    <a:pt x="424" y="212"/>
                    <a:pt x="424" y="292"/>
                  </a:cubicBezTo>
                  <a:cubicBezTo>
                    <a:pt x="311" y="298"/>
                    <a:pt x="193" y="303"/>
                    <a:pt x="85" y="325"/>
                  </a:cubicBezTo>
                  <a:cubicBezTo>
                    <a:pt x="0" y="335"/>
                    <a:pt x="20" y="486"/>
                    <a:pt x="102" y="486"/>
                  </a:cubicBezTo>
                  <a:cubicBezTo>
                    <a:pt x="104" y="486"/>
                    <a:pt x="105" y="486"/>
                    <a:pt x="106" y="486"/>
                  </a:cubicBezTo>
                  <a:cubicBezTo>
                    <a:pt x="160" y="483"/>
                    <a:pt x="213" y="482"/>
                    <a:pt x="264" y="482"/>
                  </a:cubicBezTo>
                  <a:cubicBezTo>
                    <a:pt x="316" y="482"/>
                    <a:pt x="367" y="483"/>
                    <a:pt x="418" y="486"/>
                  </a:cubicBezTo>
                  <a:cubicBezTo>
                    <a:pt x="408" y="502"/>
                    <a:pt x="408" y="534"/>
                    <a:pt x="408" y="550"/>
                  </a:cubicBezTo>
                  <a:cubicBezTo>
                    <a:pt x="408" y="690"/>
                    <a:pt x="397" y="835"/>
                    <a:pt x="461" y="959"/>
                  </a:cubicBezTo>
                  <a:cubicBezTo>
                    <a:pt x="479" y="993"/>
                    <a:pt x="509" y="1007"/>
                    <a:pt x="539" y="1007"/>
                  </a:cubicBezTo>
                  <a:cubicBezTo>
                    <a:pt x="580" y="1007"/>
                    <a:pt x="623" y="980"/>
                    <a:pt x="639" y="943"/>
                  </a:cubicBezTo>
                  <a:cubicBezTo>
                    <a:pt x="687" y="808"/>
                    <a:pt x="644" y="658"/>
                    <a:pt x="623" y="523"/>
                  </a:cubicBezTo>
                  <a:lnTo>
                    <a:pt x="623" y="502"/>
                  </a:lnTo>
                  <a:cubicBezTo>
                    <a:pt x="714" y="513"/>
                    <a:pt x="795" y="523"/>
                    <a:pt x="886" y="534"/>
                  </a:cubicBezTo>
                  <a:cubicBezTo>
                    <a:pt x="889" y="535"/>
                    <a:pt x="893" y="535"/>
                    <a:pt x="896" y="535"/>
                  </a:cubicBezTo>
                  <a:cubicBezTo>
                    <a:pt x="994" y="535"/>
                    <a:pt x="1007" y="377"/>
                    <a:pt x="913" y="346"/>
                  </a:cubicBezTo>
                  <a:cubicBezTo>
                    <a:pt x="811" y="308"/>
                    <a:pt x="703" y="298"/>
                    <a:pt x="596" y="292"/>
                  </a:cubicBezTo>
                  <a:cubicBezTo>
                    <a:pt x="585" y="212"/>
                    <a:pt x="569" y="120"/>
                    <a:pt x="553" y="40"/>
                  </a:cubicBezTo>
                  <a:cubicBezTo>
                    <a:pt x="546" y="12"/>
                    <a:pt x="523" y="0"/>
                    <a:pt x="49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8"/>
          <p:cNvSpPr txBox="1">
            <a:spLocks noGrp="1"/>
          </p:cNvSpPr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315" name="Google Shape;315;p8"/>
          <p:cNvGrpSpPr/>
          <p:nvPr/>
        </p:nvGrpSpPr>
        <p:grpSpPr>
          <a:xfrm>
            <a:off x="202768" y="148220"/>
            <a:ext cx="8824772" cy="1581942"/>
            <a:chOff x="202768" y="148220"/>
            <a:chExt cx="8824772" cy="1581942"/>
          </a:xfrm>
        </p:grpSpPr>
        <p:grpSp>
          <p:nvGrpSpPr>
            <p:cNvPr id="316" name="Google Shape;316;p8"/>
            <p:cNvGrpSpPr/>
            <p:nvPr/>
          </p:nvGrpSpPr>
          <p:grpSpPr>
            <a:xfrm>
              <a:off x="7987278" y="758538"/>
              <a:ext cx="507631" cy="612962"/>
              <a:chOff x="3057050" y="1044975"/>
              <a:chExt cx="136850" cy="165250"/>
            </a:xfrm>
          </p:grpSpPr>
          <p:sp>
            <p:nvSpPr>
              <p:cNvPr id="317" name="Google Shape;317;p8"/>
              <p:cNvSpPr/>
              <p:nvPr/>
            </p:nvSpPr>
            <p:spPr>
              <a:xfrm>
                <a:off x="3057050" y="1044975"/>
                <a:ext cx="136850" cy="165250"/>
              </a:xfrm>
              <a:custGeom>
                <a:avLst/>
                <a:gdLst/>
                <a:ahLst/>
                <a:cxnLst/>
                <a:rect l="l" t="t" r="r" b="b"/>
                <a:pathLst>
                  <a:path w="5474" h="6610" extrusionOk="0">
                    <a:moveTo>
                      <a:pt x="3803" y="219"/>
                    </a:moveTo>
                    <a:cubicBezTo>
                      <a:pt x="3856" y="219"/>
                      <a:pt x="3907" y="222"/>
                      <a:pt x="3957" y="228"/>
                    </a:cubicBezTo>
                    <a:cubicBezTo>
                      <a:pt x="4102" y="249"/>
                      <a:pt x="4220" y="319"/>
                      <a:pt x="4317" y="437"/>
                    </a:cubicBezTo>
                    <a:cubicBezTo>
                      <a:pt x="4414" y="550"/>
                      <a:pt x="4489" y="679"/>
                      <a:pt x="4543" y="819"/>
                    </a:cubicBezTo>
                    <a:cubicBezTo>
                      <a:pt x="4607" y="996"/>
                      <a:pt x="4656" y="1185"/>
                      <a:pt x="4694" y="1400"/>
                    </a:cubicBezTo>
                    <a:cubicBezTo>
                      <a:pt x="4742" y="1652"/>
                      <a:pt x="4790" y="1916"/>
                      <a:pt x="4828" y="2163"/>
                    </a:cubicBezTo>
                    <a:lnTo>
                      <a:pt x="4849" y="2297"/>
                    </a:lnTo>
                    <a:cubicBezTo>
                      <a:pt x="4898" y="2588"/>
                      <a:pt x="4952" y="2889"/>
                      <a:pt x="5000" y="3184"/>
                    </a:cubicBezTo>
                    <a:lnTo>
                      <a:pt x="5027" y="3346"/>
                    </a:lnTo>
                    <a:cubicBezTo>
                      <a:pt x="5091" y="3744"/>
                      <a:pt x="5150" y="4147"/>
                      <a:pt x="5188" y="4550"/>
                    </a:cubicBezTo>
                    <a:cubicBezTo>
                      <a:pt x="5204" y="4765"/>
                      <a:pt x="5215" y="4975"/>
                      <a:pt x="5172" y="5184"/>
                    </a:cubicBezTo>
                    <a:cubicBezTo>
                      <a:pt x="5161" y="5254"/>
                      <a:pt x="5134" y="5330"/>
                      <a:pt x="5107" y="5400"/>
                    </a:cubicBezTo>
                    <a:lnTo>
                      <a:pt x="5091" y="5432"/>
                    </a:lnTo>
                    <a:cubicBezTo>
                      <a:pt x="5070" y="5491"/>
                      <a:pt x="5027" y="5534"/>
                      <a:pt x="4962" y="5566"/>
                    </a:cubicBezTo>
                    <a:cubicBezTo>
                      <a:pt x="4909" y="5615"/>
                      <a:pt x="4866" y="5636"/>
                      <a:pt x="4812" y="5652"/>
                    </a:cubicBezTo>
                    <a:cubicBezTo>
                      <a:pt x="4339" y="5803"/>
                      <a:pt x="3860" y="5932"/>
                      <a:pt x="3419" y="6050"/>
                    </a:cubicBezTo>
                    <a:cubicBezTo>
                      <a:pt x="3263" y="6088"/>
                      <a:pt x="3102" y="6136"/>
                      <a:pt x="2946" y="6184"/>
                    </a:cubicBezTo>
                    <a:cubicBezTo>
                      <a:pt x="2887" y="6206"/>
                      <a:pt x="2823" y="6222"/>
                      <a:pt x="2758" y="6238"/>
                    </a:cubicBezTo>
                    <a:cubicBezTo>
                      <a:pt x="2532" y="6303"/>
                      <a:pt x="2285" y="6346"/>
                      <a:pt x="2027" y="6356"/>
                    </a:cubicBezTo>
                    <a:cubicBezTo>
                      <a:pt x="1978" y="6356"/>
                      <a:pt x="1935" y="6356"/>
                      <a:pt x="1887" y="6351"/>
                    </a:cubicBezTo>
                    <a:cubicBezTo>
                      <a:pt x="1763" y="6340"/>
                      <a:pt x="1672" y="6292"/>
                      <a:pt x="1586" y="6190"/>
                    </a:cubicBezTo>
                    <a:cubicBezTo>
                      <a:pt x="1478" y="6072"/>
                      <a:pt x="1387" y="5926"/>
                      <a:pt x="1306" y="5727"/>
                    </a:cubicBezTo>
                    <a:cubicBezTo>
                      <a:pt x="1156" y="5373"/>
                      <a:pt x="1048" y="4996"/>
                      <a:pt x="968" y="4674"/>
                    </a:cubicBezTo>
                    <a:cubicBezTo>
                      <a:pt x="812" y="4072"/>
                      <a:pt x="699" y="3582"/>
                      <a:pt x="624" y="3125"/>
                    </a:cubicBezTo>
                    <a:cubicBezTo>
                      <a:pt x="597" y="2969"/>
                      <a:pt x="570" y="2808"/>
                      <a:pt x="543" y="2647"/>
                    </a:cubicBezTo>
                    <a:cubicBezTo>
                      <a:pt x="522" y="2507"/>
                      <a:pt x="495" y="2373"/>
                      <a:pt x="473" y="2233"/>
                    </a:cubicBezTo>
                    <a:lnTo>
                      <a:pt x="457" y="2131"/>
                    </a:lnTo>
                    <a:cubicBezTo>
                      <a:pt x="409" y="1851"/>
                      <a:pt x="360" y="1561"/>
                      <a:pt x="285" y="1276"/>
                    </a:cubicBezTo>
                    <a:cubicBezTo>
                      <a:pt x="274" y="1211"/>
                      <a:pt x="253" y="1152"/>
                      <a:pt x="231" y="1082"/>
                    </a:cubicBezTo>
                    <a:cubicBezTo>
                      <a:pt x="226" y="1055"/>
                      <a:pt x="220" y="1029"/>
                      <a:pt x="204" y="1002"/>
                    </a:cubicBezTo>
                    <a:lnTo>
                      <a:pt x="231" y="969"/>
                    </a:lnTo>
                    <a:cubicBezTo>
                      <a:pt x="258" y="926"/>
                      <a:pt x="296" y="894"/>
                      <a:pt x="323" y="857"/>
                    </a:cubicBezTo>
                    <a:cubicBezTo>
                      <a:pt x="360" y="808"/>
                      <a:pt x="409" y="776"/>
                      <a:pt x="484" y="749"/>
                    </a:cubicBezTo>
                    <a:cubicBezTo>
                      <a:pt x="629" y="701"/>
                      <a:pt x="769" y="668"/>
                      <a:pt x="919" y="652"/>
                    </a:cubicBezTo>
                    <a:cubicBezTo>
                      <a:pt x="1022" y="642"/>
                      <a:pt x="1129" y="625"/>
                      <a:pt x="1226" y="615"/>
                    </a:cubicBezTo>
                    <a:cubicBezTo>
                      <a:pt x="1296" y="598"/>
                      <a:pt x="1371" y="593"/>
                      <a:pt x="1435" y="588"/>
                    </a:cubicBezTo>
                    <a:cubicBezTo>
                      <a:pt x="1532" y="572"/>
                      <a:pt x="1629" y="566"/>
                      <a:pt x="1726" y="550"/>
                    </a:cubicBezTo>
                    <a:cubicBezTo>
                      <a:pt x="1839" y="539"/>
                      <a:pt x="1962" y="523"/>
                      <a:pt x="2075" y="512"/>
                    </a:cubicBezTo>
                    <a:cubicBezTo>
                      <a:pt x="2194" y="496"/>
                      <a:pt x="2328" y="469"/>
                      <a:pt x="2473" y="443"/>
                    </a:cubicBezTo>
                    <a:lnTo>
                      <a:pt x="2892" y="362"/>
                    </a:lnTo>
                    <a:cubicBezTo>
                      <a:pt x="3091" y="324"/>
                      <a:pt x="3290" y="292"/>
                      <a:pt x="3484" y="249"/>
                    </a:cubicBezTo>
                    <a:cubicBezTo>
                      <a:pt x="3604" y="228"/>
                      <a:pt x="3707" y="219"/>
                      <a:pt x="3803" y="219"/>
                    </a:cubicBezTo>
                    <a:close/>
                    <a:moveTo>
                      <a:pt x="3963" y="0"/>
                    </a:moveTo>
                    <a:cubicBezTo>
                      <a:pt x="3885" y="0"/>
                      <a:pt x="3809" y="5"/>
                      <a:pt x="3737" y="18"/>
                    </a:cubicBezTo>
                    <a:cubicBezTo>
                      <a:pt x="3430" y="61"/>
                      <a:pt x="3151" y="115"/>
                      <a:pt x="2876" y="163"/>
                    </a:cubicBezTo>
                    <a:cubicBezTo>
                      <a:pt x="2591" y="217"/>
                      <a:pt x="2349" y="254"/>
                      <a:pt x="2108" y="287"/>
                    </a:cubicBezTo>
                    <a:lnTo>
                      <a:pt x="2054" y="292"/>
                    </a:lnTo>
                    <a:cubicBezTo>
                      <a:pt x="1914" y="303"/>
                      <a:pt x="1763" y="319"/>
                      <a:pt x="1624" y="340"/>
                    </a:cubicBezTo>
                    <a:cubicBezTo>
                      <a:pt x="1575" y="346"/>
                      <a:pt x="1521" y="351"/>
                      <a:pt x="1478" y="357"/>
                    </a:cubicBezTo>
                    <a:cubicBezTo>
                      <a:pt x="1403" y="373"/>
                      <a:pt x="1328" y="378"/>
                      <a:pt x="1253" y="383"/>
                    </a:cubicBezTo>
                    <a:cubicBezTo>
                      <a:pt x="995" y="400"/>
                      <a:pt x="731" y="475"/>
                      <a:pt x="409" y="615"/>
                    </a:cubicBezTo>
                    <a:cubicBezTo>
                      <a:pt x="258" y="674"/>
                      <a:pt x="113" y="754"/>
                      <a:pt x="65" y="937"/>
                    </a:cubicBezTo>
                    <a:cubicBezTo>
                      <a:pt x="0" y="980"/>
                      <a:pt x="11" y="1045"/>
                      <a:pt x="27" y="1098"/>
                    </a:cubicBezTo>
                    <a:cubicBezTo>
                      <a:pt x="27" y="1104"/>
                      <a:pt x="27" y="1109"/>
                      <a:pt x="32" y="1115"/>
                    </a:cubicBezTo>
                    <a:lnTo>
                      <a:pt x="134" y="1781"/>
                    </a:lnTo>
                    <a:cubicBezTo>
                      <a:pt x="167" y="1991"/>
                      <a:pt x="194" y="2201"/>
                      <a:pt x="226" y="2405"/>
                    </a:cubicBezTo>
                    <a:lnTo>
                      <a:pt x="258" y="2631"/>
                    </a:lnTo>
                    <a:cubicBezTo>
                      <a:pt x="296" y="2862"/>
                      <a:pt x="333" y="3109"/>
                      <a:pt x="376" y="3351"/>
                    </a:cubicBezTo>
                    <a:cubicBezTo>
                      <a:pt x="473" y="3916"/>
                      <a:pt x="629" y="4469"/>
                      <a:pt x="780" y="4996"/>
                    </a:cubicBezTo>
                    <a:cubicBezTo>
                      <a:pt x="866" y="5319"/>
                      <a:pt x="968" y="5609"/>
                      <a:pt x="1086" y="5889"/>
                    </a:cubicBezTo>
                    <a:cubicBezTo>
                      <a:pt x="1161" y="6072"/>
                      <a:pt x="1253" y="6233"/>
                      <a:pt x="1360" y="6373"/>
                    </a:cubicBezTo>
                    <a:cubicBezTo>
                      <a:pt x="1468" y="6512"/>
                      <a:pt x="1613" y="6593"/>
                      <a:pt x="1801" y="6609"/>
                    </a:cubicBezTo>
                    <a:lnTo>
                      <a:pt x="1952" y="6609"/>
                    </a:lnTo>
                    <a:cubicBezTo>
                      <a:pt x="2194" y="6593"/>
                      <a:pt x="2446" y="6561"/>
                      <a:pt x="2688" y="6486"/>
                    </a:cubicBezTo>
                    <a:cubicBezTo>
                      <a:pt x="2806" y="6453"/>
                      <a:pt x="2930" y="6421"/>
                      <a:pt x="3054" y="6389"/>
                    </a:cubicBezTo>
                    <a:cubicBezTo>
                      <a:pt x="3215" y="6346"/>
                      <a:pt x="3376" y="6297"/>
                      <a:pt x="3548" y="6254"/>
                    </a:cubicBezTo>
                    <a:cubicBezTo>
                      <a:pt x="3962" y="6131"/>
                      <a:pt x="4366" y="6018"/>
                      <a:pt x="4710" y="5916"/>
                    </a:cubicBezTo>
                    <a:cubicBezTo>
                      <a:pt x="4876" y="5867"/>
                      <a:pt x="5032" y="5776"/>
                      <a:pt x="5177" y="5636"/>
                    </a:cubicBezTo>
                    <a:cubicBezTo>
                      <a:pt x="5301" y="5518"/>
                      <a:pt x="5382" y="5378"/>
                      <a:pt x="5419" y="5217"/>
                    </a:cubicBezTo>
                    <a:cubicBezTo>
                      <a:pt x="5457" y="5061"/>
                      <a:pt x="5473" y="4900"/>
                      <a:pt x="5468" y="4701"/>
                    </a:cubicBezTo>
                    <a:lnTo>
                      <a:pt x="5462" y="4625"/>
                    </a:lnTo>
                    <a:cubicBezTo>
                      <a:pt x="5435" y="4572"/>
                      <a:pt x="5435" y="4523"/>
                      <a:pt x="5435" y="4475"/>
                    </a:cubicBezTo>
                    <a:cubicBezTo>
                      <a:pt x="5409" y="4082"/>
                      <a:pt x="5349" y="3690"/>
                      <a:pt x="5301" y="3394"/>
                    </a:cubicBezTo>
                    <a:cubicBezTo>
                      <a:pt x="5274" y="3227"/>
                      <a:pt x="5247" y="3061"/>
                      <a:pt x="5215" y="2889"/>
                    </a:cubicBezTo>
                    <a:cubicBezTo>
                      <a:pt x="5134" y="2416"/>
                      <a:pt x="5043" y="1916"/>
                      <a:pt x="4984" y="1426"/>
                    </a:cubicBezTo>
                    <a:cubicBezTo>
                      <a:pt x="4952" y="1195"/>
                      <a:pt x="4903" y="969"/>
                      <a:pt x="4828" y="754"/>
                    </a:cubicBezTo>
                    <a:cubicBezTo>
                      <a:pt x="4763" y="561"/>
                      <a:pt x="4677" y="389"/>
                      <a:pt x="4554" y="238"/>
                    </a:cubicBezTo>
                    <a:cubicBezTo>
                      <a:pt x="4446" y="104"/>
                      <a:pt x="4306" y="29"/>
                      <a:pt x="4129" y="7"/>
                    </a:cubicBezTo>
                    <a:cubicBezTo>
                      <a:pt x="4073" y="3"/>
                      <a:pt x="4018" y="0"/>
                      <a:pt x="3963" y="0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" name="Google Shape;318;p8"/>
              <p:cNvSpPr/>
              <p:nvPr/>
            </p:nvSpPr>
            <p:spPr>
              <a:xfrm>
                <a:off x="3076650" y="1100700"/>
                <a:ext cx="105825" cy="92975"/>
              </a:xfrm>
              <a:custGeom>
                <a:avLst/>
                <a:gdLst/>
                <a:ahLst/>
                <a:cxnLst/>
                <a:rect l="l" t="t" r="r" b="b"/>
                <a:pathLst>
                  <a:path w="4233" h="3719" extrusionOk="0">
                    <a:moveTo>
                      <a:pt x="3447" y="160"/>
                    </a:moveTo>
                    <a:cubicBezTo>
                      <a:pt x="3490" y="224"/>
                      <a:pt x="3501" y="300"/>
                      <a:pt x="3522" y="375"/>
                    </a:cubicBezTo>
                    <a:lnTo>
                      <a:pt x="3544" y="455"/>
                    </a:lnTo>
                    <a:cubicBezTo>
                      <a:pt x="3533" y="461"/>
                      <a:pt x="3528" y="461"/>
                      <a:pt x="3528" y="461"/>
                    </a:cubicBezTo>
                    <a:cubicBezTo>
                      <a:pt x="3334" y="493"/>
                      <a:pt x="3141" y="531"/>
                      <a:pt x="2936" y="568"/>
                    </a:cubicBezTo>
                    <a:lnTo>
                      <a:pt x="2915" y="568"/>
                    </a:lnTo>
                    <a:lnTo>
                      <a:pt x="2818" y="251"/>
                    </a:lnTo>
                    <a:cubicBezTo>
                      <a:pt x="2877" y="240"/>
                      <a:pt x="2936" y="235"/>
                      <a:pt x="2996" y="224"/>
                    </a:cubicBezTo>
                    <a:cubicBezTo>
                      <a:pt x="3039" y="219"/>
                      <a:pt x="3087" y="219"/>
                      <a:pt x="3125" y="214"/>
                    </a:cubicBezTo>
                    <a:lnTo>
                      <a:pt x="3367" y="171"/>
                    </a:lnTo>
                    <a:lnTo>
                      <a:pt x="3447" y="160"/>
                    </a:lnTo>
                    <a:close/>
                    <a:moveTo>
                      <a:pt x="2689" y="246"/>
                    </a:moveTo>
                    <a:lnTo>
                      <a:pt x="2775" y="595"/>
                    </a:lnTo>
                    <a:lnTo>
                      <a:pt x="2716" y="617"/>
                    </a:lnTo>
                    <a:lnTo>
                      <a:pt x="2092" y="735"/>
                    </a:lnTo>
                    <a:lnTo>
                      <a:pt x="1915" y="773"/>
                    </a:lnTo>
                    <a:cubicBezTo>
                      <a:pt x="1893" y="746"/>
                      <a:pt x="1883" y="703"/>
                      <a:pt x="1877" y="665"/>
                    </a:cubicBezTo>
                    <a:cubicBezTo>
                      <a:pt x="1867" y="638"/>
                      <a:pt x="1861" y="611"/>
                      <a:pt x="1850" y="590"/>
                    </a:cubicBezTo>
                    <a:cubicBezTo>
                      <a:pt x="1829" y="542"/>
                      <a:pt x="1807" y="493"/>
                      <a:pt x="1786" y="439"/>
                    </a:cubicBezTo>
                    <a:lnTo>
                      <a:pt x="1775" y="402"/>
                    </a:lnTo>
                    <a:cubicBezTo>
                      <a:pt x="1883" y="364"/>
                      <a:pt x="1996" y="353"/>
                      <a:pt x="2103" y="332"/>
                    </a:cubicBezTo>
                    <a:lnTo>
                      <a:pt x="2227" y="310"/>
                    </a:lnTo>
                    <a:lnTo>
                      <a:pt x="2254" y="305"/>
                    </a:lnTo>
                    <a:cubicBezTo>
                      <a:pt x="2393" y="278"/>
                      <a:pt x="2533" y="257"/>
                      <a:pt x="2689" y="246"/>
                    </a:cubicBezTo>
                    <a:close/>
                    <a:moveTo>
                      <a:pt x="1635" y="429"/>
                    </a:moveTo>
                    <a:cubicBezTo>
                      <a:pt x="1694" y="563"/>
                      <a:pt x="1732" y="681"/>
                      <a:pt x="1759" y="805"/>
                    </a:cubicBezTo>
                    <a:cubicBezTo>
                      <a:pt x="1608" y="843"/>
                      <a:pt x="1453" y="886"/>
                      <a:pt x="1302" y="923"/>
                    </a:cubicBezTo>
                    <a:lnTo>
                      <a:pt x="1108" y="972"/>
                    </a:lnTo>
                    <a:cubicBezTo>
                      <a:pt x="1060" y="880"/>
                      <a:pt x="1001" y="681"/>
                      <a:pt x="979" y="574"/>
                    </a:cubicBezTo>
                    <a:cubicBezTo>
                      <a:pt x="1178" y="531"/>
                      <a:pt x="1399" y="466"/>
                      <a:pt x="1635" y="429"/>
                    </a:cubicBezTo>
                    <a:close/>
                    <a:moveTo>
                      <a:pt x="834" y="617"/>
                    </a:moveTo>
                    <a:cubicBezTo>
                      <a:pt x="867" y="757"/>
                      <a:pt x="899" y="886"/>
                      <a:pt x="936" y="1025"/>
                    </a:cubicBezTo>
                    <a:cubicBezTo>
                      <a:pt x="829" y="1068"/>
                      <a:pt x="721" y="1095"/>
                      <a:pt x="619" y="1128"/>
                    </a:cubicBezTo>
                    <a:lnTo>
                      <a:pt x="356" y="1208"/>
                    </a:lnTo>
                    <a:lnTo>
                      <a:pt x="345" y="1192"/>
                    </a:lnTo>
                    <a:cubicBezTo>
                      <a:pt x="291" y="1052"/>
                      <a:pt x="243" y="918"/>
                      <a:pt x="194" y="778"/>
                    </a:cubicBezTo>
                    <a:lnTo>
                      <a:pt x="194" y="773"/>
                    </a:lnTo>
                    <a:lnTo>
                      <a:pt x="324" y="735"/>
                    </a:lnTo>
                    <a:cubicBezTo>
                      <a:pt x="469" y="703"/>
                      <a:pt x="619" y="665"/>
                      <a:pt x="764" y="628"/>
                    </a:cubicBezTo>
                    <a:cubicBezTo>
                      <a:pt x="786" y="622"/>
                      <a:pt x="807" y="622"/>
                      <a:pt x="829" y="617"/>
                    </a:cubicBezTo>
                    <a:close/>
                    <a:moveTo>
                      <a:pt x="3576" y="585"/>
                    </a:moveTo>
                    <a:cubicBezTo>
                      <a:pt x="3635" y="805"/>
                      <a:pt x="3662" y="1015"/>
                      <a:pt x="3694" y="1235"/>
                    </a:cubicBezTo>
                    <a:cubicBezTo>
                      <a:pt x="3587" y="1267"/>
                      <a:pt x="3323" y="1316"/>
                      <a:pt x="3146" y="1326"/>
                    </a:cubicBezTo>
                    <a:cubicBezTo>
                      <a:pt x="3114" y="1235"/>
                      <a:pt x="3012" y="912"/>
                      <a:pt x="2963" y="708"/>
                    </a:cubicBezTo>
                    <a:cubicBezTo>
                      <a:pt x="2969" y="703"/>
                      <a:pt x="2979" y="697"/>
                      <a:pt x="2985" y="697"/>
                    </a:cubicBezTo>
                    <a:cubicBezTo>
                      <a:pt x="3135" y="665"/>
                      <a:pt x="3302" y="638"/>
                      <a:pt x="3469" y="601"/>
                    </a:cubicBezTo>
                    <a:lnTo>
                      <a:pt x="3576" y="585"/>
                    </a:lnTo>
                    <a:close/>
                    <a:moveTo>
                      <a:pt x="2818" y="735"/>
                    </a:moveTo>
                    <a:cubicBezTo>
                      <a:pt x="2845" y="805"/>
                      <a:pt x="2861" y="869"/>
                      <a:pt x="2883" y="945"/>
                    </a:cubicBezTo>
                    <a:cubicBezTo>
                      <a:pt x="2888" y="977"/>
                      <a:pt x="2899" y="1015"/>
                      <a:pt x="2910" y="1047"/>
                    </a:cubicBezTo>
                    <a:lnTo>
                      <a:pt x="2996" y="1353"/>
                    </a:lnTo>
                    <a:lnTo>
                      <a:pt x="2990" y="1364"/>
                    </a:lnTo>
                    <a:cubicBezTo>
                      <a:pt x="2721" y="1423"/>
                      <a:pt x="2447" y="1477"/>
                      <a:pt x="2178" y="1536"/>
                    </a:cubicBezTo>
                    <a:cubicBezTo>
                      <a:pt x="2173" y="1542"/>
                      <a:pt x="2157" y="1542"/>
                      <a:pt x="2146" y="1542"/>
                    </a:cubicBezTo>
                    <a:lnTo>
                      <a:pt x="1963" y="923"/>
                    </a:lnTo>
                    <a:cubicBezTo>
                      <a:pt x="1974" y="918"/>
                      <a:pt x="1985" y="912"/>
                      <a:pt x="1990" y="912"/>
                    </a:cubicBezTo>
                    <a:cubicBezTo>
                      <a:pt x="2259" y="853"/>
                      <a:pt x="2522" y="800"/>
                      <a:pt x="2791" y="735"/>
                    </a:cubicBezTo>
                    <a:close/>
                    <a:moveTo>
                      <a:pt x="1807" y="961"/>
                    </a:moveTo>
                    <a:cubicBezTo>
                      <a:pt x="1856" y="1068"/>
                      <a:pt x="1958" y="1418"/>
                      <a:pt x="1985" y="1579"/>
                    </a:cubicBezTo>
                    <a:lnTo>
                      <a:pt x="1302" y="1773"/>
                    </a:lnTo>
                    <a:cubicBezTo>
                      <a:pt x="1275" y="1703"/>
                      <a:pt x="1264" y="1638"/>
                      <a:pt x="1248" y="1568"/>
                    </a:cubicBezTo>
                    <a:cubicBezTo>
                      <a:pt x="1243" y="1531"/>
                      <a:pt x="1237" y="1488"/>
                      <a:pt x="1221" y="1450"/>
                    </a:cubicBezTo>
                    <a:lnTo>
                      <a:pt x="1162" y="1208"/>
                    </a:lnTo>
                    <a:lnTo>
                      <a:pt x="1141" y="1128"/>
                    </a:lnTo>
                    <a:cubicBezTo>
                      <a:pt x="1264" y="1079"/>
                      <a:pt x="1662" y="977"/>
                      <a:pt x="1807" y="961"/>
                    </a:cubicBezTo>
                    <a:close/>
                    <a:moveTo>
                      <a:pt x="969" y="1165"/>
                    </a:moveTo>
                    <a:cubicBezTo>
                      <a:pt x="996" y="1235"/>
                      <a:pt x="1017" y="1310"/>
                      <a:pt x="1028" y="1375"/>
                    </a:cubicBezTo>
                    <a:cubicBezTo>
                      <a:pt x="1033" y="1418"/>
                      <a:pt x="1049" y="1450"/>
                      <a:pt x="1055" y="1488"/>
                    </a:cubicBezTo>
                    <a:lnTo>
                      <a:pt x="1114" y="1730"/>
                    </a:lnTo>
                    <a:lnTo>
                      <a:pt x="1135" y="1810"/>
                    </a:lnTo>
                    <a:cubicBezTo>
                      <a:pt x="1028" y="1859"/>
                      <a:pt x="711" y="1945"/>
                      <a:pt x="592" y="1966"/>
                    </a:cubicBezTo>
                    <a:cubicBezTo>
                      <a:pt x="539" y="1853"/>
                      <a:pt x="426" y="1477"/>
                      <a:pt x="399" y="1337"/>
                    </a:cubicBezTo>
                    <a:cubicBezTo>
                      <a:pt x="598" y="1262"/>
                      <a:pt x="786" y="1214"/>
                      <a:pt x="969" y="1165"/>
                    </a:cubicBezTo>
                    <a:close/>
                    <a:moveTo>
                      <a:pt x="3039" y="1504"/>
                    </a:moveTo>
                    <a:cubicBezTo>
                      <a:pt x="3092" y="1671"/>
                      <a:pt x="3125" y="1837"/>
                      <a:pt x="3162" y="2015"/>
                    </a:cubicBezTo>
                    <a:cubicBezTo>
                      <a:pt x="3184" y="2095"/>
                      <a:pt x="3200" y="2176"/>
                      <a:pt x="3216" y="2251"/>
                    </a:cubicBezTo>
                    <a:cubicBezTo>
                      <a:pt x="3141" y="2278"/>
                      <a:pt x="3065" y="2289"/>
                      <a:pt x="2990" y="2310"/>
                    </a:cubicBezTo>
                    <a:cubicBezTo>
                      <a:pt x="2926" y="2321"/>
                      <a:pt x="2856" y="2337"/>
                      <a:pt x="2797" y="2348"/>
                    </a:cubicBezTo>
                    <a:cubicBezTo>
                      <a:pt x="2748" y="2364"/>
                      <a:pt x="2700" y="2369"/>
                      <a:pt x="2662" y="2386"/>
                    </a:cubicBezTo>
                    <a:cubicBezTo>
                      <a:pt x="2565" y="2412"/>
                      <a:pt x="2463" y="2439"/>
                      <a:pt x="2367" y="2450"/>
                    </a:cubicBezTo>
                    <a:lnTo>
                      <a:pt x="2361" y="2423"/>
                    </a:lnTo>
                    <a:cubicBezTo>
                      <a:pt x="2345" y="2391"/>
                      <a:pt x="2340" y="2359"/>
                      <a:pt x="2329" y="2321"/>
                    </a:cubicBezTo>
                    <a:cubicBezTo>
                      <a:pt x="2318" y="2257"/>
                      <a:pt x="2297" y="2187"/>
                      <a:pt x="2286" y="2122"/>
                    </a:cubicBezTo>
                    <a:cubicBezTo>
                      <a:pt x="2248" y="1982"/>
                      <a:pt x="2216" y="1837"/>
                      <a:pt x="2189" y="1697"/>
                    </a:cubicBezTo>
                    <a:cubicBezTo>
                      <a:pt x="2345" y="1638"/>
                      <a:pt x="2867" y="1525"/>
                      <a:pt x="3039" y="1504"/>
                    </a:cubicBezTo>
                    <a:close/>
                    <a:moveTo>
                      <a:pt x="2039" y="1730"/>
                    </a:moveTo>
                    <a:lnTo>
                      <a:pt x="2227" y="2477"/>
                    </a:lnTo>
                    <a:cubicBezTo>
                      <a:pt x="2184" y="2504"/>
                      <a:pt x="2135" y="2509"/>
                      <a:pt x="2082" y="2520"/>
                    </a:cubicBezTo>
                    <a:cubicBezTo>
                      <a:pt x="2055" y="2525"/>
                      <a:pt x="2039" y="2525"/>
                      <a:pt x="2012" y="2531"/>
                    </a:cubicBezTo>
                    <a:cubicBezTo>
                      <a:pt x="1936" y="2552"/>
                      <a:pt x="1861" y="2574"/>
                      <a:pt x="1759" y="2590"/>
                    </a:cubicBezTo>
                    <a:cubicBezTo>
                      <a:pt x="1705" y="2606"/>
                      <a:pt x="1646" y="2617"/>
                      <a:pt x="1587" y="2628"/>
                    </a:cubicBezTo>
                    <a:lnTo>
                      <a:pt x="1533" y="2638"/>
                    </a:lnTo>
                    <a:cubicBezTo>
                      <a:pt x="1501" y="2558"/>
                      <a:pt x="1479" y="2472"/>
                      <a:pt x="1458" y="2391"/>
                    </a:cubicBezTo>
                    <a:cubicBezTo>
                      <a:pt x="1447" y="2348"/>
                      <a:pt x="1436" y="2305"/>
                      <a:pt x="1426" y="2262"/>
                    </a:cubicBezTo>
                    <a:lnTo>
                      <a:pt x="1420" y="2251"/>
                    </a:lnTo>
                    <a:cubicBezTo>
                      <a:pt x="1383" y="2133"/>
                      <a:pt x="1350" y="2020"/>
                      <a:pt x="1324" y="1902"/>
                    </a:cubicBezTo>
                    <a:cubicBezTo>
                      <a:pt x="1420" y="1880"/>
                      <a:pt x="1501" y="1859"/>
                      <a:pt x="1582" y="1837"/>
                    </a:cubicBezTo>
                    <a:cubicBezTo>
                      <a:pt x="1614" y="1832"/>
                      <a:pt x="1646" y="1826"/>
                      <a:pt x="1678" y="1810"/>
                    </a:cubicBezTo>
                    <a:cubicBezTo>
                      <a:pt x="1716" y="1805"/>
                      <a:pt x="1748" y="1794"/>
                      <a:pt x="1780" y="1783"/>
                    </a:cubicBezTo>
                    <a:cubicBezTo>
                      <a:pt x="1861" y="1767"/>
                      <a:pt x="1942" y="1740"/>
                      <a:pt x="2039" y="1730"/>
                    </a:cubicBezTo>
                    <a:close/>
                    <a:moveTo>
                      <a:pt x="1168" y="1955"/>
                    </a:moveTo>
                    <a:cubicBezTo>
                      <a:pt x="1194" y="1998"/>
                      <a:pt x="1211" y="2052"/>
                      <a:pt x="1221" y="2106"/>
                    </a:cubicBezTo>
                    <a:cubicBezTo>
                      <a:pt x="1227" y="2133"/>
                      <a:pt x="1237" y="2160"/>
                      <a:pt x="1243" y="2181"/>
                    </a:cubicBezTo>
                    <a:cubicBezTo>
                      <a:pt x="1264" y="2257"/>
                      <a:pt x="1291" y="2332"/>
                      <a:pt x="1302" y="2402"/>
                    </a:cubicBezTo>
                    <a:lnTo>
                      <a:pt x="1318" y="2445"/>
                    </a:lnTo>
                    <a:cubicBezTo>
                      <a:pt x="1329" y="2504"/>
                      <a:pt x="1350" y="2563"/>
                      <a:pt x="1367" y="2628"/>
                    </a:cubicBezTo>
                    <a:lnTo>
                      <a:pt x="1377" y="2687"/>
                    </a:lnTo>
                    <a:cubicBezTo>
                      <a:pt x="1367" y="2692"/>
                      <a:pt x="1356" y="2697"/>
                      <a:pt x="1350" y="2697"/>
                    </a:cubicBezTo>
                    <a:cubicBezTo>
                      <a:pt x="1291" y="2714"/>
                      <a:pt x="1221" y="2724"/>
                      <a:pt x="1162" y="2740"/>
                    </a:cubicBezTo>
                    <a:lnTo>
                      <a:pt x="840" y="2800"/>
                    </a:lnTo>
                    <a:cubicBezTo>
                      <a:pt x="834" y="2794"/>
                      <a:pt x="829" y="2778"/>
                      <a:pt x="829" y="2773"/>
                    </a:cubicBezTo>
                    <a:cubicBezTo>
                      <a:pt x="759" y="2558"/>
                      <a:pt x="694" y="2348"/>
                      <a:pt x="625" y="2133"/>
                    </a:cubicBezTo>
                    <a:lnTo>
                      <a:pt x="625" y="2095"/>
                    </a:lnTo>
                    <a:lnTo>
                      <a:pt x="1168" y="1955"/>
                    </a:lnTo>
                    <a:close/>
                    <a:moveTo>
                      <a:pt x="3716" y="1369"/>
                    </a:moveTo>
                    <a:cubicBezTo>
                      <a:pt x="3743" y="1461"/>
                      <a:pt x="3759" y="1563"/>
                      <a:pt x="3770" y="1660"/>
                    </a:cubicBezTo>
                    <a:cubicBezTo>
                      <a:pt x="3786" y="1724"/>
                      <a:pt x="3791" y="1800"/>
                      <a:pt x="3802" y="1875"/>
                    </a:cubicBezTo>
                    <a:cubicBezTo>
                      <a:pt x="3840" y="2052"/>
                      <a:pt x="3872" y="2240"/>
                      <a:pt x="3904" y="2412"/>
                    </a:cubicBezTo>
                    <a:cubicBezTo>
                      <a:pt x="3920" y="2504"/>
                      <a:pt x="3936" y="2601"/>
                      <a:pt x="3958" y="2692"/>
                    </a:cubicBezTo>
                    <a:cubicBezTo>
                      <a:pt x="3974" y="2767"/>
                      <a:pt x="3990" y="2843"/>
                      <a:pt x="4006" y="2912"/>
                    </a:cubicBezTo>
                    <a:cubicBezTo>
                      <a:pt x="3850" y="2955"/>
                      <a:pt x="3608" y="2993"/>
                      <a:pt x="3517" y="3004"/>
                    </a:cubicBezTo>
                    <a:lnTo>
                      <a:pt x="3194" y="1477"/>
                    </a:lnTo>
                    <a:cubicBezTo>
                      <a:pt x="3302" y="1439"/>
                      <a:pt x="3598" y="1380"/>
                      <a:pt x="3716" y="1369"/>
                    </a:cubicBezTo>
                    <a:close/>
                    <a:moveTo>
                      <a:pt x="3243" y="2364"/>
                    </a:moveTo>
                    <a:cubicBezTo>
                      <a:pt x="3270" y="2429"/>
                      <a:pt x="3286" y="2504"/>
                      <a:pt x="3297" y="2579"/>
                    </a:cubicBezTo>
                    <a:cubicBezTo>
                      <a:pt x="3307" y="2617"/>
                      <a:pt x="3313" y="2654"/>
                      <a:pt x="3318" y="2692"/>
                    </a:cubicBezTo>
                    <a:cubicBezTo>
                      <a:pt x="3340" y="2773"/>
                      <a:pt x="3361" y="2859"/>
                      <a:pt x="3377" y="2950"/>
                    </a:cubicBezTo>
                    <a:lnTo>
                      <a:pt x="3399" y="3036"/>
                    </a:lnTo>
                    <a:lnTo>
                      <a:pt x="2539" y="3251"/>
                    </a:lnTo>
                    <a:lnTo>
                      <a:pt x="2393" y="2590"/>
                    </a:lnTo>
                    <a:lnTo>
                      <a:pt x="2431" y="2574"/>
                    </a:lnTo>
                    <a:lnTo>
                      <a:pt x="2571" y="2536"/>
                    </a:lnTo>
                    <a:cubicBezTo>
                      <a:pt x="2797" y="2482"/>
                      <a:pt x="3017" y="2439"/>
                      <a:pt x="3243" y="2364"/>
                    </a:cubicBezTo>
                    <a:close/>
                    <a:moveTo>
                      <a:pt x="2248" y="2617"/>
                    </a:moveTo>
                    <a:cubicBezTo>
                      <a:pt x="2259" y="2633"/>
                      <a:pt x="2264" y="2644"/>
                      <a:pt x="2264" y="2665"/>
                    </a:cubicBezTo>
                    <a:cubicBezTo>
                      <a:pt x="2313" y="2869"/>
                      <a:pt x="2367" y="3063"/>
                      <a:pt x="2415" y="3262"/>
                    </a:cubicBezTo>
                    <a:lnTo>
                      <a:pt x="2415" y="3278"/>
                    </a:lnTo>
                    <a:cubicBezTo>
                      <a:pt x="2270" y="3316"/>
                      <a:pt x="2130" y="3343"/>
                      <a:pt x="1979" y="3380"/>
                    </a:cubicBezTo>
                    <a:cubicBezTo>
                      <a:pt x="1899" y="3396"/>
                      <a:pt x="1818" y="3412"/>
                      <a:pt x="1743" y="3434"/>
                    </a:cubicBezTo>
                    <a:lnTo>
                      <a:pt x="1721" y="3348"/>
                    </a:lnTo>
                    <a:cubicBezTo>
                      <a:pt x="1700" y="3262"/>
                      <a:pt x="1678" y="3181"/>
                      <a:pt x="1657" y="3101"/>
                    </a:cubicBezTo>
                    <a:cubicBezTo>
                      <a:pt x="1651" y="3047"/>
                      <a:pt x="1635" y="2993"/>
                      <a:pt x="1619" y="2939"/>
                    </a:cubicBezTo>
                    <a:cubicBezTo>
                      <a:pt x="1598" y="2886"/>
                      <a:pt x="1587" y="2826"/>
                      <a:pt x="1571" y="2767"/>
                    </a:cubicBezTo>
                    <a:cubicBezTo>
                      <a:pt x="1813" y="2708"/>
                      <a:pt x="2028" y="2660"/>
                      <a:pt x="2248" y="2617"/>
                    </a:cubicBezTo>
                    <a:close/>
                    <a:moveTo>
                      <a:pt x="1420" y="2800"/>
                    </a:moveTo>
                    <a:cubicBezTo>
                      <a:pt x="1453" y="2907"/>
                      <a:pt x="1485" y="3015"/>
                      <a:pt x="1512" y="3122"/>
                    </a:cubicBezTo>
                    <a:cubicBezTo>
                      <a:pt x="1539" y="3230"/>
                      <a:pt x="1571" y="3343"/>
                      <a:pt x="1614" y="3455"/>
                    </a:cubicBezTo>
                    <a:cubicBezTo>
                      <a:pt x="1431" y="3498"/>
                      <a:pt x="1259" y="3536"/>
                      <a:pt x="1076" y="3574"/>
                    </a:cubicBezTo>
                    <a:lnTo>
                      <a:pt x="1060" y="3574"/>
                    </a:lnTo>
                    <a:cubicBezTo>
                      <a:pt x="1044" y="3547"/>
                      <a:pt x="1033" y="3515"/>
                      <a:pt x="1028" y="3472"/>
                    </a:cubicBezTo>
                    <a:cubicBezTo>
                      <a:pt x="1022" y="3439"/>
                      <a:pt x="1017" y="3407"/>
                      <a:pt x="1006" y="3364"/>
                    </a:cubicBezTo>
                    <a:lnTo>
                      <a:pt x="969" y="3224"/>
                    </a:lnTo>
                    <a:cubicBezTo>
                      <a:pt x="963" y="3187"/>
                      <a:pt x="947" y="3149"/>
                      <a:pt x="942" y="3117"/>
                    </a:cubicBezTo>
                    <a:cubicBezTo>
                      <a:pt x="926" y="3063"/>
                      <a:pt x="910" y="3009"/>
                      <a:pt x="893" y="2955"/>
                    </a:cubicBezTo>
                    <a:lnTo>
                      <a:pt x="883" y="2907"/>
                    </a:lnTo>
                    <a:cubicBezTo>
                      <a:pt x="888" y="2902"/>
                      <a:pt x="888" y="2902"/>
                      <a:pt x="893" y="2902"/>
                    </a:cubicBezTo>
                    <a:cubicBezTo>
                      <a:pt x="1055" y="2864"/>
                      <a:pt x="1216" y="2837"/>
                      <a:pt x="1377" y="2805"/>
                    </a:cubicBezTo>
                    <a:cubicBezTo>
                      <a:pt x="1393" y="2805"/>
                      <a:pt x="1404" y="2805"/>
                      <a:pt x="1420" y="2800"/>
                    </a:cubicBezTo>
                    <a:close/>
                    <a:moveTo>
                      <a:pt x="3361" y="0"/>
                    </a:moveTo>
                    <a:cubicBezTo>
                      <a:pt x="3201" y="0"/>
                      <a:pt x="3030" y="19"/>
                      <a:pt x="2834" y="58"/>
                    </a:cubicBezTo>
                    <a:cubicBezTo>
                      <a:pt x="2721" y="79"/>
                      <a:pt x="2608" y="95"/>
                      <a:pt x="2501" y="111"/>
                    </a:cubicBezTo>
                    <a:cubicBezTo>
                      <a:pt x="2436" y="117"/>
                      <a:pt x="2377" y="133"/>
                      <a:pt x="2324" y="138"/>
                    </a:cubicBezTo>
                    <a:cubicBezTo>
                      <a:pt x="2254" y="149"/>
                      <a:pt x="2184" y="160"/>
                      <a:pt x="2108" y="171"/>
                    </a:cubicBezTo>
                    <a:cubicBezTo>
                      <a:pt x="1936" y="197"/>
                      <a:pt x="1748" y="224"/>
                      <a:pt x="1571" y="267"/>
                    </a:cubicBezTo>
                    <a:cubicBezTo>
                      <a:pt x="1098" y="353"/>
                      <a:pt x="635" y="488"/>
                      <a:pt x="221" y="617"/>
                    </a:cubicBezTo>
                    <a:lnTo>
                      <a:pt x="189" y="628"/>
                    </a:lnTo>
                    <a:cubicBezTo>
                      <a:pt x="168" y="633"/>
                      <a:pt x="157" y="644"/>
                      <a:pt x="135" y="644"/>
                    </a:cubicBezTo>
                    <a:lnTo>
                      <a:pt x="108" y="644"/>
                    </a:lnTo>
                    <a:cubicBezTo>
                      <a:pt x="82" y="644"/>
                      <a:pt x="28" y="644"/>
                      <a:pt x="6" y="703"/>
                    </a:cubicBezTo>
                    <a:cubicBezTo>
                      <a:pt x="1" y="735"/>
                      <a:pt x="6" y="778"/>
                      <a:pt x="12" y="810"/>
                    </a:cubicBezTo>
                    <a:lnTo>
                      <a:pt x="17" y="832"/>
                    </a:lnTo>
                    <a:lnTo>
                      <a:pt x="39" y="891"/>
                    </a:lnTo>
                    <a:lnTo>
                      <a:pt x="44" y="912"/>
                    </a:lnTo>
                    <a:cubicBezTo>
                      <a:pt x="82" y="1004"/>
                      <a:pt x="108" y="1106"/>
                      <a:pt x="141" y="1197"/>
                    </a:cubicBezTo>
                    <a:cubicBezTo>
                      <a:pt x="216" y="1423"/>
                      <a:pt x="286" y="1644"/>
                      <a:pt x="356" y="1864"/>
                    </a:cubicBezTo>
                    <a:cubicBezTo>
                      <a:pt x="420" y="2068"/>
                      <a:pt x="485" y="2273"/>
                      <a:pt x="544" y="2477"/>
                    </a:cubicBezTo>
                    <a:cubicBezTo>
                      <a:pt x="582" y="2606"/>
                      <a:pt x="625" y="2740"/>
                      <a:pt x="662" y="2864"/>
                    </a:cubicBezTo>
                    <a:cubicBezTo>
                      <a:pt x="716" y="3041"/>
                      <a:pt x="786" y="3251"/>
                      <a:pt x="850" y="3455"/>
                    </a:cubicBezTo>
                    <a:cubicBezTo>
                      <a:pt x="877" y="3536"/>
                      <a:pt x="915" y="3628"/>
                      <a:pt x="974" y="3708"/>
                    </a:cubicBezTo>
                    <a:lnTo>
                      <a:pt x="985" y="3719"/>
                    </a:lnTo>
                    <a:lnTo>
                      <a:pt x="1039" y="3708"/>
                    </a:lnTo>
                    <a:cubicBezTo>
                      <a:pt x="1060" y="3697"/>
                      <a:pt x="1082" y="3697"/>
                      <a:pt x="1103" y="3692"/>
                    </a:cubicBezTo>
                    <a:cubicBezTo>
                      <a:pt x="1194" y="3681"/>
                      <a:pt x="1297" y="3660"/>
                      <a:pt x="1388" y="3644"/>
                    </a:cubicBezTo>
                    <a:cubicBezTo>
                      <a:pt x="1598" y="3611"/>
                      <a:pt x="1807" y="3579"/>
                      <a:pt x="2017" y="3536"/>
                    </a:cubicBezTo>
                    <a:cubicBezTo>
                      <a:pt x="2243" y="3493"/>
                      <a:pt x="2474" y="3439"/>
                      <a:pt x="2700" y="3386"/>
                    </a:cubicBezTo>
                    <a:cubicBezTo>
                      <a:pt x="2877" y="3343"/>
                      <a:pt x="3049" y="3305"/>
                      <a:pt x="3227" y="3267"/>
                    </a:cubicBezTo>
                    <a:cubicBezTo>
                      <a:pt x="3522" y="3208"/>
                      <a:pt x="3775" y="3133"/>
                      <a:pt x="4017" y="3047"/>
                    </a:cubicBezTo>
                    <a:cubicBezTo>
                      <a:pt x="4048" y="3040"/>
                      <a:pt x="4074" y="3033"/>
                      <a:pt x="4099" y="3033"/>
                    </a:cubicBezTo>
                    <a:cubicBezTo>
                      <a:pt x="4113" y="3033"/>
                      <a:pt x="4127" y="3036"/>
                      <a:pt x="4141" y="3041"/>
                    </a:cubicBezTo>
                    <a:lnTo>
                      <a:pt x="4157" y="3047"/>
                    </a:lnTo>
                    <a:lnTo>
                      <a:pt x="4173" y="3036"/>
                    </a:lnTo>
                    <a:cubicBezTo>
                      <a:pt x="4232" y="2966"/>
                      <a:pt x="4227" y="2886"/>
                      <a:pt x="4227" y="2826"/>
                    </a:cubicBezTo>
                    <a:cubicBezTo>
                      <a:pt x="4189" y="2740"/>
                      <a:pt x="4178" y="2638"/>
                      <a:pt x="4162" y="2531"/>
                    </a:cubicBezTo>
                    <a:cubicBezTo>
                      <a:pt x="4114" y="2267"/>
                      <a:pt x="4060" y="1998"/>
                      <a:pt x="4012" y="1751"/>
                    </a:cubicBezTo>
                    <a:cubicBezTo>
                      <a:pt x="3979" y="1563"/>
                      <a:pt x="3936" y="1375"/>
                      <a:pt x="3899" y="1187"/>
                    </a:cubicBezTo>
                    <a:cubicBezTo>
                      <a:pt x="3867" y="1015"/>
                      <a:pt x="3829" y="843"/>
                      <a:pt x="3797" y="671"/>
                    </a:cubicBezTo>
                    <a:cubicBezTo>
                      <a:pt x="3791" y="649"/>
                      <a:pt x="3791" y="628"/>
                      <a:pt x="3786" y="617"/>
                    </a:cubicBezTo>
                    <a:cubicBezTo>
                      <a:pt x="3770" y="568"/>
                      <a:pt x="3759" y="520"/>
                      <a:pt x="3770" y="477"/>
                    </a:cubicBezTo>
                    <a:lnTo>
                      <a:pt x="3775" y="461"/>
                    </a:lnTo>
                    <a:lnTo>
                      <a:pt x="3764" y="450"/>
                    </a:lnTo>
                    <a:cubicBezTo>
                      <a:pt x="3721" y="402"/>
                      <a:pt x="3711" y="343"/>
                      <a:pt x="3689" y="273"/>
                    </a:cubicBezTo>
                    <a:cubicBezTo>
                      <a:pt x="3673" y="219"/>
                      <a:pt x="3662" y="165"/>
                      <a:pt x="3630" y="117"/>
                    </a:cubicBezTo>
                    <a:cubicBezTo>
                      <a:pt x="3614" y="90"/>
                      <a:pt x="3603" y="74"/>
                      <a:pt x="3587" y="52"/>
                    </a:cubicBezTo>
                    <a:lnTo>
                      <a:pt x="3560" y="9"/>
                    </a:lnTo>
                    <a:lnTo>
                      <a:pt x="3549" y="9"/>
                    </a:lnTo>
                    <a:cubicBezTo>
                      <a:pt x="3488" y="3"/>
                      <a:pt x="3426" y="0"/>
                      <a:pt x="3361" y="0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" name="Google Shape;319;p8"/>
              <p:cNvSpPr/>
              <p:nvPr/>
            </p:nvSpPr>
            <p:spPr>
              <a:xfrm>
                <a:off x="3068200" y="1055450"/>
                <a:ext cx="98000" cy="51150"/>
              </a:xfrm>
              <a:custGeom>
                <a:avLst/>
                <a:gdLst/>
                <a:ahLst/>
                <a:cxnLst/>
                <a:rect l="l" t="t" r="r" b="b"/>
                <a:pathLst>
                  <a:path w="3920" h="2046" extrusionOk="0">
                    <a:moveTo>
                      <a:pt x="3479" y="223"/>
                    </a:moveTo>
                    <a:cubicBezTo>
                      <a:pt x="3489" y="255"/>
                      <a:pt x="3495" y="298"/>
                      <a:pt x="3506" y="335"/>
                    </a:cubicBezTo>
                    <a:lnTo>
                      <a:pt x="3506" y="352"/>
                    </a:lnTo>
                    <a:cubicBezTo>
                      <a:pt x="3532" y="593"/>
                      <a:pt x="3586" y="841"/>
                      <a:pt x="3651" y="1099"/>
                    </a:cubicBezTo>
                    <a:cubicBezTo>
                      <a:pt x="3672" y="1163"/>
                      <a:pt x="3672" y="1228"/>
                      <a:pt x="3672" y="1309"/>
                    </a:cubicBezTo>
                    <a:cubicBezTo>
                      <a:pt x="3613" y="1319"/>
                      <a:pt x="3559" y="1325"/>
                      <a:pt x="3495" y="1330"/>
                    </a:cubicBezTo>
                    <a:cubicBezTo>
                      <a:pt x="3344" y="1346"/>
                      <a:pt x="3188" y="1357"/>
                      <a:pt x="3032" y="1378"/>
                    </a:cubicBezTo>
                    <a:cubicBezTo>
                      <a:pt x="2887" y="1400"/>
                      <a:pt x="2737" y="1416"/>
                      <a:pt x="2592" y="1443"/>
                    </a:cubicBezTo>
                    <a:cubicBezTo>
                      <a:pt x="2522" y="1459"/>
                      <a:pt x="2446" y="1464"/>
                      <a:pt x="2382" y="1481"/>
                    </a:cubicBezTo>
                    <a:cubicBezTo>
                      <a:pt x="2307" y="1491"/>
                      <a:pt x="2242" y="1497"/>
                      <a:pt x="2167" y="1513"/>
                    </a:cubicBezTo>
                    <a:cubicBezTo>
                      <a:pt x="2016" y="1534"/>
                      <a:pt x="1866" y="1561"/>
                      <a:pt x="1715" y="1588"/>
                    </a:cubicBezTo>
                    <a:cubicBezTo>
                      <a:pt x="1516" y="1620"/>
                      <a:pt x="1307" y="1669"/>
                      <a:pt x="1113" y="1712"/>
                    </a:cubicBezTo>
                    <a:lnTo>
                      <a:pt x="1070" y="1722"/>
                    </a:lnTo>
                    <a:cubicBezTo>
                      <a:pt x="963" y="1749"/>
                      <a:pt x="850" y="1776"/>
                      <a:pt x="742" y="1803"/>
                    </a:cubicBezTo>
                    <a:cubicBezTo>
                      <a:pt x="645" y="1830"/>
                      <a:pt x="549" y="1846"/>
                      <a:pt x="446" y="1873"/>
                    </a:cubicBezTo>
                    <a:cubicBezTo>
                      <a:pt x="430" y="1814"/>
                      <a:pt x="425" y="1760"/>
                      <a:pt x="420" y="1701"/>
                    </a:cubicBezTo>
                    <a:cubicBezTo>
                      <a:pt x="414" y="1653"/>
                      <a:pt x="403" y="1599"/>
                      <a:pt x="398" y="1545"/>
                    </a:cubicBezTo>
                    <a:cubicBezTo>
                      <a:pt x="387" y="1486"/>
                      <a:pt x="371" y="1432"/>
                      <a:pt x="366" y="1368"/>
                    </a:cubicBezTo>
                    <a:cubicBezTo>
                      <a:pt x="350" y="1303"/>
                      <a:pt x="339" y="1244"/>
                      <a:pt x="323" y="1174"/>
                    </a:cubicBezTo>
                    <a:cubicBezTo>
                      <a:pt x="307" y="1093"/>
                      <a:pt x="285" y="1013"/>
                      <a:pt x="264" y="927"/>
                    </a:cubicBezTo>
                    <a:lnTo>
                      <a:pt x="242" y="846"/>
                    </a:lnTo>
                    <a:cubicBezTo>
                      <a:pt x="253" y="846"/>
                      <a:pt x="264" y="846"/>
                      <a:pt x="269" y="841"/>
                    </a:cubicBezTo>
                    <a:cubicBezTo>
                      <a:pt x="317" y="830"/>
                      <a:pt x="360" y="825"/>
                      <a:pt x="398" y="814"/>
                    </a:cubicBezTo>
                    <a:cubicBezTo>
                      <a:pt x="602" y="766"/>
                      <a:pt x="828" y="712"/>
                      <a:pt x="1049" y="658"/>
                    </a:cubicBezTo>
                    <a:cubicBezTo>
                      <a:pt x="1473" y="556"/>
                      <a:pt x="1882" y="486"/>
                      <a:pt x="2231" y="421"/>
                    </a:cubicBezTo>
                    <a:cubicBezTo>
                      <a:pt x="2468" y="384"/>
                      <a:pt x="2705" y="352"/>
                      <a:pt x="2930" y="309"/>
                    </a:cubicBezTo>
                    <a:cubicBezTo>
                      <a:pt x="3038" y="287"/>
                      <a:pt x="3156" y="276"/>
                      <a:pt x="3264" y="255"/>
                    </a:cubicBezTo>
                    <a:cubicBezTo>
                      <a:pt x="3317" y="249"/>
                      <a:pt x="3371" y="233"/>
                      <a:pt x="3425" y="228"/>
                    </a:cubicBezTo>
                    <a:lnTo>
                      <a:pt x="3479" y="223"/>
                    </a:lnTo>
                    <a:close/>
                    <a:moveTo>
                      <a:pt x="3581" y="1"/>
                    </a:moveTo>
                    <a:cubicBezTo>
                      <a:pt x="3553" y="1"/>
                      <a:pt x="3527" y="5"/>
                      <a:pt x="3506" y="7"/>
                    </a:cubicBezTo>
                    <a:lnTo>
                      <a:pt x="3414" y="13"/>
                    </a:lnTo>
                    <a:cubicBezTo>
                      <a:pt x="3280" y="29"/>
                      <a:pt x="3145" y="40"/>
                      <a:pt x="3022" y="67"/>
                    </a:cubicBezTo>
                    <a:cubicBezTo>
                      <a:pt x="2463" y="169"/>
                      <a:pt x="1893" y="276"/>
                      <a:pt x="1301" y="384"/>
                    </a:cubicBezTo>
                    <a:cubicBezTo>
                      <a:pt x="936" y="448"/>
                      <a:pt x="581" y="540"/>
                      <a:pt x="242" y="653"/>
                    </a:cubicBezTo>
                    <a:lnTo>
                      <a:pt x="124" y="690"/>
                    </a:lnTo>
                    <a:lnTo>
                      <a:pt x="65" y="712"/>
                    </a:lnTo>
                    <a:lnTo>
                      <a:pt x="54" y="728"/>
                    </a:lnTo>
                    <a:cubicBezTo>
                      <a:pt x="0" y="835"/>
                      <a:pt x="16" y="932"/>
                      <a:pt x="27" y="1024"/>
                    </a:cubicBezTo>
                    <a:lnTo>
                      <a:pt x="32" y="1056"/>
                    </a:lnTo>
                    <a:cubicBezTo>
                      <a:pt x="43" y="1104"/>
                      <a:pt x="54" y="1158"/>
                      <a:pt x="70" y="1201"/>
                    </a:cubicBezTo>
                    <a:cubicBezTo>
                      <a:pt x="113" y="1378"/>
                      <a:pt x="156" y="1518"/>
                      <a:pt x="188" y="1647"/>
                    </a:cubicBezTo>
                    <a:cubicBezTo>
                      <a:pt x="215" y="1733"/>
                      <a:pt x="242" y="1814"/>
                      <a:pt x="269" y="1873"/>
                    </a:cubicBezTo>
                    <a:cubicBezTo>
                      <a:pt x="291" y="1921"/>
                      <a:pt x="317" y="1981"/>
                      <a:pt x="355" y="2018"/>
                    </a:cubicBezTo>
                    <a:lnTo>
                      <a:pt x="344" y="2034"/>
                    </a:lnTo>
                    <a:lnTo>
                      <a:pt x="360" y="2034"/>
                    </a:lnTo>
                    <a:cubicBezTo>
                      <a:pt x="393" y="2045"/>
                      <a:pt x="425" y="2045"/>
                      <a:pt x="468" y="2045"/>
                    </a:cubicBezTo>
                    <a:cubicBezTo>
                      <a:pt x="570" y="2045"/>
                      <a:pt x="683" y="2024"/>
                      <a:pt x="780" y="2002"/>
                    </a:cubicBezTo>
                    <a:lnTo>
                      <a:pt x="1038" y="1948"/>
                    </a:lnTo>
                    <a:cubicBezTo>
                      <a:pt x="1226" y="1905"/>
                      <a:pt x="1420" y="1868"/>
                      <a:pt x="1608" y="1835"/>
                    </a:cubicBezTo>
                    <a:cubicBezTo>
                      <a:pt x="2032" y="1755"/>
                      <a:pt x="2446" y="1685"/>
                      <a:pt x="2839" y="1631"/>
                    </a:cubicBezTo>
                    <a:cubicBezTo>
                      <a:pt x="3000" y="1615"/>
                      <a:pt x="3156" y="1577"/>
                      <a:pt x="3312" y="1550"/>
                    </a:cubicBezTo>
                    <a:cubicBezTo>
                      <a:pt x="3387" y="1540"/>
                      <a:pt x="3457" y="1524"/>
                      <a:pt x="3527" y="1513"/>
                    </a:cubicBezTo>
                    <a:cubicBezTo>
                      <a:pt x="3549" y="1502"/>
                      <a:pt x="3570" y="1502"/>
                      <a:pt x="3592" y="1497"/>
                    </a:cubicBezTo>
                    <a:cubicBezTo>
                      <a:pt x="3640" y="1491"/>
                      <a:pt x="3678" y="1481"/>
                      <a:pt x="3726" y="1481"/>
                    </a:cubicBezTo>
                    <a:cubicBezTo>
                      <a:pt x="3807" y="1481"/>
                      <a:pt x="3860" y="1454"/>
                      <a:pt x="3909" y="1400"/>
                    </a:cubicBezTo>
                    <a:lnTo>
                      <a:pt x="3920" y="1384"/>
                    </a:lnTo>
                    <a:lnTo>
                      <a:pt x="3920" y="1373"/>
                    </a:lnTo>
                    <a:cubicBezTo>
                      <a:pt x="3860" y="878"/>
                      <a:pt x="3785" y="448"/>
                      <a:pt x="3694" y="45"/>
                    </a:cubicBezTo>
                    <a:lnTo>
                      <a:pt x="3683" y="29"/>
                    </a:lnTo>
                    <a:lnTo>
                      <a:pt x="3672" y="18"/>
                    </a:lnTo>
                    <a:cubicBezTo>
                      <a:pt x="3640" y="5"/>
                      <a:pt x="3609" y="1"/>
                      <a:pt x="3581" y="1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20" name="Google Shape;320;p8"/>
            <p:cNvGrpSpPr/>
            <p:nvPr/>
          </p:nvGrpSpPr>
          <p:grpSpPr>
            <a:xfrm rot="6153976">
              <a:off x="419320" y="201924"/>
              <a:ext cx="513199" cy="502951"/>
              <a:chOff x="2669400" y="1610725"/>
              <a:chExt cx="167225" cy="163875"/>
            </a:xfrm>
          </p:grpSpPr>
          <p:sp>
            <p:nvSpPr>
              <p:cNvPr id="321" name="Google Shape;321;p8"/>
              <p:cNvSpPr/>
              <p:nvPr/>
            </p:nvSpPr>
            <p:spPr>
              <a:xfrm>
                <a:off x="2669400" y="1610725"/>
                <a:ext cx="167225" cy="163875"/>
              </a:xfrm>
              <a:custGeom>
                <a:avLst/>
                <a:gdLst/>
                <a:ahLst/>
                <a:cxnLst/>
                <a:rect l="l" t="t" r="r" b="b"/>
                <a:pathLst>
                  <a:path w="6689" h="6555" extrusionOk="0">
                    <a:moveTo>
                      <a:pt x="6452" y="242"/>
                    </a:moveTo>
                    <a:cubicBezTo>
                      <a:pt x="6409" y="377"/>
                      <a:pt x="6372" y="506"/>
                      <a:pt x="6339" y="630"/>
                    </a:cubicBezTo>
                    <a:lnTo>
                      <a:pt x="6313" y="678"/>
                    </a:lnTo>
                    <a:lnTo>
                      <a:pt x="6339" y="699"/>
                    </a:lnTo>
                    <a:lnTo>
                      <a:pt x="6313" y="705"/>
                    </a:lnTo>
                    <a:cubicBezTo>
                      <a:pt x="6313" y="705"/>
                      <a:pt x="6313" y="710"/>
                      <a:pt x="6318" y="721"/>
                    </a:cubicBezTo>
                    <a:cubicBezTo>
                      <a:pt x="6313" y="737"/>
                      <a:pt x="6302" y="753"/>
                      <a:pt x="6302" y="775"/>
                    </a:cubicBezTo>
                    <a:cubicBezTo>
                      <a:pt x="6286" y="764"/>
                      <a:pt x="6270" y="759"/>
                      <a:pt x="6248" y="753"/>
                    </a:cubicBezTo>
                    <a:cubicBezTo>
                      <a:pt x="6189" y="730"/>
                      <a:pt x="6122" y="708"/>
                      <a:pt x="6045" y="708"/>
                    </a:cubicBezTo>
                    <a:cubicBezTo>
                      <a:pt x="6030" y="708"/>
                      <a:pt x="6016" y="709"/>
                      <a:pt x="6001" y="710"/>
                    </a:cubicBezTo>
                    <a:lnTo>
                      <a:pt x="5963" y="721"/>
                    </a:lnTo>
                    <a:lnTo>
                      <a:pt x="5979" y="759"/>
                    </a:lnTo>
                    <a:cubicBezTo>
                      <a:pt x="5979" y="764"/>
                      <a:pt x="5985" y="775"/>
                      <a:pt x="5985" y="780"/>
                    </a:cubicBezTo>
                    <a:cubicBezTo>
                      <a:pt x="5995" y="802"/>
                      <a:pt x="6001" y="818"/>
                      <a:pt x="6022" y="834"/>
                    </a:cubicBezTo>
                    <a:cubicBezTo>
                      <a:pt x="6054" y="861"/>
                      <a:pt x="6092" y="882"/>
                      <a:pt x="6130" y="893"/>
                    </a:cubicBezTo>
                    <a:cubicBezTo>
                      <a:pt x="6162" y="909"/>
                      <a:pt x="6189" y="920"/>
                      <a:pt x="6221" y="936"/>
                    </a:cubicBezTo>
                    <a:lnTo>
                      <a:pt x="6243" y="941"/>
                    </a:lnTo>
                    <a:cubicBezTo>
                      <a:pt x="6227" y="995"/>
                      <a:pt x="6210" y="1049"/>
                      <a:pt x="6189" y="1097"/>
                    </a:cubicBezTo>
                    <a:cubicBezTo>
                      <a:pt x="6184" y="1113"/>
                      <a:pt x="6167" y="1140"/>
                      <a:pt x="6162" y="1162"/>
                    </a:cubicBezTo>
                    <a:cubicBezTo>
                      <a:pt x="6135" y="1162"/>
                      <a:pt x="6114" y="1156"/>
                      <a:pt x="6081" y="1146"/>
                    </a:cubicBezTo>
                    <a:cubicBezTo>
                      <a:pt x="6054" y="1139"/>
                      <a:pt x="6022" y="1130"/>
                      <a:pt x="5988" y="1130"/>
                    </a:cubicBezTo>
                    <a:cubicBezTo>
                      <a:pt x="5969" y="1130"/>
                      <a:pt x="5950" y="1133"/>
                      <a:pt x="5931" y="1140"/>
                    </a:cubicBezTo>
                    <a:lnTo>
                      <a:pt x="5850" y="1167"/>
                    </a:lnTo>
                    <a:lnTo>
                      <a:pt x="6108" y="1280"/>
                    </a:lnTo>
                    <a:cubicBezTo>
                      <a:pt x="6103" y="1334"/>
                      <a:pt x="6081" y="1382"/>
                      <a:pt x="6060" y="1431"/>
                    </a:cubicBezTo>
                    <a:cubicBezTo>
                      <a:pt x="6054" y="1452"/>
                      <a:pt x="6049" y="1463"/>
                      <a:pt x="6038" y="1484"/>
                    </a:cubicBezTo>
                    <a:lnTo>
                      <a:pt x="5759" y="1436"/>
                    </a:lnTo>
                    <a:lnTo>
                      <a:pt x="5807" y="1506"/>
                    </a:lnTo>
                    <a:cubicBezTo>
                      <a:pt x="5813" y="1517"/>
                      <a:pt x="5818" y="1522"/>
                      <a:pt x="5823" y="1533"/>
                    </a:cubicBezTo>
                    <a:cubicBezTo>
                      <a:pt x="5839" y="1549"/>
                      <a:pt x="5845" y="1565"/>
                      <a:pt x="5861" y="1576"/>
                    </a:cubicBezTo>
                    <a:lnTo>
                      <a:pt x="5958" y="1640"/>
                    </a:lnTo>
                    <a:lnTo>
                      <a:pt x="5979" y="1651"/>
                    </a:lnTo>
                    <a:cubicBezTo>
                      <a:pt x="5968" y="1705"/>
                      <a:pt x="5952" y="1753"/>
                      <a:pt x="5925" y="1807"/>
                    </a:cubicBezTo>
                    <a:cubicBezTo>
                      <a:pt x="5888" y="1807"/>
                      <a:pt x="5850" y="1802"/>
                      <a:pt x="5813" y="1785"/>
                    </a:cubicBezTo>
                    <a:cubicBezTo>
                      <a:pt x="5770" y="1775"/>
                      <a:pt x="5727" y="1769"/>
                      <a:pt x="5678" y="1769"/>
                    </a:cubicBezTo>
                    <a:lnTo>
                      <a:pt x="5603" y="1769"/>
                    </a:lnTo>
                    <a:lnTo>
                      <a:pt x="5651" y="1818"/>
                    </a:lnTo>
                    <a:cubicBezTo>
                      <a:pt x="5700" y="1871"/>
                      <a:pt x="5759" y="1893"/>
                      <a:pt x="5813" y="1914"/>
                    </a:cubicBezTo>
                    <a:cubicBezTo>
                      <a:pt x="5839" y="1920"/>
                      <a:pt x="5861" y="1925"/>
                      <a:pt x="5877" y="1941"/>
                    </a:cubicBezTo>
                    <a:cubicBezTo>
                      <a:pt x="5861" y="2027"/>
                      <a:pt x="5834" y="2103"/>
                      <a:pt x="5796" y="2178"/>
                    </a:cubicBezTo>
                    <a:cubicBezTo>
                      <a:pt x="5780" y="2178"/>
                      <a:pt x="5759" y="2162"/>
                      <a:pt x="5732" y="2156"/>
                    </a:cubicBezTo>
                    <a:cubicBezTo>
                      <a:pt x="5700" y="2141"/>
                      <a:pt x="5669" y="2131"/>
                      <a:pt x="5629" y="2131"/>
                    </a:cubicBezTo>
                    <a:cubicBezTo>
                      <a:pt x="5614" y="2131"/>
                      <a:pt x="5599" y="2132"/>
                      <a:pt x="5581" y="2135"/>
                    </a:cubicBezTo>
                    <a:lnTo>
                      <a:pt x="5544" y="2151"/>
                    </a:lnTo>
                    <a:lnTo>
                      <a:pt x="5565" y="2189"/>
                    </a:lnTo>
                    <a:cubicBezTo>
                      <a:pt x="5597" y="2242"/>
                      <a:pt x="5646" y="2269"/>
                      <a:pt x="5700" y="2296"/>
                    </a:cubicBezTo>
                    <a:cubicBezTo>
                      <a:pt x="5716" y="2307"/>
                      <a:pt x="5732" y="2318"/>
                      <a:pt x="5753" y="2323"/>
                    </a:cubicBezTo>
                    <a:cubicBezTo>
                      <a:pt x="5727" y="2404"/>
                      <a:pt x="5705" y="2479"/>
                      <a:pt x="5662" y="2554"/>
                    </a:cubicBezTo>
                    <a:cubicBezTo>
                      <a:pt x="5651" y="2549"/>
                      <a:pt x="5630" y="2533"/>
                      <a:pt x="5619" y="2527"/>
                    </a:cubicBezTo>
                    <a:cubicBezTo>
                      <a:pt x="5565" y="2495"/>
                      <a:pt x="5501" y="2457"/>
                      <a:pt x="5420" y="2457"/>
                    </a:cubicBezTo>
                    <a:lnTo>
                      <a:pt x="5377" y="2457"/>
                    </a:lnTo>
                    <a:lnTo>
                      <a:pt x="5393" y="2506"/>
                    </a:lnTo>
                    <a:cubicBezTo>
                      <a:pt x="5415" y="2560"/>
                      <a:pt x="5447" y="2587"/>
                      <a:pt x="5485" y="2608"/>
                    </a:cubicBezTo>
                    <a:lnTo>
                      <a:pt x="5501" y="2630"/>
                    </a:lnTo>
                    <a:cubicBezTo>
                      <a:pt x="5528" y="2646"/>
                      <a:pt x="5554" y="2667"/>
                      <a:pt x="5581" y="2694"/>
                    </a:cubicBezTo>
                    <a:lnTo>
                      <a:pt x="5603" y="2710"/>
                    </a:lnTo>
                    <a:cubicBezTo>
                      <a:pt x="5597" y="2775"/>
                      <a:pt x="5571" y="2828"/>
                      <a:pt x="5538" y="2898"/>
                    </a:cubicBezTo>
                    <a:cubicBezTo>
                      <a:pt x="5501" y="2888"/>
                      <a:pt x="5474" y="2877"/>
                      <a:pt x="5442" y="2871"/>
                    </a:cubicBezTo>
                    <a:cubicBezTo>
                      <a:pt x="5404" y="2855"/>
                      <a:pt x="5356" y="2834"/>
                      <a:pt x="5307" y="2834"/>
                    </a:cubicBezTo>
                    <a:lnTo>
                      <a:pt x="5286" y="2834"/>
                    </a:lnTo>
                    <a:lnTo>
                      <a:pt x="5275" y="2855"/>
                    </a:lnTo>
                    <a:cubicBezTo>
                      <a:pt x="5253" y="2898"/>
                      <a:pt x="5259" y="2931"/>
                      <a:pt x="5307" y="2957"/>
                    </a:cubicBezTo>
                    <a:cubicBezTo>
                      <a:pt x="5356" y="2984"/>
                      <a:pt x="5393" y="3011"/>
                      <a:pt x="5442" y="3038"/>
                    </a:cubicBezTo>
                    <a:lnTo>
                      <a:pt x="5474" y="3060"/>
                    </a:lnTo>
                    <a:cubicBezTo>
                      <a:pt x="5463" y="3113"/>
                      <a:pt x="5436" y="3156"/>
                      <a:pt x="5415" y="3210"/>
                    </a:cubicBezTo>
                    <a:cubicBezTo>
                      <a:pt x="5409" y="3226"/>
                      <a:pt x="5404" y="3237"/>
                      <a:pt x="5404" y="3248"/>
                    </a:cubicBezTo>
                    <a:cubicBezTo>
                      <a:pt x="5377" y="3237"/>
                      <a:pt x="5356" y="3232"/>
                      <a:pt x="5329" y="3226"/>
                    </a:cubicBezTo>
                    <a:cubicBezTo>
                      <a:pt x="5287" y="3212"/>
                      <a:pt x="5253" y="3198"/>
                      <a:pt x="5203" y="3198"/>
                    </a:cubicBezTo>
                    <a:cubicBezTo>
                      <a:pt x="5195" y="3198"/>
                      <a:pt x="5187" y="3199"/>
                      <a:pt x="5178" y="3199"/>
                    </a:cubicBezTo>
                    <a:lnTo>
                      <a:pt x="5135" y="3205"/>
                    </a:lnTo>
                    <a:lnTo>
                      <a:pt x="5151" y="3248"/>
                    </a:lnTo>
                    <a:cubicBezTo>
                      <a:pt x="5178" y="3312"/>
                      <a:pt x="5232" y="3339"/>
                      <a:pt x="5280" y="3361"/>
                    </a:cubicBezTo>
                    <a:cubicBezTo>
                      <a:pt x="5302" y="3366"/>
                      <a:pt x="5323" y="3382"/>
                      <a:pt x="5334" y="3393"/>
                    </a:cubicBezTo>
                    <a:cubicBezTo>
                      <a:pt x="5307" y="3490"/>
                      <a:pt x="5270" y="3581"/>
                      <a:pt x="5227" y="3667"/>
                    </a:cubicBezTo>
                    <a:lnTo>
                      <a:pt x="5017" y="3533"/>
                    </a:lnTo>
                    <a:lnTo>
                      <a:pt x="5033" y="3608"/>
                    </a:lnTo>
                    <a:cubicBezTo>
                      <a:pt x="5044" y="3683"/>
                      <a:pt x="5054" y="3689"/>
                      <a:pt x="5167" y="3812"/>
                    </a:cubicBezTo>
                    <a:cubicBezTo>
                      <a:pt x="5162" y="3850"/>
                      <a:pt x="5141" y="3882"/>
                      <a:pt x="5124" y="3925"/>
                    </a:cubicBezTo>
                    <a:cubicBezTo>
                      <a:pt x="5119" y="3931"/>
                      <a:pt x="5119" y="3947"/>
                      <a:pt x="5114" y="3952"/>
                    </a:cubicBezTo>
                    <a:cubicBezTo>
                      <a:pt x="5098" y="3952"/>
                      <a:pt x="5087" y="3947"/>
                      <a:pt x="5071" y="3931"/>
                    </a:cubicBezTo>
                    <a:cubicBezTo>
                      <a:pt x="5060" y="3925"/>
                      <a:pt x="5054" y="3920"/>
                      <a:pt x="5038" y="3909"/>
                    </a:cubicBezTo>
                    <a:cubicBezTo>
                      <a:pt x="5033" y="3904"/>
                      <a:pt x="5028" y="3904"/>
                      <a:pt x="5017" y="3898"/>
                    </a:cubicBezTo>
                    <a:cubicBezTo>
                      <a:pt x="4990" y="3882"/>
                      <a:pt x="4958" y="3866"/>
                      <a:pt x="4909" y="3866"/>
                    </a:cubicBezTo>
                    <a:lnTo>
                      <a:pt x="4866" y="3871"/>
                    </a:lnTo>
                    <a:lnTo>
                      <a:pt x="4882" y="3909"/>
                    </a:lnTo>
                    <a:cubicBezTo>
                      <a:pt x="4909" y="3974"/>
                      <a:pt x="4958" y="4011"/>
                      <a:pt x="5001" y="4038"/>
                    </a:cubicBezTo>
                    <a:cubicBezTo>
                      <a:pt x="5017" y="4060"/>
                      <a:pt x="5044" y="4070"/>
                      <a:pt x="5060" y="4092"/>
                    </a:cubicBezTo>
                    <a:cubicBezTo>
                      <a:pt x="5038" y="4167"/>
                      <a:pt x="5006" y="4242"/>
                      <a:pt x="4974" y="4312"/>
                    </a:cubicBezTo>
                    <a:lnTo>
                      <a:pt x="4694" y="4178"/>
                    </a:lnTo>
                    <a:lnTo>
                      <a:pt x="4737" y="4269"/>
                    </a:lnTo>
                    <a:cubicBezTo>
                      <a:pt x="4770" y="4334"/>
                      <a:pt x="4818" y="4377"/>
                      <a:pt x="4866" y="4409"/>
                    </a:cubicBezTo>
                    <a:cubicBezTo>
                      <a:pt x="4882" y="4420"/>
                      <a:pt x="4904" y="4441"/>
                      <a:pt x="4920" y="4457"/>
                    </a:cubicBezTo>
                    <a:lnTo>
                      <a:pt x="4850" y="4619"/>
                    </a:lnTo>
                    <a:lnTo>
                      <a:pt x="4587" y="4484"/>
                    </a:lnTo>
                    <a:lnTo>
                      <a:pt x="4608" y="4554"/>
                    </a:lnTo>
                    <a:cubicBezTo>
                      <a:pt x="4630" y="4619"/>
                      <a:pt x="4662" y="4651"/>
                      <a:pt x="4689" y="4678"/>
                    </a:cubicBezTo>
                    <a:lnTo>
                      <a:pt x="4705" y="4689"/>
                    </a:lnTo>
                    <a:cubicBezTo>
                      <a:pt x="4721" y="4710"/>
                      <a:pt x="4743" y="4726"/>
                      <a:pt x="4770" y="4742"/>
                    </a:cubicBezTo>
                    <a:lnTo>
                      <a:pt x="4791" y="4759"/>
                    </a:lnTo>
                    <a:cubicBezTo>
                      <a:pt x="4775" y="4823"/>
                      <a:pt x="4748" y="4893"/>
                      <a:pt x="4716" y="4957"/>
                    </a:cubicBezTo>
                    <a:cubicBezTo>
                      <a:pt x="4710" y="4974"/>
                      <a:pt x="4710" y="4979"/>
                      <a:pt x="4705" y="4995"/>
                    </a:cubicBezTo>
                    <a:cubicBezTo>
                      <a:pt x="4689" y="4984"/>
                      <a:pt x="4667" y="4979"/>
                      <a:pt x="4657" y="4968"/>
                    </a:cubicBezTo>
                    <a:cubicBezTo>
                      <a:pt x="4624" y="4947"/>
                      <a:pt x="4581" y="4925"/>
                      <a:pt x="4533" y="4920"/>
                    </a:cubicBezTo>
                    <a:lnTo>
                      <a:pt x="4479" y="4914"/>
                    </a:lnTo>
                    <a:lnTo>
                      <a:pt x="4479" y="4914"/>
                    </a:lnTo>
                    <a:lnTo>
                      <a:pt x="4501" y="4957"/>
                    </a:lnTo>
                    <a:cubicBezTo>
                      <a:pt x="4528" y="5022"/>
                      <a:pt x="4571" y="5054"/>
                      <a:pt x="4608" y="5087"/>
                    </a:cubicBezTo>
                    <a:cubicBezTo>
                      <a:pt x="4630" y="5103"/>
                      <a:pt x="4641" y="5113"/>
                      <a:pt x="4657" y="5130"/>
                    </a:cubicBezTo>
                    <a:lnTo>
                      <a:pt x="4608" y="5264"/>
                    </a:lnTo>
                    <a:cubicBezTo>
                      <a:pt x="4598" y="5253"/>
                      <a:pt x="4581" y="5253"/>
                      <a:pt x="4571" y="5248"/>
                    </a:cubicBezTo>
                    <a:cubicBezTo>
                      <a:pt x="4528" y="5226"/>
                      <a:pt x="4495" y="5216"/>
                      <a:pt x="4447" y="5189"/>
                    </a:cubicBezTo>
                    <a:lnTo>
                      <a:pt x="4302" y="5113"/>
                    </a:lnTo>
                    <a:lnTo>
                      <a:pt x="4334" y="5194"/>
                    </a:lnTo>
                    <a:cubicBezTo>
                      <a:pt x="4361" y="5264"/>
                      <a:pt x="4399" y="5291"/>
                      <a:pt x="4425" y="5318"/>
                    </a:cubicBezTo>
                    <a:cubicBezTo>
                      <a:pt x="4436" y="5323"/>
                      <a:pt x="4442" y="5323"/>
                      <a:pt x="4447" y="5328"/>
                    </a:cubicBezTo>
                    <a:cubicBezTo>
                      <a:pt x="4474" y="5350"/>
                      <a:pt x="4501" y="5377"/>
                      <a:pt x="4528" y="5398"/>
                    </a:cubicBezTo>
                    <a:lnTo>
                      <a:pt x="4549" y="5409"/>
                    </a:lnTo>
                    <a:lnTo>
                      <a:pt x="4544" y="5425"/>
                    </a:lnTo>
                    <a:cubicBezTo>
                      <a:pt x="4538" y="5452"/>
                      <a:pt x="4528" y="5468"/>
                      <a:pt x="4522" y="5490"/>
                    </a:cubicBezTo>
                    <a:cubicBezTo>
                      <a:pt x="4517" y="5511"/>
                      <a:pt x="4501" y="5533"/>
                      <a:pt x="4495" y="5549"/>
                    </a:cubicBezTo>
                    <a:lnTo>
                      <a:pt x="4495" y="5560"/>
                    </a:lnTo>
                    <a:cubicBezTo>
                      <a:pt x="4479" y="5549"/>
                      <a:pt x="4463" y="5543"/>
                      <a:pt x="4447" y="5538"/>
                    </a:cubicBezTo>
                    <a:cubicBezTo>
                      <a:pt x="4403" y="5518"/>
                      <a:pt x="4354" y="5494"/>
                      <a:pt x="4297" y="5494"/>
                    </a:cubicBezTo>
                    <a:cubicBezTo>
                      <a:pt x="4292" y="5494"/>
                      <a:pt x="4286" y="5495"/>
                      <a:pt x="4280" y="5495"/>
                    </a:cubicBezTo>
                    <a:lnTo>
                      <a:pt x="4227" y="5506"/>
                    </a:lnTo>
                    <a:lnTo>
                      <a:pt x="4259" y="5549"/>
                    </a:lnTo>
                    <a:cubicBezTo>
                      <a:pt x="4291" y="5597"/>
                      <a:pt x="4339" y="5630"/>
                      <a:pt x="4382" y="5656"/>
                    </a:cubicBezTo>
                    <a:cubicBezTo>
                      <a:pt x="4409" y="5678"/>
                      <a:pt x="4425" y="5694"/>
                      <a:pt x="4447" y="5710"/>
                    </a:cubicBezTo>
                    <a:lnTo>
                      <a:pt x="4253" y="6318"/>
                    </a:lnTo>
                    <a:cubicBezTo>
                      <a:pt x="4227" y="6302"/>
                      <a:pt x="4200" y="6285"/>
                      <a:pt x="4167" y="6264"/>
                    </a:cubicBezTo>
                    <a:cubicBezTo>
                      <a:pt x="4141" y="6242"/>
                      <a:pt x="4114" y="6221"/>
                      <a:pt x="4087" y="6210"/>
                    </a:cubicBezTo>
                    <a:cubicBezTo>
                      <a:pt x="4038" y="6183"/>
                      <a:pt x="3990" y="6156"/>
                      <a:pt x="3952" y="6130"/>
                    </a:cubicBezTo>
                    <a:cubicBezTo>
                      <a:pt x="3936" y="6124"/>
                      <a:pt x="3925" y="6108"/>
                      <a:pt x="3904" y="6103"/>
                    </a:cubicBezTo>
                    <a:cubicBezTo>
                      <a:pt x="3904" y="6097"/>
                      <a:pt x="3904" y="6086"/>
                      <a:pt x="3915" y="6076"/>
                    </a:cubicBezTo>
                    <a:cubicBezTo>
                      <a:pt x="3931" y="6054"/>
                      <a:pt x="3942" y="6033"/>
                      <a:pt x="3936" y="6000"/>
                    </a:cubicBezTo>
                    <a:lnTo>
                      <a:pt x="3931" y="5974"/>
                    </a:lnTo>
                    <a:lnTo>
                      <a:pt x="3904" y="5974"/>
                    </a:lnTo>
                    <a:cubicBezTo>
                      <a:pt x="3899" y="5974"/>
                      <a:pt x="3877" y="5974"/>
                      <a:pt x="3861" y="5979"/>
                    </a:cubicBezTo>
                    <a:cubicBezTo>
                      <a:pt x="3845" y="5995"/>
                      <a:pt x="3823" y="6017"/>
                      <a:pt x="3796" y="6033"/>
                    </a:cubicBezTo>
                    <a:lnTo>
                      <a:pt x="3791" y="6043"/>
                    </a:lnTo>
                    <a:lnTo>
                      <a:pt x="3587" y="5920"/>
                    </a:lnTo>
                    <a:cubicBezTo>
                      <a:pt x="3592" y="5898"/>
                      <a:pt x="3608" y="5888"/>
                      <a:pt x="3619" y="5871"/>
                    </a:cubicBezTo>
                    <a:cubicBezTo>
                      <a:pt x="3641" y="5845"/>
                      <a:pt x="3662" y="5818"/>
                      <a:pt x="3667" y="5785"/>
                    </a:cubicBezTo>
                    <a:lnTo>
                      <a:pt x="3684" y="5737"/>
                    </a:lnTo>
                    <a:lnTo>
                      <a:pt x="3630" y="5748"/>
                    </a:lnTo>
                    <a:cubicBezTo>
                      <a:pt x="3576" y="5759"/>
                      <a:pt x="3549" y="5785"/>
                      <a:pt x="3522" y="5818"/>
                    </a:cubicBezTo>
                    <a:lnTo>
                      <a:pt x="3479" y="5861"/>
                    </a:lnTo>
                    <a:cubicBezTo>
                      <a:pt x="3447" y="5845"/>
                      <a:pt x="3415" y="5828"/>
                      <a:pt x="3382" y="5802"/>
                    </a:cubicBezTo>
                    <a:cubicBezTo>
                      <a:pt x="3372" y="5791"/>
                      <a:pt x="3361" y="5785"/>
                      <a:pt x="3356" y="5780"/>
                    </a:cubicBezTo>
                    <a:cubicBezTo>
                      <a:pt x="3356" y="5775"/>
                      <a:pt x="3356" y="5764"/>
                      <a:pt x="3366" y="5753"/>
                    </a:cubicBezTo>
                    <a:cubicBezTo>
                      <a:pt x="3382" y="5732"/>
                      <a:pt x="3393" y="5705"/>
                      <a:pt x="3382" y="5667"/>
                    </a:cubicBezTo>
                    <a:lnTo>
                      <a:pt x="3372" y="5640"/>
                    </a:lnTo>
                    <a:lnTo>
                      <a:pt x="3345" y="5640"/>
                    </a:lnTo>
                    <a:cubicBezTo>
                      <a:pt x="3313" y="5646"/>
                      <a:pt x="3291" y="5667"/>
                      <a:pt x="3275" y="5678"/>
                    </a:cubicBezTo>
                    <a:cubicBezTo>
                      <a:pt x="3264" y="5683"/>
                      <a:pt x="3253" y="5699"/>
                      <a:pt x="3248" y="5699"/>
                    </a:cubicBezTo>
                    <a:cubicBezTo>
                      <a:pt x="3184" y="5678"/>
                      <a:pt x="3130" y="5646"/>
                      <a:pt x="3065" y="5597"/>
                    </a:cubicBezTo>
                    <a:lnTo>
                      <a:pt x="3124" y="5479"/>
                    </a:lnTo>
                    <a:lnTo>
                      <a:pt x="3114" y="5457"/>
                    </a:lnTo>
                    <a:cubicBezTo>
                      <a:pt x="3098" y="5436"/>
                      <a:pt x="3076" y="5436"/>
                      <a:pt x="3065" y="5436"/>
                    </a:cubicBezTo>
                    <a:cubicBezTo>
                      <a:pt x="3038" y="5436"/>
                      <a:pt x="3022" y="5457"/>
                      <a:pt x="3012" y="5463"/>
                    </a:cubicBezTo>
                    <a:cubicBezTo>
                      <a:pt x="2990" y="5484"/>
                      <a:pt x="2979" y="5506"/>
                      <a:pt x="2958" y="5522"/>
                    </a:cubicBezTo>
                    <a:lnTo>
                      <a:pt x="2952" y="5533"/>
                    </a:lnTo>
                    <a:lnTo>
                      <a:pt x="2931" y="5522"/>
                    </a:lnTo>
                    <a:cubicBezTo>
                      <a:pt x="2904" y="5511"/>
                      <a:pt x="2882" y="5495"/>
                      <a:pt x="2856" y="5490"/>
                    </a:cubicBezTo>
                    <a:lnTo>
                      <a:pt x="2796" y="5452"/>
                    </a:lnTo>
                    <a:lnTo>
                      <a:pt x="2791" y="5441"/>
                    </a:lnTo>
                    <a:lnTo>
                      <a:pt x="2872" y="5275"/>
                    </a:lnTo>
                    <a:lnTo>
                      <a:pt x="2872" y="5275"/>
                    </a:lnTo>
                    <a:lnTo>
                      <a:pt x="2807" y="5291"/>
                    </a:lnTo>
                    <a:cubicBezTo>
                      <a:pt x="2764" y="5296"/>
                      <a:pt x="2727" y="5328"/>
                      <a:pt x="2710" y="5350"/>
                    </a:cubicBezTo>
                    <a:cubicBezTo>
                      <a:pt x="2694" y="5361"/>
                      <a:pt x="2689" y="5371"/>
                      <a:pt x="2673" y="5377"/>
                    </a:cubicBezTo>
                    <a:cubicBezTo>
                      <a:pt x="2614" y="5355"/>
                      <a:pt x="2560" y="5323"/>
                      <a:pt x="2506" y="5291"/>
                    </a:cubicBezTo>
                    <a:cubicBezTo>
                      <a:pt x="2495" y="5275"/>
                      <a:pt x="2474" y="5269"/>
                      <a:pt x="2458" y="5253"/>
                    </a:cubicBezTo>
                    <a:cubicBezTo>
                      <a:pt x="2474" y="5242"/>
                      <a:pt x="2479" y="5221"/>
                      <a:pt x="2495" y="5210"/>
                    </a:cubicBezTo>
                    <a:cubicBezTo>
                      <a:pt x="2528" y="5162"/>
                      <a:pt x="2560" y="5113"/>
                      <a:pt x="2576" y="5060"/>
                    </a:cubicBezTo>
                    <a:lnTo>
                      <a:pt x="2592" y="5000"/>
                    </a:lnTo>
                    <a:lnTo>
                      <a:pt x="2533" y="5022"/>
                    </a:lnTo>
                    <a:cubicBezTo>
                      <a:pt x="2458" y="5049"/>
                      <a:pt x="2458" y="5049"/>
                      <a:pt x="2404" y="5103"/>
                    </a:cubicBezTo>
                    <a:cubicBezTo>
                      <a:pt x="2388" y="5119"/>
                      <a:pt x="2366" y="5140"/>
                      <a:pt x="2345" y="5167"/>
                    </a:cubicBezTo>
                    <a:lnTo>
                      <a:pt x="2334" y="5189"/>
                    </a:lnTo>
                    <a:lnTo>
                      <a:pt x="2291" y="5167"/>
                    </a:lnTo>
                    <a:cubicBezTo>
                      <a:pt x="2253" y="5146"/>
                      <a:pt x="2210" y="5119"/>
                      <a:pt x="2173" y="5103"/>
                    </a:cubicBezTo>
                    <a:lnTo>
                      <a:pt x="2135" y="5081"/>
                    </a:lnTo>
                    <a:cubicBezTo>
                      <a:pt x="2146" y="5054"/>
                      <a:pt x="2162" y="5027"/>
                      <a:pt x="2178" y="5000"/>
                    </a:cubicBezTo>
                    <a:cubicBezTo>
                      <a:pt x="2205" y="4957"/>
                      <a:pt x="2232" y="4914"/>
                      <a:pt x="2237" y="4850"/>
                    </a:cubicBezTo>
                    <a:lnTo>
                      <a:pt x="2253" y="4780"/>
                    </a:lnTo>
                    <a:lnTo>
                      <a:pt x="2189" y="4818"/>
                    </a:lnTo>
                    <a:cubicBezTo>
                      <a:pt x="2135" y="4850"/>
                      <a:pt x="2098" y="4898"/>
                      <a:pt x="2065" y="4947"/>
                    </a:cubicBezTo>
                    <a:cubicBezTo>
                      <a:pt x="2049" y="4968"/>
                      <a:pt x="2028" y="4984"/>
                      <a:pt x="2017" y="5006"/>
                    </a:cubicBezTo>
                    <a:cubicBezTo>
                      <a:pt x="1931" y="4968"/>
                      <a:pt x="1839" y="4920"/>
                      <a:pt x="1759" y="4866"/>
                    </a:cubicBezTo>
                    <a:cubicBezTo>
                      <a:pt x="1770" y="4845"/>
                      <a:pt x="1780" y="4834"/>
                      <a:pt x="1796" y="4812"/>
                    </a:cubicBezTo>
                    <a:cubicBezTo>
                      <a:pt x="1823" y="4769"/>
                      <a:pt x="1850" y="4732"/>
                      <a:pt x="1861" y="4673"/>
                    </a:cubicBezTo>
                    <a:lnTo>
                      <a:pt x="1877" y="4608"/>
                    </a:lnTo>
                    <a:lnTo>
                      <a:pt x="1813" y="4630"/>
                    </a:lnTo>
                    <a:cubicBezTo>
                      <a:pt x="1743" y="4656"/>
                      <a:pt x="1700" y="4705"/>
                      <a:pt x="1651" y="4753"/>
                    </a:cubicBezTo>
                    <a:lnTo>
                      <a:pt x="1619" y="4785"/>
                    </a:lnTo>
                    <a:cubicBezTo>
                      <a:pt x="1571" y="4769"/>
                      <a:pt x="1533" y="4742"/>
                      <a:pt x="1485" y="4716"/>
                    </a:cubicBezTo>
                    <a:cubicBezTo>
                      <a:pt x="1479" y="4710"/>
                      <a:pt x="1463" y="4705"/>
                      <a:pt x="1458" y="4705"/>
                    </a:cubicBezTo>
                    <a:cubicBezTo>
                      <a:pt x="1469" y="4678"/>
                      <a:pt x="1485" y="4651"/>
                      <a:pt x="1512" y="4624"/>
                    </a:cubicBezTo>
                    <a:cubicBezTo>
                      <a:pt x="1533" y="4597"/>
                      <a:pt x="1560" y="4565"/>
                      <a:pt x="1571" y="4522"/>
                    </a:cubicBezTo>
                    <a:lnTo>
                      <a:pt x="1592" y="4463"/>
                    </a:lnTo>
                    <a:lnTo>
                      <a:pt x="1533" y="4484"/>
                    </a:lnTo>
                    <a:cubicBezTo>
                      <a:pt x="1463" y="4500"/>
                      <a:pt x="1458" y="4500"/>
                      <a:pt x="1409" y="4549"/>
                    </a:cubicBezTo>
                    <a:cubicBezTo>
                      <a:pt x="1388" y="4570"/>
                      <a:pt x="1361" y="4592"/>
                      <a:pt x="1345" y="4619"/>
                    </a:cubicBezTo>
                    <a:lnTo>
                      <a:pt x="1323" y="4635"/>
                    </a:lnTo>
                    <a:cubicBezTo>
                      <a:pt x="1270" y="4619"/>
                      <a:pt x="1221" y="4592"/>
                      <a:pt x="1167" y="4565"/>
                    </a:cubicBezTo>
                    <a:cubicBezTo>
                      <a:pt x="1141" y="4549"/>
                      <a:pt x="1114" y="4538"/>
                      <a:pt x="1087" y="4517"/>
                    </a:cubicBezTo>
                    <a:cubicBezTo>
                      <a:pt x="1092" y="4500"/>
                      <a:pt x="1108" y="4495"/>
                      <a:pt x="1114" y="4484"/>
                    </a:cubicBezTo>
                    <a:cubicBezTo>
                      <a:pt x="1167" y="4420"/>
                      <a:pt x="1221" y="4366"/>
                      <a:pt x="1248" y="4302"/>
                    </a:cubicBezTo>
                    <a:lnTo>
                      <a:pt x="1253" y="4280"/>
                    </a:lnTo>
                    <a:lnTo>
                      <a:pt x="1243" y="4269"/>
                    </a:lnTo>
                    <a:cubicBezTo>
                      <a:pt x="1227" y="4248"/>
                      <a:pt x="1216" y="4242"/>
                      <a:pt x="1194" y="4242"/>
                    </a:cubicBezTo>
                    <a:cubicBezTo>
                      <a:pt x="1167" y="4242"/>
                      <a:pt x="1157" y="4253"/>
                      <a:pt x="1141" y="4259"/>
                    </a:cubicBezTo>
                    <a:lnTo>
                      <a:pt x="979" y="4404"/>
                    </a:lnTo>
                    <a:lnTo>
                      <a:pt x="942" y="4441"/>
                    </a:lnTo>
                    <a:cubicBezTo>
                      <a:pt x="915" y="4436"/>
                      <a:pt x="888" y="4414"/>
                      <a:pt x="850" y="4404"/>
                    </a:cubicBezTo>
                    <a:cubicBezTo>
                      <a:pt x="839" y="4393"/>
                      <a:pt x="818" y="4382"/>
                      <a:pt x="796" y="4377"/>
                    </a:cubicBezTo>
                    <a:cubicBezTo>
                      <a:pt x="807" y="4361"/>
                      <a:pt x="813" y="4350"/>
                      <a:pt x="829" y="4339"/>
                    </a:cubicBezTo>
                    <a:cubicBezTo>
                      <a:pt x="866" y="4285"/>
                      <a:pt x="909" y="4242"/>
                      <a:pt x="947" y="4189"/>
                    </a:cubicBezTo>
                    <a:lnTo>
                      <a:pt x="1001" y="4113"/>
                    </a:lnTo>
                    <a:lnTo>
                      <a:pt x="985" y="4092"/>
                    </a:lnTo>
                    <a:cubicBezTo>
                      <a:pt x="974" y="4070"/>
                      <a:pt x="958" y="4060"/>
                      <a:pt x="942" y="4060"/>
                    </a:cubicBezTo>
                    <a:cubicBezTo>
                      <a:pt x="938" y="4059"/>
                      <a:pt x="934" y="4059"/>
                      <a:pt x="931" y="4059"/>
                    </a:cubicBezTo>
                    <a:cubicBezTo>
                      <a:pt x="909" y="4059"/>
                      <a:pt x="893" y="4072"/>
                      <a:pt x="888" y="4081"/>
                    </a:cubicBezTo>
                    <a:cubicBezTo>
                      <a:pt x="839" y="4119"/>
                      <a:pt x="791" y="4167"/>
                      <a:pt x="743" y="4205"/>
                    </a:cubicBezTo>
                    <a:cubicBezTo>
                      <a:pt x="727" y="4226"/>
                      <a:pt x="705" y="4253"/>
                      <a:pt x="678" y="4275"/>
                    </a:cubicBezTo>
                    <a:lnTo>
                      <a:pt x="657" y="4296"/>
                    </a:lnTo>
                    <a:cubicBezTo>
                      <a:pt x="619" y="4285"/>
                      <a:pt x="587" y="4269"/>
                      <a:pt x="544" y="4242"/>
                    </a:cubicBezTo>
                    <a:cubicBezTo>
                      <a:pt x="522" y="4226"/>
                      <a:pt x="495" y="4216"/>
                      <a:pt x="474" y="4205"/>
                    </a:cubicBezTo>
                    <a:cubicBezTo>
                      <a:pt x="431" y="4189"/>
                      <a:pt x="382" y="4162"/>
                      <a:pt x="334" y="4140"/>
                    </a:cubicBezTo>
                    <a:cubicBezTo>
                      <a:pt x="329" y="4135"/>
                      <a:pt x="323" y="4135"/>
                      <a:pt x="307" y="4124"/>
                    </a:cubicBezTo>
                    <a:lnTo>
                      <a:pt x="377" y="4087"/>
                    </a:lnTo>
                    <a:lnTo>
                      <a:pt x="1565" y="3318"/>
                    </a:lnTo>
                    <a:cubicBezTo>
                      <a:pt x="1748" y="3199"/>
                      <a:pt x="1936" y="3087"/>
                      <a:pt x="2119" y="2963"/>
                    </a:cubicBezTo>
                    <a:cubicBezTo>
                      <a:pt x="2619" y="2635"/>
                      <a:pt x="3151" y="2296"/>
                      <a:pt x="3667" y="1974"/>
                    </a:cubicBezTo>
                    <a:cubicBezTo>
                      <a:pt x="3925" y="1812"/>
                      <a:pt x="4194" y="1651"/>
                      <a:pt x="4447" y="1501"/>
                    </a:cubicBezTo>
                    <a:cubicBezTo>
                      <a:pt x="4624" y="1393"/>
                      <a:pt x="4802" y="1291"/>
                      <a:pt x="4979" y="1183"/>
                    </a:cubicBezTo>
                    <a:cubicBezTo>
                      <a:pt x="5377" y="941"/>
                      <a:pt x="5780" y="683"/>
                      <a:pt x="6119" y="468"/>
                    </a:cubicBezTo>
                    <a:cubicBezTo>
                      <a:pt x="6194" y="425"/>
                      <a:pt x="6264" y="377"/>
                      <a:pt x="6329" y="328"/>
                    </a:cubicBezTo>
                    <a:cubicBezTo>
                      <a:pt x="6361" y="302"/>
                      <a:pt x="6399" y="280"/>
                      <a:pt x="6431" y="253"/>
                    </a:cubicBezTo>
                    <a:cubicBezTo>
                      <a:pt x="6436" y="248"/>
                      <a:pt x="6442" y="248"/>
                      <a:pt x="6452" y="242"/>
                    </a:cubicBezTo>
                    <a:close/>
                    <a:moveTo>
                      <a:pt x="6592" y="1"/>
                    </a:moveTo>
                    <a:cubicBezTo>
                      <a:pt x="6538" y="1"/>
                      <a:pt x="6501" y="22"/>
                      <a:pt x="6458" y="38"/>
                    </a:cubicBezTo>
                    <a:lnTo>
                      <a:pt x="6399" y="76"/>
                    </a:lnTo>
                    <a:cubicBezTo>
                      <a:pt x="6286" y="135"/>
                      <a:pt x="6162" y="194"/>
                      <a:pt x="6049" y="264"/>
                    </a:cubicBezTo>
                    <a:cubicBezTo>
                      <a:pt x="5270" y="710"/>
                      <a:pt x="4495" y="1194"/>
                      <a:pt x="3743" y="1656"/>
                    </a:cubicBezTo>
                    <a:lnTo>
                      <a:pt x="3468" y="1834"/>
                    </a:lnTo>
                    <a:cubicBezTo>
                      <a:pt x="3200" y="2001"/>
                      <a:pt x="2925" y="2178"/>
                      <a:pt x="2657" y="2345"/>
                    </a:cubicBezTo>
                    <a:cubicBezTo>
                      <a:pt x="2452" y="2474"/>
                      <a:pt x="2259" y="2597"/>
                      <a:pt x="2055" y="2721"/>
                    </a:cubicBezTo>
                    <a:cubicBezTo>
                      <a:pt x="1447" y="3113"/>
                      <a:pt x="786" y="3533"/>
                      <a:pt x="167" y="4011"/>
                    </a:cubicBezTo>
                    <a:lnTo>
                      <a:pt x="162" y="4017"/>
                    </a:lnTo>
                    <a:cubicBezTo>
                      <a:pt x="134" y="4040"/>
                      <a:pt x="114" y="4055"/>
                      <a:pt x="88" y="4055"/>
                    </a:cubicBezTo>
                    <a:cubicBezTo>
                      <a:pt x="84" y="4055"/>
                      <a:pt x="80" y="4055"/>
                      <a:pt x="76" y="4054"/>
                    </a:cubicBezTo>
                    <a:cubicBezTo>
                      <a:pt x="70" y="4052"/>
                      <a:pt x="65" y="4051"/>
                      <a:pt x="60" y="4051"/>
                    </a:cubicBezTo>
                    <a:cubicBezTo>
                      <a:pt x="40" y="4051"/>
                      <a:pt x="24" y="4065"/>
                      <a:pt x="12" y="4087"/>
                    </a:cubicBezTo>
                    <a:cubicBezTo>
                      <a:pt x="1" y="4113"/>
                      <a:pt x="6" y="4146"/>
                      <a:pt x="28" y="4167"/>
                    </a:cubicBezTo>
                    <a:cubicBezTo>
                      <a:pt x="49" y="4189"/>
                      <a:pt x="81" y="4216"/>
                      <a:pt x="114" y="4232"/>
                    </a:cubicBezTo>
                    <a:cubicBezTo>
                      <a:pt x="200" y="4285"/>
                      <a:pt x="291" y="4334"/>
                      <a:pt x="377" y="4388"/>
                    </a:cubicBezTo>
                    <a:cubicBezTo>
                      <a:pt x="598" y="4522"/>
                      <a:pt x="834" y="4662"/>
                      <a:pt x="1060" y="4791"/>
                    </a:cubicBezTo>
                    <a:cubicBezTo>
                      <a:pt x="1420" y="4995"/>
                      <a:pt x="1786" y="5189"/>
                      <a:pt x="2146" y="5382"/>
                    </a:cubicBezTo>
                    <a:cubicBezTo>
                      <a:pt x="2334" y="5484"/>
                      <a:pt x="2522" y="5586"/>
                      <a:pt x="2700" y="5683"/>
                    </a:cubicBezTo>
                    <a:lnTo>
                      <a:pt x="2780" y="5732"/>
                    </a:lnTo>
                    <a:cubicBezTo>
                      <a:pt x="2915" y="5807"/>
                      <a:pt x="3060" y="5882"/>
                      <a:pt x="3184" y="5963"/>
                    </a:cubicBezTo>
                    <a:cubicBezTo>
                      <a:pt x="3237" y="5995"/>
                      <a:pt x="3302" y="6027"/>
                      <a:pt x="3361" y="6054"/>
                    </a:cubicBezTo>
                    <a:cubicBezTo>
                      <a:pt x="3468" y="6113"/>
                      <a:pt x="3581" y="6167"/>
                      <a:pt x="3678" y="6259"/>
                    </a:cubicBezTo>
                    <a:lnTo>
                      <a:pt x="3689" y="6264"/>
                    </a:lnTo>
                    <a:cubicBezTo>
                      <a:pt x="3775" y="6291"/>
                      <a:pt x="3850" y="6339"/>
                      <a:pt x="3931" y="6393"/>
                    </a:cubicBezTo>
                    <a:cubicBezTo>
                      <a:pt x="3979" y="6420"/>
                      <a:pt x="4017" y="6447"/>
                      <a:pt x="4065" y="6474"/>
                    </a:cubicBezTo>
                    <a:cubicBezTo>
                      <a:pt x="4081" y="6479"/>
                      <a:pt x="4087" y="6484"/>
                      <a:pt x="4098" y="6490"/>
                    </a:cubicBezTo>
                    <a:cubicBezTo>
                      <a:pt x="4146" y="6517"/>
                      <a:pt x="4194" y="6543"/>
                      <a:pt x="4253" y="6554"/>
                    </a:cubicBezTo>
                    <a:lnTo>
                      <a:pt x="4275" y="6554"/>
                    </a:lnTo>
                    <a:lnTo>
                      <a:pt x="4286" y="6533"/>
                    </a:lnTo>
                    <a:cubicBezTo>
                      <a:pt x="4382" y="6382"/>
                      <a:pt x="4463" y="6221"/>
                      <a:pt x="4528" y="6033"/>
                    </a:cubicBezTo>
                    <a:cubicBezTo>
                      <a:pt x="4646" y="5737"/>
                      <a:pt x="4759" y="5441"/>
                      <a:pt x="4877" y="5146"/>
                    </a:cubicBezTo>
                    <a:cubicBezTo>
                      <a:pt x="5141" y="4484"/>
                      <a:pt x="5409" y="3791"/>
                      <a:pt x="5673" y="3103"/>
                    </a:cubicBezTo>
                    <a:cubicBezTo>
                      <a:pt x="5888" y="2538"/>
                      <a:pt x="6097" y="1968"/>
                      <a:pt x="6302" y="1409"/>
                    </a:cubicBezTo>
                    <a:cubicBezTo>
                      <a:pt x="6372" y="1232"/>
                      <a:pt x="6436" y="1044"/>
                      <a:pt x="6506" y="861"/>
                    </a:cubicBezTo>
                    <a:cubicBezTo>
                      <a:pt x="6571" y="678"/>
                      <a:pt x="6619" y="495"/>
                      <a:pt x="6662" y="307"/>
                    </a:cubicBezTo>
                    <a:cubicBezTo>
                      <a:pt x="6678" y="216"/>
                      <a:pt x="6689" y="108"/>
                      <a:pt x="6614" y="1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" name="Google Shape;322;p8"/>
              <p:cNvSpPr/>
              <p:nvPr/>
            </p:nvSpPr>
            <p:spPr>
              <a:xfrm>
                <a:off x="2697900" y="1634775"/>
                <a:ext cx="116025" cy="119650"/>
              </a:xfrm>
              <a:custGeom>
                <a:avLst/>
                <a:gdLst/>
                <a:ahLst/>
                <a:cxnLst/>
                <a:rect l="l" t="t" r="r" b="b"/>
                <a:pathLst>
                  <a:path w="4641" h="4786" extrusionOk="0">
                    <a:moveTo>
                      <a:pt x="4355" y="404"/>
                    </a:moveTo>
                    <a:lnTo>
                      <a:pt x="4355" y="404"/>
                    </a:lnTo>
                    <a:cubicBezTo>
                      <a:pt x="4183" y="807"/>
                      <a:pt x="4027" y="1221"/>
                      <a:pt x="3882" y="1625"/>
                    </a:cubicBezTo>
                    <a:cubicBezTo>
                      <a:pt x="3845" y="1721"/>
                      <a:pt x="3812" y="1813"/>
                      <a:pt x="3780" y="1899"/>
                    </a:cubicBezTo>
                    <a:cubicBezTo>
                      <a:pt x="3710" y="2087"/>
                      <a:pt x="3646" y="2275"/>
                      <a:pt x="3587" y="2458"/>
                    </a:cubicBezTo>
                    <a:cubicBezTo>
                      <a:pt x="3533" y="2614"/>
                      <a:pt x="3479" y="2770"/>
                      <a:pt x="3425" y="2931"/>
                    </a:cubicBezTo>
                    <a:cubicBezTo>
                      <a:pt x="3302" y="3264"/>
                      <a:pt x="3173" y="3603"/>
                      <a:pt x="3054" y="3931"/>
                    </a:cubicBezTo>
                    <a:cubicBezTo>
                      <a:pt x="3001" y="4087"/>
                      <a:pt x="2941" y="4232"/>
                      <a:pt x="2888" y="4388"/>
                    </a:cubicBezTo>
                    <a:cubicBezTo>
                      <a:pt x="2866" y="4436"/>
                      <a:pt x="2850" y="4479"/>
                      <a:pt x="2834" y="4528"/>
                    </a:cubicBezTo>
                    <a:lnTo>
                      <a:pt x="2818" y="4571"/>
                    </a:lnTo>
                    <a:lnTo>
                      <a:pt x="2812" y="4560"/>
                    </a:lnTo>
                    <a:cubicBezTo>
                      <a:pt x="2307" y="4221"/>
                      <a:pt x="1769" y="3899"/>
                      <a:pt x="1302" y="3614"/>
                    </a:cubicBezTo>
                    <a:cubicBezTo>
                      <a:pt x="1049" y="3469"/>
                      <a:pt x="807" y="3334"/>
                      <a:pt x="549" y="3184"/>
                    </a:cubicBezTo>
                    <a:cubicBezTo>
                      <a:pt x="447" y="3130"/>
                      <a:pt x="345" y="3071"/>
                      <a:pt x="242" y="3017"/>
                    </a:cubicBezTo>
                    <a:cubicBezTo>
                      <a:pt x="1140" y="2409"/>
                      <a:pt x="2060" y="1840"/>
                      <a:pt x="2958" y="1280"/>
                    </a:cubicBezTo>
                    <a:cubicBezTo>
                      <a:pt x="3409" y="1001"/>
                      <a:pt x="3888" y="705"/>
                      <a:pt x="4355" y="404"/>
                    </a:cubicBezTo>
                    <a:close/>
                    <a:moveTo>
                      <a:pt x="4640" y="1"/>
                    </a:moveTo>
                    <a:lnTo>
                      <a:pt x="4484" y="98"/>
                    </a:lnTo>
                    <a:cubicBezTo>
                      <a:pt x="4431" y="162"/>
                      <a:pt x="4366" y="200"/>
                      <a:pt x="4302" y="243"/>
                    </a:cubicBezTo>
                    <a:cubicBezTo>
                      <a:pt x="4259" y="275"/>
                      <a:pt x="4210" y="302"/>
                      <a:pt x="4167" y="334"/>
                    </a:cubicBezTo>
                    <a:cubicBezTo>
                      <a:pt x="4087" y="388"/>
                      <a:pt x="4017" y="442"/>
                      <a:pt x="3936" y="496"/>
                    </a:cubicBezTo>
                    <a:cubicBezTo>
                      <a:pt x="3656" y="673"/>
                      <a:pt x="3382" y="845"/>
                      <a:pt x="3108" y="1012"/>
                    </a:cubicBezTo>
                    <a:lnTo>
                      <a:pt x="2522" y="1377"/>
                    </a:lnTo>
                    <a:lnTo>
                      <a:pt x="2285" y="1522"/>
                    </a:lnTo>
                    <a:cubicBezTo>
                      <a:pt x="1791" y="1834"/>
                      <a:pt x="1275" y="2157"/>
                      <a:pt x="769" y="2479"/>
                    </a:cubicBezTo>
                    <a:cubicBezTo>
                      <a:pt x="608" y="2582"/>
                      <a:pt x="452" y="2689"/>
                      <a:pt x="307" y="2797"/>
                    </a:cubicBezTo>
                    <a:lnTo>
                      <a:pt x="156" y="2893"/>
                    </a:lnTo>
                    <a:cubicBezTo>
                      <a:pt x="108" y="2931"/>
                      <a:pt x="54" y="2963"/>
                      <a:pt x="22" y="3017"/>
                    </a:cubicBezTo>
                    <a:lnTo>
                      <a:pt x="1" y="3038"/>
                    </a:lnTo>
                    <a:lnTo>
                      <a:pt x="22" y="3055"/>
                    </a:lnTo>
                    <a:cubicBezTo>
                      <a:pt x="124" y="3157"/>
                      <a:pt x="242" y="3227"/>
                      <a:pt x="361" y="3297"/>
                    </a:cubicBezTo>
                    <a:cubicBezTo>
                      <a:pt x="565" y="3420"/>
                      <a:pt x="775" y="3549"/>
                      <a:pt x="984" y="3668"/>
                    </a:cubicBezTo>
                    <a:cubicBezTo>
                      <a:pt x="1345" y="3883"/>
                      <a:pt x="1716" y="4098"/>
                      <a:pt x="2076" y="4313"/>
                    </a:cubicBezTo>
                    <a:cubicBezTo>
                      <a:pt x="2221" y="4393"/>
                      <a:pt x="2361" y="4490"/>
                      <a:pt x="2495" y="4576"/>
                    </a:cubicBezTo>
                    <a:cubicBezTo>
                      <a:pt x="2544" y="4608"/>
                      <a:pt x="2597" y="4635"/>
                      <a:pt x="2646" y="4668"/>
                    </a:cubicBezTo>
                    <a:cubicBezTo>
                      <a:pt x="2673" y="4684"/>
                      <a:pt x="2689" y="4705"/>
                      <a:pt x="2716" y="4716"/>
                    </a:cubicBezTo>
                    <a:cubicBezTo>
                      <a:pt x="2742" y="4737"/>
                      <a:pt x="2769" y="4759"/>
                      <a:pt x="2796" y="4770"/>
                    </a:cubicBezTo>
                    <a:cubicBezTo>
                      <a:pt x="2812" y="4775"/>
                      <a:pt x="2823" y="4786"/>
                      <a:pt x="2839" y="4786"/>
                    </a:cubicBezTo>
                    <a:cubicBezTo>
                      <a:pt x="2866" y="4786"/>
                      <a:pt x="2882" y="4770"/>
                      <a:pt x="2904" y="4748"/>
                    </a:cubicBezTo>
                    <a:cubicBezTo>
                      <a:pt x="2909" y="4737"/>
                      <a:pt x="2920" y="4721"/>
                      <a:pt x="2920" y="4716"/>
                    </a:cubicBezTo>
                    <a:lnTo>
                      <a:pt x="2920" y="4711"/>
                    </a:lnTo>
                    <a:cubicBezTo>
                      <a:pt x="3119" y="4211"/>
                      <a:pt x="3328" y="3662"/>
                      <a:pt x="3565" y="2969"/>
                    </a:cubicBezTo>
                    <a:lnTo>
                      <a:pt x="3608" y="2840"/>
                    </a:lnTo>
                    <a:cubicBezTo>
                      <a:pt x="3742" y="2447"/>
                      <a:pt x="3888" y="2044"/>
                      <a:pt x="4049" y="1646"/>
                    </a:cubicBezTo>
                    <a:cubicBezTo>
                      <a:pt x="4216" y="1243"/>
                      <a:pt x="4382" y="818"/>
                      <a:pt x="4533" y="447"/>
                    </a:cubicBezTo>
                    <a:cubicBezTo>
                      <a:pt x="4565" y="366"/>
                      <a:pt x="4592" y="286"/>
                      <a:pt x="4624" y="178"/>
                    </a:cubicBezTo>
                    <a:cubicBezTo>
                      <a:pt x="4630" y="162"/>
                      <a:pt x="4630" y="135"/>
                      <a:pt x="4630" y="108"/>
                    </a:cubicBezTo>
                    <a:lnTo>
                      <a:pt x="4630" y="65"/>
                    </a:lnTo>
                    <a:lnTo>
                      <a:pt x="4640" y="1"/>
                    </a:ln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23" name="Google Shape;323;p8"/>
            <p:cNvGrpSpPr/>
            <p:nvPr/>
          </p:nvGrpSpPr>
          <p:grpSpPr>
            <a:xfrm>
              <a:off x="8094531" y="190721"/>
              <a:ext cx="144150" cy="212824"/>
              <a:chOff x="5314550" y="2172025"/>
              <a:chExt cx="43975" cy="64925"/>
            </a:xfrm>
          </p:grpSpPr>
          <p:sp>
            <p:nvSpPr>
              <p:cNvPr id="324" name="Google Shape;324;p8"/>
              <p:cNvSpPr/>
              <p:nvPr/>
            </p:nvSpPr>
            <p:spPr>
              <a:xfrm>
                <a:off x="5330950" y="2172025"/>
                <a:ext cx="13725" cy="12425"/>
              </a:xfrm>
              <a:custGeom>
                <a:avLst/>
                <a:gdLst/>
                <a:ahLst/>
                <a:cxnLst/>
                <a:rect l="l" t="t" r="r" b="b"/>
                <a:pathLst>
                  <a:path w="549" h="497" extrusionOk="0">
                    <a:moveTo>
                      <a:pt x="297" y="1"/>
                    </a:moveTo>
                    <a:cubicBezTo>
                      <a:pt x="257" y="1"/>
                      <a:pt x="216" y="11"/>
                      <a:pt x="178" y="32"/>
                    </a:cubicBezTo>
                    <a:cubicBezTo>
                      <a:pt x="172" y="32"/>
                      <a:pt x="161" y="38"/>
                      <a:pt x="156" y="38"/>
                    </a:cubicBezTo>
                    <a:cubicBezTo>
                      <a:pt x="0" y="140"/>
                      <a:pt x="0" y="371"/>
                      <a:pt x="156" y="457"/>
                    </a:cubicBezTo>
                    <a:cubicBezTo>
                      <a:pt x="161" y="457"/>
                      <a:pt x="172" y="462"/>
                      <a:pt x="178" y="462"/>
                    </a:cubicBezTo>
                    <a:cubicBezTo>
                      <a:pt x="216" y="485"/>
                      <a:pt x="258" y="496"/>
                      <a:pt x="298" y="496"/>
                    </a:cubicBezTo>
                    <a:cubicBezTo>
                      <a:pt x="427" y="496"/>
                      <a:pt x="549" y="390"/>
                      <a:pt x="549" y="247"/>
                    </a:cubicBezTo>
                    <a:cubicBezTo>
                      <a:pt x="549" y="104"/>
                      <a:pt x="426" y="1"/>
                      <a:pt x="297" y="1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" name="Google Shape;325;p8"/>
              <p:cNvSpPr/>
              <p:nvPr/>
            </p:nvSpPr>
            <p:spPr>
              <a:xfrm>
                <a:off x="5314550" y="2197000"/>
                <a:ext cx="43975" cy="11075"/>
              </a:xfrm>
              <a:custGeom>
                <a:avLst/>
                <a:gdLst/>
                <a:ahLst/>
                <a:cxnLst/>
                <a:rect l="l" t="t" r="r" b="b"/>
                <a:pathLst>
                  <a:path w="1759" h="443" extrusionOk="0">
                    <a:moveTo>
                      <a:pt x="640" y="16"/>
                    </a:moveTo>
                    <a:cubicBezTo>
                      <a:pt x="482" y="16"/>
                      <a:pt x="325" y="19"/>
                      <a:pt x="167" y="22"/>
                    </a:cubicBezTo>
                    <a:cubicBezTo>
                      <a:pt x="0" y="28"/>
                      <a:pt x="6" y="264"/>
                      <a:pt x="167" y="286"/>
                    </a:cubicBezTo>
                    <a:cubicBezTo>
                      <a:pt x="425" y="313"/>
                      <a:pt x="678" y="340"/>
                      <a:pt x="936" y="372"/>
                    </a:cubicBezTo>
                    <a:cubicBezTo>
                      <a:pt x="1088" y="390"/>
                      <a:pt x="1256" y="443"/>
                      <a:pt x="1417" y="443"/>
                    </a:cubicBezTo>
                    <a:cubicBezTo>
                      <a:pt x="1488" y="443"/>
                      <a:pt x="1558" y="432"/>
                      <a:pt x="1624" y="404"/>
                    </a:cubicBezTo>
                    <a:cubicBezTo>
                      <a:pt x="1742" y="350"/>
                      <a:pt x="1758" y="216"/>
                      <a:pt x="1662" y="146"/>
                    </a:cubicBezTo>
                    <a:cubicBezTo>
                      <a:pt x="1468" y="1"/>
                      <a:pt x="1215" y="28"/>
                      <a:pt x="989" y="22"/>
                    </a:cubicBezTo>
                    <a:cubicBezTo>
                      <a:pt x="871" y="18"/>
                      <a:pt x="755" y="16"/>
                      <a:pt x="640" y="16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" name="Google Shape;326;p8"/>
              <p:cNvSpPr/>
              <p:nvPr/>
            </p:nvSpPr>
            <p:spPr>
              <a:xfrm>
                <a:off x="5329475" y="2225375"/>
                <a:ext cx="12925" cy="11575"/>
              </a:xfrm>
              <a:custGeom>
                <a:avLst/>
                <a:gdLst/>
                <a:ahLst/>
                <a:cxnLst/>
                <a:rect l="l" t="t" r="r" b="b"/>
                <a:pathLst>
                  <a:path w="517" h="463" extrusionOk="0">
                    <a:moveTo>
                      <a:pt x="290" y="0"/>
                    </a:moveTo>
                    <a:cubicBezTo>
                      <a:pt x="248" y="0"/>
                      <a:pt x="207" y="13"/>
                      <a:pt x="167" y="33"/>
                    </a:cubicBezTo>
                    <a:cubicBezTo>
                      <a:pt x="161" y="33"/>
                      <a:pt x="156" y="38"/>
                      <a:pt x="151" y="38"/>
                    </a:cubicBezTo>
                    <a:cubicBezTo>
                      <a:pt x="0" y="102"/>
                      <a:pt x="0" y="361"/>
                      <a:pt x="151" y="425"/>
                    </a:cubicBezTo>
                    <a:cubicBezTo>
                      <a:pt x="156" y="425"/>
                      <a:pt x="161" y="430"/>
                      <a:pt x="167" y="430"/>
                    </a:cubicBezTo>
                    <a:cubicBezTo>
                      <a:pt x="209" y="450"/>
                      <a:pt x="252" y="463"/>
                      <a:pt x="294" y="463"/>
                    </a:cubicBezTo>
                    <a:cubicBezTo>
                      <a:pt x="331" y="463"/>
                      <a:pt x="368" y="453"/>
                      <a:pt x="403" y="430"/>
                    </a:cubicBezTo>
                    <a:cubicBezTo>
                      <a:pt x="478" y="393"/>
                      <a:pt x="516" y="312"/>
                      <a:pt x="516" y="231"/>
                    </a:cubicBezTo>
                    <a:cubicBezTo>
                      <a:pt x="516" y="151"/>
                      <a:pt x="478" y="70"/>
                      <a:pt x="403" y="33"/>
                    </a:cubicBezTo>
                    <a:cubicBezTo>
                      <a:pt x="365" y="10"/>
                      <a:pt x="328" y="0"/>
                      <a:pt x="290" y="0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27" name="Google Shape;327;p8"/>
            <p:cNvSpPr/>
            <p:nvPr/>
          </p:nvSpPr>
          <p:spPr>
            <a:xfrm>
              <a:off x="8632053" y="1075372"/>
              <a:ext cx="172431" cy="219455"/>
            </a:xfrm>
            <a:custGeom>
              <a:avLst/>
              <a:gdLst/>
              <a:ahLst/>
              <a:cxnLst/>
              <a:rect l="l" t="t" r="r" b="b"/>
              <a:pathLst>
                <a:path w="1173" h="1452" extrusionOk="0">
                  <a:moveTo>
                    <a:pt x="587" y="1"/>
                  </a:moveTo>
                  <a:cubicBezTo>
                    <a:pt x="567" y="1"/>
                    <a:pt x="547" y="2"/>
                    <a:pt x="528" y="5"/>
                  </a:cubicBezTo>
                  <a:cubicBezTo>
                    <a:pt x="366" y="26"/>
                    <a:pt x="232" y="107"/>
                    <a:pt x="114" y="182"/>
                  </a:cubicBezTo>
                  <a:cubicBezTo>
                    <a:pt x="81" y="204"/>
                    <a:pt x="65" y="247"/>
                    <a:pt x="87" y="285"/>
                  </a:cubicBezTo>
                  <a:cubicBezTo>
                    <a:pt x="102" y="307"/>
                    <a:pt x="127" y="319"/>
                    <a:pt x="153" y="319"/>
                  </a:cubicBezTo>
                  <a:cubicBezTo>
                    <a:pt x="165" y="319"/>
                    <a:pt x="177" y="316"/>
                    <a:pt x="189" y="311"/>
                  </a:cubicBezTo>
                  <a:cubicBezTo>
                    <a:pt x="297" y="242"/>
                    <a:pt x="420" y="166"/>
                    <a:pt x="549" y="156"/>
                  </a:cubicBezTo>
                  <a:cubicBezTo>
                    <a:pt x="564" y="153"/>
                    <a:pt x="579" y="152"/>
                    <a:pt x="594" y="152"/>
                  </a:cubicBezTo>
                  <a:cubicBezTo>
                    <a:pt x="692" y="152"/>
                    <a:pt x="798" y="196"/>
                    <a:pt x="840" y="285"/>
                  </a:cubicBezTo>
                  <a:cubicBezTo>
                    <a:pt x="888" y="381"/>
                    <a:pt x="823" y="516"/>
                    <a:pt x="732" y="586"/>
                  </a:cubicBezTo>
                  <a:cubicBezTo>
                    <a:pt x="705" y="580"/>
                    <a:pt x="678" y="580"/>
                    <a:pt x="646" y="580"/>
                  </a:cubicBezTo>
                  <a:cubicBezTo>
                    <a:pt x="624" y="579"/>
                    <a:pt x="601" y="578"/>
                    <a:pt x="579" y="578"/>
                  </a:cubicBezTo>
                  <a:cubicBezTo>
                    <a:pt x="454" y="578"/>
                    <a:pt x="335" y="603"/>
                    <a:pt x="216" y="639"/>
                  </a:cubicBezTo>
                  <a:cubicBezTo>
                    <a:pt x="178" y="650"/>
                    <a:pt x="162" y="677"/>
                    <a:pt x="168" y="715"/>
                  </a:cubicBezTo>
                  <a:cubicBezTo>
                    <a:pt x="168" y="747"/>
                    <a:pt x="194" y="774"/>
                    <a:pt x="227" y="779"/>
                  </a:cubicBezTo>
                  <a:cubicBezTo>
                    <a:pt x="289" y="791"/>
                    <a:pt x="365" y="802"/>
                    <a:pt x="447" y="802"/>
                  </a:cubicBezTo>
                  <a:cubicBezTo>
                    <a:pt x="550" y="802"/>
                    <a:pt x="662" y="785"/>
                    <a:pt x="764" y="731"/>
                  </a:cubicBezTo>
                  <a:cubicBezTo>
                    <a:pt x="840" y="747"/>
                    <a:pt x="915" y="779"/>
                    <a:pt x="947" y="849"/>
                  </a:cubicBezTo>
                  <a:cubicBezTo>
                    <a:pt x="1006" y="946"/>
                    <a:pt x="942" y="1096"/>
                    <a:pt x="850" y="1161"/>
                  </a:cubicBezTo>
                  <a:cubicBezTo>
                    <a:pt x="743" y="1242"/>
                    <a:pt x="603" y="1279"/>
                    <a:pt x="447" y="1295"/>
                  </a:cubicBezTo>
                  <a:cubicBezTo>
                    <a:pt x="396" y="1304"/>
                    <a:pt x="351" y="1308"/>
                    <a:pt x="312" y="1308"/>
                  </a:cubicBezTo>
                  <a:cubicBezTo>
                    <a:pt x="224" y="1308"/>
                    <a:pt x="167" y="1286"/>
                    <a:pt x="141" y="1242"/>
                  </a:cubicBezTo>
                  <a:cubicBezTo>
                    <a:pt x="128" y="1222"/>
                    <a:pt x="105" y="1213"/>
                    <a:pt x="82" y="1213"/>
                  </a:cubicBezTo>
                  <a:cubicBezTo>
                    <a:pt x="67" y="1213"/>
                    <a:pt x="51" y="1217"/>
                    <a:pt x="38" y="1225"/>
                  </a:cubicBezTo>
                  <a:cubicBezTo>
                    <a:pt x="6" y="1242"/>
                    <a:pt x="1" y="1290"/>
                    <a:pt x="17" y="1322"/>
                  </a:cubicBezTo>
                  <a:cubicBezTo>
                    <a:pt x="87" y="1424"/>
                    <a:pt x="205" y="1451"/>
                    <a:pt x="313" y="1451"/>
                  </a:cubicBezTo>
                  <a:cubicBezTo>
                    <a:pt x="366" y="1451"/>
                    <a:pt x="420" y="1446"/>
                    <a:pt x="469" y="1440"/>
                  </a:cubicBezTo>
                  <a:cubicBezTo>
                    <a:pt x="630" y="1414"/>
                    <a:pt x="807" y="1376"/>
                    <a:pt x="942" y="1279"/>
                  </a:cubicBezTo>
                  <a:cubicBezTo>
                    <a:pt x="1081" y="1161"/>
                    <a:pt x="1173" y="946"/>
                    <a:pt x="1076" y="774"/>
                  </a:cubicBezTo>
                  <a:cubicBezTo>
                    <a:pt x="1028" y="704"/>
                    <a:pt x="969" y="650"/>
                    <a:pt x="893" y="618"/>
                  </a:cubicBezTo>
                  <a:cubicBezTo>
                    <a:pt x="985" y="510"/>
                    <a:pt x="1033" y="349"/>
                    <a:pt x="969" y="215"/>
                  </a:cubicBezTo>
                  <a:cubicBezTo>
                    <a:pt x="898" y="69"/>
                    <a:pt x="732" y="1"/>
                    <a:pt x="587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8"/>
            <p:cNvSpPr/>
            <p:nvPr/>
          </p:nvSpPr>
          <p:spPr>
            <a:xfrm>
              <a:off x="1048387" y="615329"/>
              <a:ext cx="127052" cy="219457"/>
            </a:xfrm>
            <a:custGeom>
              <a:avLst/>
              <a:gdLst/>
              <a:ahLst/>
              <a:cxnLst/>
              <a:rect l="l" t="t" r="r" b="b"/>
              <a:pathLst>
                <a:path w="1184" h="2024" extrusionOk="0">
                  <a:moveTo>
                    <a:pt x="662" y="174"/>
                  </a:moveTo>
                  <a:cubicBezTo>
                    <a:pt x="754" y="174"/>
                    <a:pt x="850" y="195"/>
                    <a:pt x="936" y="238"/>
                  </a:cubicBezTo>
                  <a:cubicBezTo>
                    <a:pt x="920" y="443"/>
                    <a:pt x="840" y="669"/>
                    <a:pt x="651" y="771"/>
                  </a:cubicBezTo>
                  <a:cubicBezTo>
                    <a:pt x="610" y="794"/>
                    <a:pt x="559" y="805"/>
                    <a:pt x="506" y="805"/>
                  </a:cubicBezTo>
                  <a:cubicBezTo>
                    <a:pt x="436" y="805"/>
                    <a:pt x="363" y="786"/>
                    <a:pt x="302" y="749"/>
                  </a:cubicBezTo>
                  <a:cubicBezTo>
                    <a:pt x="259" y="722"/>
                    <a:pt x="178" y="658"/>
                    <a:pt x="178" y="545"/>
                  </a:cubicBezTo>
                  <a:cubicBezTo>
                    <a:pt x="178" y="427"/>
                    <a:pt x="264" y="330"/>
                    <a:pt x="345" y="265"/>
                  </a:cubicBezTo>
                  <a:cubicBezTo>
                    <a:pt x="436" y="206"/>
                    <a:pt x="544" y="174"/>
                    <a:pt x="662" y="174"/>
                  </a:cubicBezTo>
                  <a:close/>
                  <a:moveTo>
                    <a:pt x="649" y="0"/>
                  </a:moveTo>
                  <a:cubicBezTo>
                    <a:pt x="504" y="0"/>
                    <a:pt x="361" y="41"/>
                    <a:pt x="243" y="125"/>
                  </a:cubicBezTo>
                  <a:cubicBezTo>
                    <a:pt x="87" y="233"/>
                    <a:pt x="1" y="389"/>
                    <a:pt x="1" y="545"/>
                  </a:cubicBezTo>
                  <a:cubicBezTo>
                    <a:pt x="1" y="685"/>
                    <a:pt x="76" y="814"/>
                    <a:pt x="216" y="900"/>
                  </a:cubicBezTo>
                  <a:cubicBezTo>
                    <a:pt x="304" y="955"/>
                    <a:pt x="404" y="982"/>
                    <a:pt x="502" y="982"/>
                  </a:cubicBezTo>
                  <a:cubicBezTo>
                    <a:pt x="584" y="982"/>
                    <a:pt x="664" y="963"/>
                    <a:pt x="732" y="927"/>
                  </a:cubicBezTo>
                  <a:cubicBezTo>
                    <a:pt x="824" y="878"/>
                    <a:pt x="893" y="819"/>
                    <a:pt x="947" y="744"/>
                  </a:cubicBezTo>
                  <a:lnTo>
                    <a:pt x="979" y="1943"/>
                  </a:lnTo>
                  <a:cubicBezTo>
                    <a:pt x="979" y="1986"/>
                    <a:pt x="1022" y="2023"/>
                    <a:pt x="1071" y="2023"/>
                  </a:cubicBezTo>
                  <a:cubicBezTo>
                    <a:pt x="1114" y="2023"/>
                    <a:pt x="1157" y="1980"/>
                    <a:pt x="1151" y="1932"/>
                  </a:cubicBezTo>
                  <a:lnTo>
                    <a:pt x="1103" y="330"/>
                  </a:lnTo>
                  <a:cubicBezTo>
                    <a:pt x="1125" y="319"/>
                    <a:pt x="1135" y="314"/>
                    <a:pt x="1151" y="298"/>
                  </a:cubicBezTo>
                  <a:cubicBezTo>
                    <a:pt x="1184" y="260"/>
                    <a:pt x="1178" y="206"/>
                    <a:pt x="1146" y="179"/>
                  </a:cubicBezTo>
                  <a:cubicBezTo>
                    <a:pt x="1130" y="169"/>
                    <a:pt x="1119" y="152"/>
                    <a:pt x="1098" y="147"/>
                  </a:cubicBezTo>
                  <a:cubicBezTo>
                    <a:pt x="1092" y="99"/>
                    <a:pt x="1049" y="66"/>
                    <a:pt x="1012" y="66"/>
                  </a:cubicBezTo>
                  <a:cubicBezTo>
                    <a:pt x="996" y="66"/>
                    <a:pt x="990" y="66"/>
                    <a:pt x="974" y="72"/>
                  </a:cubicBezTo>
                  <a:cubicBezTo>
                    <a:pt x="873" y="25"/>
                    <a:pt x="761" y="0"/>
                    <a:pt x="64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8"/>
            <p:cNvSpPr/>
            <p:nvPr/>
          </p:nvSpPr>
          <p:spPr>
            <a:xfrm rot="-1941400">
              <a:off x="7404125" y="295188"/>
              <a:ext cx="321231" cy="528477"/>
            </a:xfrm>
            <a:custGeom>
              <a:avLst/>
              <a:gdLst/>
              <a:ahLst/>
              <a:cxnLst/>
              <a:rect l="l" t="t" r="r" b="b"/>
              <a:pathLst>
                <a:path w="4619" h="7599" extrusionOk="0">
                  <a:moveTo>
                    <a:pt x="4173" y="98"/>
                  </a:moveTo>
                  <a:cubicBezTo>
                    <a:pt x="4178" y="98"/>
                    <a:pt x="4189" y="98"/>
                    <a:pt x="4200" y="104"/>
                  </a:cubicBezTo>
                  <a:cubicBezTo>
                    <a:pt x="4210" y="120"/>
                    <a:pt x="4232" y="125"/>
                    <a:pt x="4253" y="131"/>
                  </a:cubicBezTo>
                  <a:cubicBezTo>
                    <a:pt x="4205" y="157"/>
                    <a:pt x="4146" y="174"/>
                    <a:pt x="4076" y="174"/>
                  </a:cubicBezTo>
                  <a:cubicBezTo>
                    <a:pt x="4081" y="152"/>
                    <a:pt x="4103" y="141"/>
                    <a:pt x="4124" y="120"/>
                  </a:cubicBezTo>
                  <a:cubicBezTo>
                    <a:pt x="4146" y="104"/>
                    <a:pt x="4157" y="98"/>
                    <a:pt x="4173" y="98"/>
                  </a:cubicBezTo>
                  <a:close/>
                  <a:moveTo>
                    <a:pt x="4334" y="254"/>
                  </a:moveTo>
                  <a:cubicBezTo>
                    <a:pt x="4318" y="260"/>
                    <a:pt x="4302" y="265"/>
                    <a:pt x="4291" y="265"/>
                  </a:cubicBezTo>
                  <a:cubicBezTo>
                    <a:pt x="4210" y="287"/>
                    <a:pt x="4130" y="313"/>
                    <a:pt x="4044" y="340"/>
                  </a:cubicBezTo>
                  <a:lnTo>
                    <a:pt x="3995" y="356"/>
                  </a:lnTo>
                  <a:lnTo>
                    <a:pt x="3995" y="356"/>
                  </a:lnTo>
                  <a:lnTo>
                    <a:pt x="4017" y="313"/>
                  </a:lnTo>
                  <a:cubicBezTo>
                    <a:pt x="4049" y="308"/>
                    <a:pt x="4081" y="303"/>
                    <a:pt x="4108" y="292"/>
                  </a:cubicBezTo>
                  <a:cubicBezTo>
                    <a:pt x="4184" y="281"/>
                    <a:pt x="4253" y="260"/>
                    <a:pt x="4334" y="254"/>
                  </a:cubicBezTo>
                  <a:close/>
                  <a:moveTo>
                    <a:pt x="4135" y="453"/>
                  </a:moveTo>
                  <a:cubicBezTo>
                    <a:pt x="4081" y="469"/>
                    <a:pt x="4028" y="480"/>
                    <a:pt x="3968" y="502"/>
                  </a:cubicBezTo>
                  <a:lnTo>
                    <a:pt x="3936" y="507"/>
                  </a:lnTo>
                  <a:lnTo>
                    <a:pt x="3947" y="475"/>
                  </a:lnTo>
                  <a:cubicBezTo>
                    <a:pt x="3963" y="475"/>
                    <a:pt x="3985" y="469"/>
                    <a:pt x="3995" y="469"/>
                  </a:cubicBezTo>
                  <a:cubicBezTo>
                    <a:pt x="4044" y="459"/>
                    <a:pt x="4092" y="453"/>
                    <a:pt x="4135" y="453"/>
                  </a:cubicBezTo>
                  <a:close/>
                  <a:moveTo>
                    <a:pt x="4184" y="571"/>
                  </a:moveTo>
                  <a:lnTo>
                    <a:pt x="3942" y="631"/>
                  </a:lnTo>
                  <a:lnTo>
                    <a:pt x="3882" y="641"/>
                  </a:lnTo>
                  <a:cubicBezTo>
                    <a:pt x="3882" y="636"/>
                    <a:pt x="3888" y="631"/>
                    <a:pt x="3893" y="631"/>
                  </a:cubicBezTo>
                  <a:cubicBezTo>
                    <a:pt x="3920" y="625"/>
                    <a:pt x="3947" y="614"/>
                    <a:pt x="3985" y="609"/>
                  </a:cubicBezTo>
                  <a:lnTo>
                    <a:pt x="4184" y="571"/>
                  </a:lnTo>
                  <a:close/>
                  <a:moveTo>
                    <a:pt x="4124" y="738"/>
                  </a:moveTo>
                  <a:lnTo>
                    <a:pt x="4124" y="738"/>
                  </a:lnTo>
                  <a:cubicBezTo>
                    <a:pt x="4028" y="765"/>
                    <a:pt x="3936" y="792"/>
                    <a:pt x="3834" y="819"/>
                  </a:cubicBezTo>
                  <a:lnTo>
                    <a:pt x="3807" y="830"/>
                  </a:lnTo>
                  <a:cubicBezTo>
                    <a:pt x="3813" y="824"/>
                    <a:pt x="3813" y="813"/>
                    <a:pt x="3813" y="803"/>
                  </a:cubicBezTo>
                  <a:cubicBezTo>
                    <a:pt x="3818" y="792"/>
                    <a:pt x="3829" y="776"/>
                    <a:pt x="3850" y="776"/>
                  </a:cubicBezTo>
                  <a:cubicBezTo>
                    <a:pt x="3942" y="765"/>
                    <a:pt x="4028" y="749"/>
                    <a:pt x="4124" y="738"/>
                  </a:cubicBezTo>
                  <a:close/>
                  <a:moveTo>
                    <a:pt x="3823" y="1039"/>
                  </a:moveTo>
                  <a:cubicBezTo>
                    <a:pt x="3780" y="1055"/>
                    <a:pt x="3743" y="1061"/>
                    <a:pt x="3700" y="1109"/>
                  </a:cubicBezTo>
                  <a:lnTo>
                    <a:pt x="3694" y="1114"/>
                  </a:lnTo>
                  <a:lnTo>
                    <a:pt x="3689" y="1114"/>
                  </a:lnTo>
                  <a:cubicBezTo>
                    <a:pt x="3700" y="1061"/>
                    <a:pt x="3700" y="1061"/>
                    <a:pt x="3748" y="1055"/>
                  </a:cubicBezTo>
                  <a:cubicBezTo>
                    <a:pt x="3775" y="1045"/>
                    <a:pt x="3796" y="1045"/>
                    <a:pt x="3823" y="1039"/>
                  </a:cubicBezTo>
                  <a:close/>
                  <a:moveTo>
                    <a:pt x="3049" y="1061"/>
                  </a:moveTo>
                  <a:cubicBezTo>
                    <a:pt x="3071" y="1066"/>
                    <a:pt x="3087" y="1071"/>
                    <a:pt x="3103" y="1082"/>
                  </a:cubicBezTo>
                  <a:cubicBezTo>
                    <a:pt x="3511" y="1244"/>
                    <a:pt x="3931" y="1405"/>
                    <a:pt x="4339" y="1566"/>
                  </a:cubicBezTo>
                  <a:cubicBezTo>
                    <a:pt x="4366" y="1577"/>
                    <a:pt x="4377" y="1582"/>
                    <a:pt x="4388" y="1598"/>
                  </a:cubicBezTo>
                  <a:cubicBezTo>
                    <a:pt x="4393" y="1604"/>
                    <a:pt x="4393" y="1620"/>
                    <a:pt x="4388" y="1647"/>
                  </a:cubicBezTo>
                  <a:cubicBezTo>
                    <a:pt x="4296" y="1846"/>
                    <a:pt x="4205" y="2061"/>
                    <a:pt x="4071" y="2254"/>
                  </a:cubicBezTo>
                  <a:cubicBezTo>
                    <a:pt x="4054" y="2270"/>
                    <a:pt x="4044" y="2292"/>
                    <a:pt x="4022" y="2303"/>
                  </a:cubicBezTo>
                  <a:cubicBezTo>
                    <a:pt x="4017" y="2303"/>
                    <a:pt x="4017" y="2308"/>
                    <a:pt x="4011" y="2308"/>
                  </a:cubicBezTo>
                  <a:cubicBezTo>
                    <a:pt x="3641" y="2147"/>
                    <a:pt x="3248" y="2028"/>
                    <a:pt x="2882" y="1905"/>
                  </a:cubicBezTo>
                  <a:cubicBezTo>
                    <a:pt x="2818" y="1889"/>
                    <a:pt x="2753" y="1867"/>
                    <a:pt x="2694" y="1846"/>
                  </a:cubicBezTo>
                  <a:cubicBezTo>
                    <a:pt x="2678" y="1808"/>
                    <a:pt x="2694" y="1781"/>
                    <a:pt x="2705" y="1754"/>
                  </a:cubicBezTo>
                  <a:lnTo>
                    <a:pt x="2952" y="1163"/>
                  </a:lnTo>
                  <a:cubicBezTo>
                    <a:pt x="2968" y="1120"/>
                    <a:pt x="3001" y="1093"/>
                    <a:pt x="3044" y="1061"/>
                  </a:cubicBezTo>
                  <a:close/>
                  <a:moveTo>
                    <a:pt x="2952" y="2141"/>
                  </a:moveTo>
                  <a:lnTo>
                    <a:pt x="3404" y="2303"/>
                  </a:lnTo>
                  <a:cubicBezTo>
                    <a:pt x="3345" y="2378"/>
                    <a:pt x="3275" y="2453"/>
                    <a:pt x="3216" y="2523"/>
                  </a:cubicBezTo>
                  <a:lnTo>
                    <a:pt x="2834" y="2959"/>
                  </a:lnTo>
                  <a:cubicBezTo>
                    <a:pt x="2641" y="3184"/>
                    <a:pt x="2436" y="3416"/>
                    <a:pt x="2243" y="3647"/>
                  </a:cubicBezTo>
                  <a:cubicBezTo>
                    <a:pt x="2049" y="3883"/>
                    <a:pt x="1845" y="4114"/>
                    <a:pt x="1651" y="4346"/>
                  </a:cubicBezTo>
                  <a:cubicBezTo>
                    <a:pt x="1490" y="4539"/>
                    <a:pt x="1329" y="4727"/>
                    <a:pt x="1167" y="4916"/>
                  </a:cubicBezTo>
                  <a:cubicBezTo>
                    <a:pt x="1033" y="5077"/>
                    <a:pt x="893" y="5238"/>
                    <a:pt x="759" y="5399"/>
                  </a:cubicBezTo>
                  <a:cubicBezTo>
                    <a:pt x="689" y="5475"/>
                    <a:pt x="624" y="5555"/>
                    <a:pt x="555" y="5636"/>
                  </a:cubicBezTo>
                  <a:cubicBezTo>
                    <a:pt x="533" y="5657"/>
                    <a:pt x="522" y="5679"/>
                    <a:pt x="501" y="5695"/>
                  </a:cubicBezTo>
                  <a:lnTo>
                    <a:pt x="495" y="5700"/>
                  </a:lnTo>
                  <a:cubicBezTo>
                    <a:pt x="474" y="5679"/>
                    <a:pt x="452" y="5641"/>
                    <a:pt x="436" y="5614"/>
                  </a:cubicBezTo>
                  <a:cubicBezTo>
                    <a:pt x="415" y="5588"/>
                    <a:pt x="399" y="5561"/>
                    <a:pt x="372" y="5534"/>
                  </a:cubicBezTo>
                  <a:cubicBezTo>
                    <a:pt x="399" y="5518"/>
                    <a:pt x="399" y="5507"/>
                    <a:pt x="409" y="5507"/>
                  </a:cubicBezTo>
                  <a:cubicBezTo>
                    <a:pt x="420" y="5480"/>
                    <a:pt x="442" y="5464"/>
                    <a:pt x="452" y="5437"/>
                  </a:cubicBezTo>
                  <a:lnTo>
                    <a:pt x="770" y="5018"/>
                  </a:lnTo>
                  <a:cubicBezTo>
                    <a:pt x="1141" y="4528"/>
                    <a:pt x="1517" y="4039"/>
                    <a:pt x="1893" y="3545"/>
                  </a:cubicBezTo>
                  <a:cubicBezTo>
                    <a:pt x="2028" y="3373"/>
                    <a:pt x="2157" y="3206"/>
                    <a:pt x="2291" y="3034"/>
                  </a:cubicBezTo>
                  <a:cubicBezTo>
                    <a:pt x="2409" y="2889"/>
                    <a:pt x="2522" y="2733"/>
                    <a:pt x="2641" y="2588"/>
                  </a:cubicBezTo>
                  <a:lnTo>
                    <a:pt x="2839" y="2303"/>
                  </a:lnTo>
                  <a:cubicBezTo>
                    <a:pt x="2872" y="2254"/>
                    <a:pt x="2899" y="2217"/>
                    <a:pt x="2936" y="2168"/>
                  </a:cubicBezTo>
                  <a:cubicBezTo>
                    <a:pt x="2942" y="2163"/>
                    <a:pt x="2947" y="2152"/>
                    <a:pt x="2952" y="2141"/>
                  </a:cubicBezTo>
                  <a:close/>
                  <a:moveTo>
                    <a:pt x="3517" y="2464"/>
                  </a:moveTo>
                  <a:cubicBezTo>
                    <a:pt x="3517" y="2598"/>
                    <a:pt x="3511" y="2738"/>
                    <a:pt x="3511" y="2873"/>
                  </a:cubicBezTo>
                  <a:cubicBezTo>
                    <a:pt x="3506" y="3222"/>
                    <a:pt x="3501" y="3582"/>
                    <a:pt x="3490" y="3937"/>
                  </a:cubicBezTo>
                  <a:cubicBezTo>
                    <a:pt x="3474" y="4668"/>
                    <a:pt x="3479" y="5329"/>
                    <a:pt x="3533" y="5953"/>
                  </a:cubicBezTo>
                  <a:cubicBezTo>
                    <a:pt x="3538" y="6018"/>
                    <a:pt x="3544" y="6082"/>
                    <a:pt x="3544" y="6147"/>
                  </a:cubicBezTo>
                  <a:cubicBezTo>
                    <a:pt x="3554" y="6206"/>
                    <a:pt x="3560" y="6265"/>
                    <a:pt x="3560" y="6329"/>
                  </a:cubicBezTo>
                  <a:lnTo>
                    <a:pt x="3560" y="6389"/>
                  </a:lnTo>
                  <a:lnTo>
                    <a:pt x="3560" y="6394"/>
                  </a:lnTo>
                  <a:cubicBezTo>
                    <a:pt x="3508" y="6410"/>
                    <a:pt x="3467" y="6423"/>
                    <a:pt x="3432" y="6423"/>
                  </a:cubicBezTo>
                  <a:cubicBezTo>
                    <a:pt x="3409" y="6423"/>
                    <a:pt x="3387" y="6417"/>
                    <a:pt x="3366" y="6405"/>
                  </a:cubicBezTo>
                  <a:cubicBezTo>
                    <a:pt x="3372" y="6061"/>
                    <a:pt x="3345" y="5711"/>
                    <a:pt x="3323" y="5373"/>
                  </a:cubicBezTo>
                  <a:cubicBezTo>
                    <a:pt x="3318" y="5233"/>
                    <a:pt x="3302" y="5093"/>
                    <a:pt x="3296" y="4953"/>
                  </a:cubicBezTo>
                  <a:cubicBezTo>
                    <a:pt x="3275" y="4636"/>
                    <a:pt x="3264" y="4313"/>
                    <a:pt x="3237" y="3985"/>
                  </a:cubicBezTo>
                  <a:cubicBezTo>
                    <a:pt x="3216" y="3695"/>
                    <a:pt x="3184" y="3394"/>
                    <a:pt x="3141" y="2996"/>
                  </a:cubicBezTo>
                  <a:cubicBezTo>
                    <a:pt x="3130" y="2942"/>
                    <a:pt x="3135" y="2910"/>
                    <a:pt x="3162" y="2883"/>
                  </a:cubicBezTo>
                  <a:cubicBezTo>
                    <a:pt x="3189" y="2846"/>
                    <a:pt x="3216" y="2819"/>
                    <a:pt x="3243" y="2787"/>
                  </a:cubicBezTo>
                  <a:cubicBezTo>
                    <a:pt x="3264" y="2760"/>
                    <a:pt x="3286" y="2738"/>
                    <a:pt x="3302" y="2722"/>
                  </a:cubicBezTo>
                  <a:cubicBezTo>
                    <a:pt x="3366" y="2647"/>
                    <a:pt x="3425" y="2577"/>
                    <a:pt x="3485" y="2507"/>
                  </a:cubicBezTo>
                  <a:lnTo>
                    <a:pt x="3517" y="2464"/>
                  </a:lnTo>
                  <a:close/>
                  <a:moveTo>
                    <a:pt x="4176" y="1"/>
                  </a:moveTo>
                  <a:cubicBezTo>
                    <a:pt x="4150" y="1"/>
                    <a:pt x="4124" y="3"/>
                    <a:pt x="4098" y="7"/>
                  </a:cubicBezTo>
                  <a:cubicBezTo>
                    <a:pt x="4017" y="12"/>
                    <a:pt x="3958" y="50"/>
                    <a:pt x="3915" y="114"/>
                  </a:cubicBezTo>
                  <a:cubicBezTo>
                    <a:pt x="3888" y="152"/>
                    <a:pt x="3866" y="184"/>
                    <a:pt x="3856" y="222"/>
                  </a:cubicBezTo>
                  <a:cubicBezTo>
                    <a:pt x="3813" y="319"/>
                    <a:pt x="3764" y="426"/>
                    <a:pt x="3727" y="528"/>
                  </a:cubicBezTo>
                  <a:cubicBezTo>
                    <a:pt x="3700" y="604"/>
                    <a:pt x="3667" y="679"/>
                    <a:pt x="3641" y="749"/>
                  </a:cubicBezTo>
                  <a:cubicBezTo>
                    <a:pt x="3603" y="830"/>
                    <a:pt x="3576" y="910"/>
                    <a:pt x="3544" y="991"/>
                  </a:cubicBezTo>
                  <a:cubicBezTo>
                    <a:pt x="3538" y="1007"/>
                    <a:pt x="3533" y="1028"/>
                    <a:pt x="3517" y="1039"/>
                  </a:cubicBezTo>
                  <a:lnTo>
                    <a:pt x="3517" y="1045"/>
                  </a:lnTo>
                  <a:lnTo>
                    <a:pt x="3361" y="1002"/>
                  </a:lnTo>
                  <a:cubicBezTo>
                    <a:pt x="3291" y="980"/>
                    <a:pt x="3216" y="953"/>
                    <a:pt x="3141" y="932"/>
                  </a:cubicBezTo>
                  <a:cubicBezTo>
                    <a:pt x="3103" y="918"/>
                    <a:pt x="3067" y="912"/>
                    <a:pt x="3031" y="912"/>
                  </a:cubicBezTo>
                  <a:cubicBezTo>
                    <a:pt x="2995" y="912"/>
                    <a:pt x="2960" y="918"/>
                    <a:pt x="2925" y="932"/>
                  </a:cubicBezTo>
                  <a:lnTo>
                    <a:pt x="2920" y="932"/>
                  </a:lnTo>
                  <a:lnTo>
                    <a:pt x="2904" y="953"/>
                  </a:lnTo>
                  <a:cubicBezTo>
                    <a:pt x="2899" y="959"/>
                    <a:pt x="2893" y="975"/>
                    <a:pt x="2888" y="980"/>
                  </a:cubicBezTo>
                  <a:cubicBezTo>
                    <a:pt x="2759" y="1222"/>
                    <a:pt x="2635" y="1469"/>
                    <a:pt x="2544" y="1711"/>
                  </a:cubicBezTo>
                  <a:cubicBezTo>
                    <a:pt x="2538" y="1733"/>
                    <a:pt x="2528" y="1744"/>
                    <a:pt x="2522" y="1765"/>
                  </a:cubicBezTo>
                  <a:cubicBezTo>
                    <a:pt x="2506" y="1851"/>
                    <a:pt x="2522" y="1916"/>
                    <a:pt x="2598" y="1964"/>
                  </a:cubicBezTo>
                  <a:cubicBezTo>
                    <a:pt x="2630" y="1985"/>
                    <a:pt x="2673" y="2007"/>
                    <a:pt x="2705" y="2028"/>
                  </a:cubicBezTo>
                  <a:lnTo>
                    <a:pt x="2737" y="2045"/>
                  </a:lnTo>
                  <a:cubicBezTo>
                    <a:pt x="2764" y="2061"/>
                    <a:pt x="2786" y="2066"/>
                    <a:pt x="2813" y="2082"/>
                  </a:cubicBezTo>
                  <a:cubicBezTo>
                    <a:pt x="2807" y="2088"/>
                    <a:pt x="2796" y="2098"/>
                    <a:pt x="2791" y="2109"/>
                  </a:cubicBezTo>
                  <a:cubicBezTo>
                    <a:pt x="2657" y="2276"/>
                    <a:pt x="2522" y="2442"/>
                    <a:pt x="2382" y="2609"/>
                  </a:cubicBezTo>
                  <a:cubicBezTo>
                    <a:pt x="2092" y="2969"/>
                    <a:pt x="1796" y="3335"/>
                    <a:pt x="1506" y="3700"/>
                  </a:cubicBezTo>
                  <a:cubicBezTo>
                    <a:pt x="1130" y="4179"/>
                    <a:pt x="764" y="4679"/>
                    <a:pt x="377" y="5238"/>
                  </a:cubicBezTo>
                  <a:cubicBezTo>
                    <a:pt x="323" y="5313"/>
                    <a:pt x="270" y="5389"/>
                    <a:pt x="210" y="5459"/>
                  </a:cubicBezTo>
                  <a:cubicBezTo>
                    <a:pt x="151" y="5534"/>
                    <a:pt x="119" y="5614"/>
                    <a:pt x="98" y="5717"/>
                  </a:cubicBezTo>
                  <a:cubicBezTo>
                    <a:pt x="76" y="5808"/>
                    <a:pt x="65" y="5905"/>
                    <a:pt x="44" y="5991"/>
                  </a:cubicBezTo>
                  <a:cubicBezTo>
                    <a:pt x="22" y="6114"/>
                    <a:pt x="1" y="6254"/>
                    <a:pt x="12" y="6399"/>
                  </a:cubicBezTo>
                  <a:cubicBezTo>
                    <a:pt x="12" y="6416"/>
                    <a:pt x="17" y="6469"/>
                    <a:pt x="76" y="6469"/>
                  </a:cubicBezTo>
                  <a:lnTo>
                    <a:pt x="98" y="6469"/>
                  </a:lnTo>
                  <a:lnTo>
                    <a:pt x="108" y="6448"/>
                  </a:lnTo>
                  <a:cubicBezTo>
                    <a:pt x="119" y="6442"/>
                    <a:pt x="119" y="6437"/>
                    <a:pt x="124" y="6426"/>
                  </a:cubicBezTo>
                  <a:cubicBezTo>
                    <a:pt x="135" y="6410"/>
                    <a:pt x="146" y="6389"/>
                    <a:pt x="151" y="6367"/>
                  </a:cubicBezTo>
                  <a:cubicBezTo>
                    <a:pt x="184" y="6276"/>
                    <a:pt x="210" y="6174"/>
                    <a:pt x="237" y="6088"/>
                  </a:cubicBezTo>
                  <a:cubicBezTo>
                    <a:pt x="253" y="6034"/>
                    <a:pt x="264" y="5980"/>
                    <a:pt x="286" y="5926"/>
                  </a:cubicBezTo>
                  <a:cubicBezTo>
                    <a:pt x="302" y="5878"/>
                    <a:pt x="313" y="5824"/>
                    <a:pt x="323" y="5776"/>
                  </a:cubicBezTo>
                  <a:cubicBezTo>
                    <a:pt x="323" y="5770"/>
                    <a:pt x="334" y="5770"/>
                    <a:pt x="334" y="5765"/>
                  </a:cubicBezTo>
                  <a:lnTo>
                    <a:pt x="366" y="5797"/>
                  </a:lnTo>
                  <a:cubicBezTo>
                    <a:pt x="393" y="5829"/>
                    <a:pt x="425" y="5862"/>
                    <a:pt x="479" y="5883"/>
                  </a:cubicBezTo>
                  <a:lnTo>
                    <a:pt x="495" y="5883"/>
                  </a:lnTo>
                  <a:lnTo>
                    <a:pt x="506" y="5878"/>
                  </a:lnTo>
                  <a:cubicBezTo>
                    <a:pt x="592" y="5829"/>
                    <a:pt x="662" y="5754"/>
                    <a:pt x="737" y="5684"/>
                  </a:cubicBezTo>
                  <a:lnTo>
                    <a:pt x="850" y="5555"/>
                  </a:lnTo>
                  <a:cubicBezTo>
                    <a:pt x="1028" y="5373"/>
                    <a:pt x="1200" y="5179"/>
                    <a:pt x="1366" y="4985"/>
                  </a:cubicBezTo>
                  <a:cubicBezTo>
                    <a:pt x="1705" y="4598"/>
                    <a:pt x="2038" y="4206"/>
                    <a:pt x="2361" y="3819"/>
                  </a:cubicBezTo>
                  <a:cubicBezTo>
                    <a:pt x="2495" y="3668"/>
                    <a:pt x="2630" y="3507"/>
                    <a:pt x="2764" y="3351"/>
                  </a:cubicBezTo>
                  <a:lnTo>
                    <a:pt x="2834" y="3276"/>
                  </a:lnTo>
                  <a:cubicBezTo>
                    <a:pt x="2882" y="3222"/>
                    <a:pt x="2925" y="3163"/>
                    <a:pt x="2979" y="3109"/>
                  </a:cubicBezTo>
                  <a:lnTo>
                    <a:pt x="2990" y="3104"/>
                  </a:lnTo>
                  <a:cubicBezTo>
                    <a:pt x="2990" y="3109"/>
                    <a:pt x="2995" y="3114"/>
                    <a:pt x="2995" y="3131"/>
                  </a:cubicBezTo>
                  <a:lnTo>
                    <a:pt x="3001" y="3217"/>
                  </a:lnTo>
                  <a:cubicBezTo>
                    <a:pt x="3011" y="3319"/>
                    <a:pt x="3022" y="3426"/>
                    <a:pt x="3028" y="3534"/>
                  </a:cubicBezTo>
                  <a:cubicBezTo>
                    <a:pt x="3049" y="3846"/>
                    <a:pt x="3065" y="4157"/>
                    <a:pt x="3087" y="4475"/>
                  </a:cubicBezTo>
                  <a:cubicBezTo>
                    <a:pt x="3124" y="5093"/>
                    <a:pt x="3162" y="5717"/>
                    <a:pt x="3194" y="6340"/>
                  </a:cubicBezTo>
                  <a:cubicBezTo>
                    <a:pt x="3200" y="6416"/>
                    <a:pt x="3200" y="6502"/>
                    <a:pt x="3280" y="6550"/>
                  </a:cubicBezTo>
                  <a:cubicBezTo>
                    <a:pt x="3350" y="7088"/>
                    <a:pt x="3425" y="7469"/>
                    <a:pt x="3479" y="7582"/>
                  </a:cubicBezTo>
                  <a:lnTo>
                    <a:pt x="3485" y="7598"/>
                  </a:lnTo>
                  <a:lnTo>
                    <a:pt x="3522" y="7598"/>
                  </a:lnTo>
                  <a:cubicBezTo>
                    <a:pt x="3571" y="7598"/>
                    <a:pt x="3603" y="7571"/>
                    <a:pt x="3619" y="7523"/>
                  </a:cubicBezTo>
                  <a:cubicBezTo>
                    <a:pt x="3641" y="7464"/>
                    <a:pt x="3646" y="7415"/>
                    <a:pt x="3651" y="7378"/>
                  </a:cubicBezTo>
                  <a:cubicBezTo>
                    <a:pt x="3684" y="7066"/>
                    <a:pt x="3705" y="6824"/>
                    <a:pt x="3727" y="6604"/>
                  </a:cubicBezTo>
                  <a:cubicBezTo>
                    <a:pt x="3737" y="6464"/>
                    <a:pt x="3732" y="6319"/>
                    <a:pt x="3710" y="6179"/>
                  </a:cubicBezTo>
                  <a:cubicBezTo>
                    <a:pt x="3705" y="6147"/>
                    <a:pt x="3705" y="6120"/>
                    <a:pt x="3705" y="6093"/>
                  </a:cubicBezTo>
                  <a:lnTo>
                    <a:pt x="3700" y="5964"/>
                  </a:lnTo>
                  <a:cubicBezTo>
                    <a:pt x="3673" y="5335"/>
                    <a:pt x="3646" y="4674"/>
                    <a:pt x="3673" y="4028"/>
                  </a:cubicBezTo>
                  <a:cubicBezTo>
                    <a:pt x="3684" y="3727"/>
                    <a:pt x="3694" y="3399"/>
                    <a:pt x="3705" y="2996"/>
                  </a:cubicBezTo>
                  <a:cubicBezTo>
                    <a:pt x="3710" y="2787"/>
                    <a:pt x="3705" y="2609"/>
                    <a:pt x="3678" y="2437"/>
                  </a:cubicBezTo>
                  <a:lnTo>
                    <a:pt x="3678" y="2405"/>
                  </a:lnTo>
                  <a:lnTo>
                    <a:pt x="3694" y="2410"/>
                  </a:lnTo>
                  <a:cubicBezTo>
                    <a:pt x="3732" y="2426"/>
                    <a:pt x="3764" y="2432"/>
                    <a:pt x="3807" y="2442"/>
                  </a:cubicBezTo>
                  <a:lnTo>
                    <a:pt x="3888" y="2464"/>
                  </a:lnTo>
                  <a:cubicBezTo>
                    <a:pt x="3909" y="2469"/>
                    <a:pt x="3936" y="2469"/>
                    <a:pt x="3952" y="2475"/>
                  </a:cubicBezTo>
                  <a:cubicBezTo>
                    <a:pt x="3974" y="2479"/>
                    <a:pt x="3994" y="2482"/>
                    <a:pt x="4014" y="2482"/>
                  </a:cubicBezTo>
                  <a:cubicBezTo>
                    <a:pt x="4084" y="2482"/>
                    <a:pt x="4146" y="2452"/>
                    <a:pt x="4205" y="2389"/>
                  </a:cubicBezTo>
                  <a:cubicBezTo>
                    <a:pt x="4221" y="2373"/>
                    <a:pt x="4243" y="2340"/>
                    <a:pt x="4259" y="2324"/>
                  </a:cubicBezTo>
                  <a:cubicBezTo>
                    <a:pt x="4388" y="2141"/>
                    <a:pt x="4479" y="1932"/>
                    <a:pt x="4571" y="1733"/>
                  </a:cubicBezTo>
                  <a:lnTo>
                    <a:pt x="4581" y="1711"/>
                  </a:lnTo>
                  <a:cubicBezTo>
                    <a:pt x="4619" y="1598"/>
                    <a:pt x="4592" y="1555"/>
                    <a:pt x="4528" y="1491"/>
                  </a:cubicBezTo>
                  <a:cubicBezTo>
                    <a:pt x="4452" y="1421"/>
                    <a:pt x="4366" y="1383"/>
                    <a:pt x="4280" y="1351"/>
                  </a:cubicBezTo>
                  <a:lnTo>
                    <a:pt x="4259" y="1340"/>
                  </a:lnTo>
                  <a:cubicBezTo>
                    <a:pt x="4232" y="1330"/>
                    <a:pt x="4205" y="1313"/>
                    <a:pt x="4173" y="1308"/>
                  </a:cubicBezTo>
                  <a:lnTo>
                    <a:pt x="4157" y="1303"/>
                  </a:lnTo>
                  <a:cubicBezTo>
                    <a:pt x="4157" y="1292"/>
                    <a:pt x="4157" y="1292"/>
                    <a:pt x="4162" y="1287"/>
                  </a:cubicBezTo>
                  <a:cubicBezTo>
                    <a:pt x="4167" y="1265"/>
                    <a:pt x="4178" y="1249"/>
                    <a:pt x="4189" y="1233"/>
                  </a:cubicBezTo>
                  <a:cubicBezTo>
                    <a:pt x="4323" y="991"/>
                    <a:pt x="4420" y="738"/>
                    <a:pt x="4501" y="502"/>
                  </a:cubicBezTo>
                  <a:cubicBezTo>
                    <a:pt x="4528" y="426"/>
                    <a:pt x="4549" y="351"/>
                    <a:pt x="4565" y="265"/>
                  </a:cubicBezTo>
                  <a:cubicBezTo>
                    <a:pt x="4587" y="201"/>
                    <a:pt x="4560" y="147"/>
                    <a:pt x="4501" y="104"/>
                  </a:cubicBezTo>
                  <a:cubicBezTo>
                    <a:pt x="4400" y="38"/>
                    <a:pt x="4289" y="1"/>
                    <a:pt x="4176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30" name="Google Shape;330;p8"/>
            <p:cNvGrpSpPr/>
            <p:nvPr/>
          </p:nvGrpSpPr>
          <p:grpSpPr>
            <a:xfrm>
              <a:off x="202768" y="928099"/>
              <a:ext cx="452221" cy="372789"/>
              <a:chOff x="2328675" y="1038700"/>
              <a:chExt cx="106475" cy="87775"/>
            </a:xfrm>
          </p:grpSpPr>
          <p:sp>
            <p:nvSpPr>
              <p:cNvPr id="331" name="Google Shape;331;p8"/>
              <p:cNvSpPr/>
              <p:nvPr/>
            </p:nvSpPr>
            <p:spPr>
              <a:xfrm>
                <a:off x="2328675" y="1038700"/>
                <a:ext cx="106475" cy="87775"/>
              </a:xfrm>
              <a:custGeom>
                <a:avLst/>
                <a:gdLst/>
                <a:ahLst/>
                <a:cxnLst/>
                <a:rect l="l" t="t" r="r" b="b"/>
                <a:pathLst>
                  <a:path w="4259" h="3511" extrusionOk="0">
                    <a:moveTo>
                      <a:pt x="2071" y="419"/>
                    </a:moveTo>
                    <a:lnTo>
                      <a:pt x="2071" y="419"/>
                    </a:lnTo>
                    <a:cubicBezTo>
                      <a:pt x="2151" y="484"/>
                      <a:pt x="2232" y="538"/>
                      <a:pt x="2313" y="597"/>
                    </a:cubicBezTo>
                    <a:cubicBezTo>
                      <a:pt x="2581" y="790"/>
                      <a:pt x="2861" y="984"/>
                      <a:pt x="3141" y="1188"/>
                    </a:cubicBezTo>
                    <a:cubicBezTo>
                      <a:pt x="3264" y="1280"/>
                      <a:pt x="3388" y="1382"/>
                      <a:pt x="3501" y="1479"/>
                    </a:cubicBezTo>
                    <a:cubicBezTo>
                      <a:pt x="3560" y="1522"/>
                      <a:pt x="3624" y="1575"/>
                      <a:pt x="3678" y="1624"/>
                    </a:cubicBezTo>
                    <a:cubicBezTo>
                      <a:pt x="3705" y="1645"/>
                      <a:pt x="3732" y="1672"/>
                      <a:pt x="3764" y="1694"/>
                    </a:cubicBezTo>
                    <a:cubicBezTo>
                      <a:pt x="3791" y="1710"/>
                      <a:pt x="3813" y="1731"/>
                      <a:pt x="3834" y="1747"/>
                    </a:cubicBezTo>
                    <a:lnTo>
                      <a:pt x="3845" y="1753"/>
                    </a:lnTo>
                    <a:cubicBezTo>
                      <a:pt x="3840" y="1763"/>
                      <a:pt x="3829" y="1763"/>
                      <a:pt x="3823" y="1763"/>
                    </a:cubicBezTo>
                    <a:lnTo>
                      <a:pt x="3786" y="1763"/>
                    </a:lnTo>
                    <a:cubicBezTo>
                      <a:pt x="3770" y="1763"/>
                      <a:pt x="3748" y="1774"/>
                      <a:pt x="3737" y="1774"/>
                    </a:cubicBezTo>
                    <a:cubicBezTo>
                      <a:pt x="3711" y="1774"/>
                      <a:pt x="3689" y="1780"/>
                      <a:pt x="3668" y="1785"/>
                    </a:cubicBezTo>
                    <a:cubicBezTo>
                      <a:pt x="3641" y="1790"/>
                      <a:pt x="3624" y="1828"/>
                      <a:pt x="3624" y="1855"/>
                    </a:cubicBezTo>
                    <a:cubicBezTo>
                      <a:pt x="3624" y="1871"/>
                      <a:pt x="3651" y="1909"/>
                      <a:pt x="3678" y="1909"/>
                    </a:cubicBezTo>
                    <a:cubicBezTo>
                      <a:pt x="3711" y="1914"/>
                      <a:pt x="3737" y="1914"/>
                      <a:pt x="3764" y="1914"/>
                    </a:cubicBezTo>
                    <a:lnTo>
                      <a:pt x="3775" y="1914"/>
                    </a:lnTo>
                    <a:cubicBezTo>
                      <a:pt x="3829" y="1909"/>
                      <a:pt x="3883" y="1898"/>
                      <a:pt x="3947" y="1887"/>
                    </a:cubicBezTo>
                    <a:cubicBezTo>
                      <a:pt x="3963" y="1884"/>
                      <a:pt x="3978" y="1883"/>
                      <a:pt x="3991" y="1883"/>
                    </a:cubicBezTo>
                    <a:cubicBezTo>
                      <a:pt x="4005" y="1883"/>
                      <a:pt x="4017" y="1884"/>
                      <a:pt x="4028" y="1887"/>
                    </a:cubicBezTo>
                    <a:cubicBezTo>
                      <a:pt x="3684" y="2274"/>
                      <a:pt x="3318" y="2694"/>
                      <a:pt x="2915" y="3081"/>
                    </a:cubicBezTo>
                    <a:cubicBezTo>
                      <a:pt x="2856" y="2753"/>
                      <a:pt x="2770" y="2425"/>
                      <a:pt x="2689" y="2113"/>
                    </a:cubicBezTo>
                    <a:lnTo>
                      <a:pt x="2646" y="1946"/>
                    </a:lnTo>
                    <a:cubicBezTo>
                      <a:pt x="2673" y="1941"/>
                      <a:pt x="2711" y="1941"/>
                      <a:pt x="2743" y="1936"/>
                    </a:cubicBezTo>
                    <a:cubicBezTo>
                      <a:pt x="2791" y="1936"/>
                      <a:pt x="2834" y="1925"/>
                      <a:pt x="2888" y="1909"/>
                    </a:cubicBezTo>
                    <a:lnTo>
                      <a:pt x="2952" y="1882"/>
                    </a:lnTo>
                    <a:lnTo>
                      <a:pt x="2888" y="1844"/>
                    </a:lnTo>
                    <a:cubicBezTo>
                      <a:pt x="2823" y="1812"/>
                      <a:pt x="2754" y="1806"/>
                      <a:pt x="2694" y="1801"/>
                    </a:cubicBezTo>
                    <a:cubicBezTo>
                      <a:pt x="2662" y="1801"/>
                      <a:pt x="2635" y="1790"/>
                      <a:pt x="2603" y="1785"/>
                    </a:cubicBezTo>
                    <a:cubicBezTo>
                      <a:pt x="2549" y="1645"/>
                      <a:pt x="2501" y="1505"/>
                      <a:pt x="2447" y="1360"/>
                    </a:cubicBezTo>
                    <a:cubicBezTo>
                      <a:pt x="2340" y="1054"/>
                      <a:pt x="2227" y="731"/>
                      <a:pt x="2071" y="419"/>
                    </a:cubicBezTo>
                    <a:close/>
                    <a:moveTo>
                      <a:pt x="1673" y="360"/>
                    </a:moveTo>
                    <a:cubicBezTo>
                      <a:pt x="1673" y="393"/>
                      <a:pt x="1678" y="430"/>
                      <a:pt x="1678" y="462"/>
                    </a:cubicBezTo>
                    <a:cubicBezTo>
                      <a:pt x="1678" y="500"/>
                      <a:pt x="1684" y="538"/>
                      <a:pt x="1684" y="575"/>
                    </a:cubicBezTo>
                    <a:cubicBezTo>
                      <a:pt x="1684" y="591"/>
                      <a:pt x="1694" y="602"/>
                      <a:pt x="1700" y="629"/>
                    </a:cubicBezTo>
                    <a:cubicBezTo>
                      <a:pt x="1700" y="634"/>
                      <a:pt x="1705" y="651"/>
                      <a:pt x="1705" y="661"/>
                    </a:cubicBezTo>
                    <a:lnTo>
                      <a:pt x="1727" y="742"/>
                    </a:lnTo>
                    <a:lnTo>
                      <a:pt x="1764" y="672"/>
                    </a:lnTo>
                    <a:cubicBezTo>
                      <a:pt x="1775" y="656"/>
                      <a:pt x="1780" y="651"/>
                      <a:pt x="1780" y="645"/>
                    </a:cubicBezTo>
                    <a:cubicBezTo>
                      <a:pt x="1786" y="629"/>
                      <a:pt x="1802" y="618"/>
                      <a:pt x="1802" y="597"/>
                    </a:cubicBezTo>
                    <a:cubicBezTo>
                      <a:pt x="1797" y="591"/>
                      <a:pt x="1797" y="565"/>
                      <a:pt x="1802" y="538"/>
                    </a:cubicBezTo>
                    <a:lnTo>
                      <a:pt x="1866" y="704"/>
                    </a:lnTo>
                    <a:cubicBezTo>
                      <a:pt x="1936" y="871"/>
                      <a:pt x="2001" y="1048"/>
                      <a:pt x="2071" y="1215"/>
                    </a:cubicBezTo>
                    <a:lnTo>
                      <a:pt x="2125" y="1355"/>
                    </a:lnTo>
                    <a:cubicBezTo>
                      <a:pt x="2243" y="1667"/>
                      <a:pt x="2366" y="1989"/>
                      <a:pt x="2463" y="2312"/>
                    </a:cubicBezTo>
                    <a:cubicBezTo>
                      <a:pt x="2485" y="2371"/>
                      <a:pt x="2501" y="2425"/>
                      <a:pt x="2517" y="2484"/>
                    </a:cubicBezTo>
                    <a:lnTo>
                      <a:pt x="2581" y="2688"/>
                    </a:lnTo>
                    <a:lnTo>
                      <a:pt x="2721" y="3129"/>
                    </a:lnTo>
                    <a:lnTo>
                      <a:pt x="2770" y="3285"/>
                    </a:lnTo>
                    <a:cubicBezTo>
                      <a:pt x="2721" y="3309"/>
                      <a:pt x="2674" y="3321"/>
                      <a:pt x="2626" y="3321"/>
                    </a:cubicBezTo>
                    <a:cubicBezTo>
                      <a:pt x="2577" y="3321"/>
                      <a:pt x="2528" y="3309"/>
                      <a:pt x="2474" y="3285"/>
                    </a:cubicBezTo>
                    <a:cubicBezTo>
                      <a:pt x="2098" y="3145"/>
                      <a:pt x="1711" y="3000"/>
                      <a:pt x="1350" y="2876"/>
                    </a:cubicBezTo>
                    <a:cubicBezTo>
                      <a:pt x="1237" y="2833"/>
                      <a:pt x="1119" y="2801"/>
                      <a:pt x="1012" y="2758"/>
                    </a:cubicBezTo>
                    <a:cubicBezTo>
                      <a:pt x="904" y="2726"/>
                      <a:pt x="807" y="2694"/>
                      <a:pt x="705" y="2651"/>
                    </a:cubicBezTo>
                    <a:cubicBezTo>
                      <a:pt x="598" y="2613"/>
                      <a:pt x="485" y="2570"/>
                      <a:pt x="383" y="2527"/>
                    </a:cubicBezTo>
                    <a:lnTo>
                      <a:pt x="270" y="2479"/>
                    </a:lnTo>
                    <a:cubicBezTo>
                      <a:pt x="248" y="2473"/>
                      <a:pt x="232" y="2462"/>
                      <a:pt x="216" y="2452"/>
                    </a:cubicBezTo>
                    <a:lnTo>
                      <a:pt x="205" y="2452"/>
                    </a:lnTo>
                    <a:cubicBezTo>
                      <a:pt x="205" y="2446"/>
                      <a:pt x="216" y="2435"/>
                      <a:pt x="227" y="2425"/>
                    </a:cubicBezTo>
                    <a:cubicBezTo>
                      <a:pt x="232" y="2419"/>
                      <a:pt x="232" y="2409"/>
                      <a:pt x="243" y="2403"/>
                    </a:cubicBezTo>
                    <a:cubicBezTo>
                      <a:pt x="442" y="2124"/>
                      <a:pt x="646" y="1844"/>
                      <a:pt x="850" y="1570"/>
                    </a:cubicBezTo>
                    <a:cubicBezTo>
                      <a:pt x="1162" y="1145"/>
                      <a:pt x="1436" y="726"/>
                      <a:pt x="1673" y="360"/>
                    </a:cubicBezTo>
                    <a:close/>
                    <a:moveTo>
                      <a:pt x="1778" y="0"/>
                    </a:moveTo>
                    <a:cubicBezTo>
                      <a:pt x="1745" y="0"/>
                      <a:pt x="1710" y="9"/>
                      <a:pt x="1673" y="32"/>
                    </a:cubicBezTo>
                    <a:lnTo>
                      <a:pt x="1619" y="32"/>
                    </a:lnTo>
                    <a:lnTo>
                      <a:pt x="1522" y="172"/>
                    </a:lnTo>
                    <a:cubicBezTo>
                      <a:pt x="1463" y="258"/>
                      <a:pt x="1409" y="339"/>
                      <a:pt x="1350" y="425"/>
                    </a:cubicBezTo>
                    <a:cubicBezTo>
                      <a:pt x="1248" y="575"/>
                      <a:pt x="1146" y="715"/>
                      <a:pt x="1049" y="866"/>
                    </a:cubicBezTo>
                    <a:cubicBezTo>
                      <a:pt x="845" y="1140"/>
                      <a:pt x="657" y="1414"/>
                      <a:pt x="479" y="1683"/>
                    </a:cubicBezTo>
                    <a:cubicBezTo>
                      <a:pt x="323" y="1914"/>
                      <a:pt x="200" y="2108"/>
                      <a:pt x="108" y="2296"/>
                    </a:cubicBezTo>
                    <a:cubicBezTo>
                      <a:pt x="87" y="2339"/>
                      <a:pt x="60" y="2376"/>
                      <a:pt x="39" y="2425"/>
                    </a:cubicBezTo>
                    <a:lnTo>
                      <a:pt x="1" y="2500"/>
                    </a:lnTo>
                    <a:lnTo>
                      <a:pt x="22" y="2581"/>
                    </a:lnTo>
                    <a:lnTo>
                      <a:pt x="33" y="2586"/>
                    </a:lnTo>
                    <a:cubicBezTo>
                      <a:pt x="280" y="2753"/>
                      <a:pt x="549" y="2866"/>
                      <a:pt x="807" y="2957"/>
                    </a:cubicBezTo>
                    <a:lnTo>
                      <a:pt x="883" y="2984"/>
                    </a:lnTo>
                    <a:lnTo>
                      <a:pt x="1829" y="3323"/>
                    </a:lnTo>
                    <a:cubicBezTo>
                      <a:pt x="1985" y="3376"/>
                      <a:pt x="2103" y="3419"/>
                      <a:pt x="2227" y="3457"/>
                    </a:cubicBezTo>
                    <a:cubicBezTo>
                      <a:pt x="2286" y="3478"/>
                      <a:pt x="2340" y="3484"/>
                      <a:pt x="2399" y="3500"/>
                    </a:cubicBezTo>
                    <a:lnTo>
                      <a:pt x="2452" y="3505"/>
                    </a:lnTo>
                    <a:cubicBezTo>
                      <a:pt x="2474" y="3505"/>
                      <a:pt x="2485" y="3511"/>
                      <a:pt x="2506" y="3511"/>
                    </a:cubicBezTo>
                    <a:cubicBezTo>
                      <a:pt x="2533" y="3511"/>
                      <a:pt x="2560" y="3505"/>
                      <a:pt x="2587" y="3505"/>
                    </a:cubicBezTo>
                    <a:cubicBezTo>
                      <a:pt x="2619" y="3500"/>
                      <a:pt x="2662" y="3500"/>
                      <a:pt x="2694" y="3500"/>
                    </a:cubicBezTo>
                    <a:cubicBezTo>
                      <a:pt x="2698" y="3500"/>
                      <a:pt x="2702" y="3501"/>
                      <a:pt x="2705" y="3501"/>
                    </a:cubicBezTo>
                    <a:cubicBezTo>
                      <a:pt x="2750" y="3501"/>
                      <a:pt x="2794" y="3471"/>
                      <a:pt x="2829" y="3446"/>
                    </a:cubicBezTo>
                    <a:cubicBezTo>
                      <a:pt x="2883" y="3414"/>
                      <a:pt x="2931" y="3371"/>
                      <a:pt x="2969" y="3333"/>
                    </a:cubicBezTo>
                    <a:cubicBezTo>
                      <a:pt x="3065" y="3242"/>
                      <a:pt x="3157" y="3151"/>
                      <a:pt x="3254" y="3065"/>
                    </a:cubicBezTo>
                    <a:lnTo>
                      <a:pt x="3270" y="3043"/>
                    </a:lnTo>
                    <a:lnTo>
                      <a:pt x="3415" y="2903"/>
                    </a:lnTo>
                    <a:cubicBezTo>
                      <a:pt x="3479" y="2833"/>
                      <a:pt x="3555" y="2758"/>
                      <a:pt x="3630" y="2694"/>
                    </a:cubicBezTo>
                    <a:cubicBezTo>
                      <a:pt x="3818" y="2511"/>
                      <a:pt x="3979" y="2339"/>
                      <a:pt x="4103" y="2161"/>
                    </a:cubicBezTo>
                    <a:cubicBezTo>
                      <a:pt x="4157" y="2086"/>
                      <a:pt x="4200" y="2016"/>
                      <a:pt x="4237" y="1941"/>
                    </a:cubicBezTo>
                    <a:cubicBezTo>
                      <a:pt x="4259" y="1909"/>
                      <a:pt x="4259" y="1882"/>
                      <a:pt x="4248" y="1855"/>
                    </a:cubicBezTo>
                    <a:cubicBezTo>
                      <a:pt x="4237" y="1833"/>
                      <a:pt x="4221" y="1812"/>
                      <a:pt x="4184" y="1801"/>
                    </a:cubicBezTo>
                    <a:cubicBezTo>
                      <a:pt x="4184" y="1747"/>
                      <a:pt x="4151" y="1710"/>
                      <a:pt x="4124" y="1683"/>
                    </a:cubicBezTo>
                    <a:lnTo>
                      <a:pt x="4119" y="1677"/>
                    </a:lnTo>
                    <a:lnTo>
                      <a:pt x="4076" y="1634"/>
                    </a:lnTo>
                    <a:cubicBezTo>
                      <a:pt x="4038" y="1591"/>
                      <a:pt x="3990" y="1543"/>
                      <a:pt x="3942" y="1500"/>
                    </a:cubicBezTo>
                    <a:cubicBezTo>
                      <a:pt x="3888" y="1457"/>
                      <a:pt x="3834" y="1414"/>
                      <a:pt x="3780" y="1366"/>
                    </a:cubicBezTo>
                    <a:cubicBezTo>
                      <a:pt x="3592" y="1215"/>
                      <a:pt x="3399" y="1054"/>
                      <a:pt x="3200" y="903"/>
                    </a:cubicBezTo>
                    <a:cubicBezTo>
                      <a:pt x="2942" y="715"/>
                      <a:pt x="2673" y="538"/>
                      <a:pt x="2420" y="360"/>
                    </a:cubicBezTo>
                    <a:lnTo>
                      <a:pt x="2237" y="237"/>
                    </a:lnTo>
                    <a:cubicBezTo>
                      <a:pt x="2135" y="172"/>
                      <a:pt x="2028" y="113"/>
                      <a:pt x="1920" y="48"/>
                    </a:cubicBezTo>
                    <a:cubicBezTo>
                      <a:pt x="1886" y="28"/>
                      <a:pt x="1836" y="0"/>
                      <a:pt x="1778" y="0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" name="Google Shape;332;p8"/>
              <p:cNvSpPr/>
              <p:nvPr/>
            </p:nvSpPr>
            <p:spPr>
              <a:xfrm>
                <a:off x="2369950" y="1075125"/>
                <a:ext cx="4450" cy="12925"/>
              </a:xfrm>
              <a:custGeom>
                <a:avLst/>
                <a:gdLst/>
                <a:ahLst/>
                <a:cxnLst/>
                <a:rect l="l" t="t" r="r" b="b"/>
                <a:pathLst>
                  <a:path w="178" h="517" extrusionOk="0">
                    <a:moveTo>
                      <a:pt x="65" y="0"/>
                    </a:moveTo>
                    <a:lnTo>
                      <a:pt x="43" y="38"/>
                    </a:lnTo>
                    <a:cubicBezTo>
                      <a:pt x="38" y="48"/>
                      <a:pt x="38" y="54"/>
                      <a:pt x="27" y="59"/>
                    </a:cubicBezTo>
                    <a:cubicBezTo>
                      <a:pt x="22" y="75"/>
                      <a:pt x="11" y="86"/>
                      <a:pt x="11" y="108"/>
                    </a:cubicBezTo>
                    <a:lnTo>
                      <a:pt x="11" y="129"/>
                    </a:lnTo>
                    <a:cubicBezTo>
                      <a:pt x="11" y="220"/>
                      <a:pt x="0" y="323"/>
                      <a:pt x="38" y="435"/>
                    </a:cubicBezTo>
                    <a:lnTo>
                      <a:pt x="54" y="516"/>
                    </a:lnTo>
                    <a:lnTo>
                      <a:pt x="97" y="441"/>
                    </a:lnTo>
                    <a:cubicBezTo>
                      <a:pt x="156" y="333"/>
                      <a:pt x="178" y="226"/>
                      <a:pt x="156" y="113"/>
                    </a:cubicBezTo>
                    <a:cubicBezTo>
                      <a:pt x="151" y="86"/>
                      <a:pt x="135" y="75"/>
                      <a:pt x="119" y="54"/>
                    </a:cubicBezTo>
                    <a:lnTo>
                      <a:pt x="97" y="32"/>
                    </a:lnTo>
                    <a:lnTo>
                      <a:pt x="65" y="0"/>
                    </a:ln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" name="Google Shape;333;p8"/>
              <p:cNvSpPr/>
              <p:nvPr/>
            </p:nvSpPr>
            <p:spPr>
              <a:xfrm>
                <a:off x="2370225" y="1060375"/>
                <a:ext cx="4050" cy="11525"/>
              </a:xfrm>
              <a:custGeom>
                <a:avLst/>
                <a:gdLst/>
                <a:ahLst/>
                <a:cxnLst/>
                <a:rect l="l" t="t" r="r" b="b"/>
                <a:pathLst>
                  <a:path w="162" h="461" extrusionOk="0">
                    <a:moveTo>
                      <a:pt x="70" y="0"/>
                    </a:moveTo>
                    <a:cubicBezTo>
                      <a:pt x="58" y="0"/>
                      <a:pt x="46" y="2"/>
                      <a:pt x="32" y="4"/>
                    </a:cubicBezTo>
                    <a:lnTo>
                      <a:pt x="11" y="20"/>
                    </a:lnTo>
                    <a:lnTo>
                      <a:pt x="11" y="36"/>
                    </a:lnTo>
                    <a:cubicBezTo>
                      <a:pt x="6" y="155"/>
                      <a:pt x="0" y="267"/>
                      <a:pt x="59" y="396"/>
                    </a:cubicBezTo>
                    <a:lnTo>
                      <a:pt x="92" y="461"/>
                    </a:lnTo>
                    <a:lnTo>
                      <a:pt x="118" y="386"/>
                    </a:lnTo>
                    <a:cubicBezTo>
                      <a:pt x="145" y="321"/>
                      <a:pt x="161" y="262"/>
                      <a:pt x="161" y="198"/>
                    </a:cubicBezTo>
                    <a:cubicBezTo>
                      <a:pt x="161" y="160"/>
                      <a:pt x="161" y="112"/>
                      <a:pt x="145" y="63"/>
                    </a:cubicBezTo>
                    <a:cubicBezTo>
                      <a:pt x="140" y="36"/>
                      <a:pt x="135" y="26"/>
                      <a:pt x="113" y="9"/>
                    </a:cubicBezTo>
                    <a:cubicBezTo>
                      <a:pt x="100" y="3"/>
                      <a:pt x="86" y="0"/>
                      <a:pt x="70" y="0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" name="Google Shape;334;p8"/>
              <p:cNvSpPr/>
              <p:nvPr/>
            </p:nvSpPr>
            <p:spPr>
              <a:xfrm>
                <a:off x="2340250" y="1096475"/>
                <a:ext cx="7950" cy="5000"/>
              </a:xfrm>
              <a:custGeom>
                <a:avLst/>
                <a:gdLst/>
                <a:ahLst/>
                <a:cxnLst/>
                <a:rect l="l" t="t" r="r" b="b"/>
                <a:pathLst>
                  <a:path w="318" h="200" extrusionOk="0">
                    <a:moveTo>
                      <a:pt x="258" y="1"/>
                    </a:moveTo>
                    <a:cubicBezTo>
                      <a:pt x="162" y="1"/>
                      <a:pt x="102" y="44"/>
                      <a:pt x="49" y="81"/>
                    </a:cubicBezTo>
                    <a:lnTo>
                      <a:pt x="27" y="92"/>
                    </a:lnTo>
                    <a:cubicBezTo>
                      <a:pt x="6" y="108"/>
                      <a:pt x="0" y="146"/>
                      <a:pt x="16" y="162"/>
                    </a:cubicBezTo>
                    <a:cubicBezTo>
                      <a:pt x="22" y="173"/>
                      <a:pt x="32" y="194"/>
                      <a:pt x="59" y="200"/>
                    </a:cubicBezTo>
                    <a:lnTo>
                      <a:pt x="81" y="200"/>
                    </a:lnTo>
                    <a:cubicBezTo>
                      <a:pt x="97" y="200"/>
                      <a:pt x="108" y="194"/>
                      <a:pt x="124" y="189"/>
                    </a:cubicBezTo>
                    <a:cubicBezTo>
                      <a:pt x="178" y="151"/>
                      <a:pt x="237" y="119"/>
                      <a:pt x="285" y="44"/>
                    </a:cubicBezTo>
                    <a:lnTo>
                      <a:pt x="317" y="1"/>
                    </a:ln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" name="Google Shape;335;p8"/>
              <p:cNvSpPr/>
              <p:nvPr/>
            </p:nvSpPr>
            <p:spPr>
              <a:xfrm>
                <a:off x="2373050" y="1085025"/>
                <a:ext cx="10100" cy="2875"/>
              </a:xfrm>
              <a:custGeom>
                <a:avLst/>
                <a:gdLst/>
                <a:ahLst/>
                <a:cxnLst/>
                <a:rect l="l" t="t" r="r" b="b"/>
                <a:pathLst>
                  <a:path w="404" h="115" extrusionOk="0">
                    <a:moveTo>
                      <a:pt x="164" y="0"/>
                    </a:moveTo>
                    <a:cubicBezTo>
                      <a:pt x="142" y="0"/>
                      <a:pt x="120" y="2"/>
                      <a:pt x="97" y="7"/>
                    </a:cubicBezTo>
                    <a:lnTo>
                      <a:pt x="0" y="29"/>
                    </a:lnTo>
                    <a:lnTo>
                      <a:pt x="91" y="72"/>
                    </a:lnTo>
                    <a:cubicBezTo>
                      <a:pt x="156" y="109"/>
                      <a:pt x="188" y="115"/>
                      <a:pt x="247" y="115"/>
                    </a:cubicBezTo>
                    <a:cubicBezTo>
                      <a:pt x="280" y="115"/>
                      <a:pt x="328" y="109"/>
                      <a:pt x="403" y="99"/>
                    </a:cubicBezTo>
                    <a:lnTo>
                      <a:pt x="403" y="34"/>
                    </a:lnTo>
                    <a:cubicBezTo>
                      <a:pt x="376" y="34"/>
                      <a:pt x="339" y="29"/>
                      <a:pt x="306" y="18"/>
                    </a:cubicBezTo>
                    <a:cubicBezTo>
                      <a:pt x="262" y="11"/>
                      <a:pt x="214" y="0"/>
                      <a:pt x="164" y="0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" name="Google Shape;336;p8"/>
              <p:cNvSpPr/>
              <p:nvPr/>
            </p:nvSpPr>
            <p:spPr>
              <a:xfrm>
                <a:off x="2351800" y="1091500"/>
                <a:ext cx="8225" cy="4475"/>
              </a:xfrm>
              <a:custGeom>
                <a:avLst/>
                <a:gdLst/>
                <a:ahLst/>
                <a:cxnLst/>
                <a:rect l="l" t="t" r="r" b="b"/>
                <a:pathLst>
                  <a:path w="329" h="179" extrusionOk="0">
                    <a:moveTo>
                      <a:pt x="329" y="1"/>
                    </a:moveTo>
                    <a:lnTo>
                      <a:pt x="232" y="17"/>
                    </a:lnTo>
                    <a:cubicBezTo>
                      <a:pt x="162" y="28"/>
                      <a:pt x="92" y="44"/>
                      <a:pt x="33" y="103"/>
                    </a:cubicBezTo>
                    <a:lnTo>
                      <a:pt x="1" y="135"/>
                    </a:lnTo>
                    <a:lnTo>
                      <a:pt x="49" y="157"/>
                    </a:lnTo>
                    <a:cubicBezTo>
                      <a:pt x="76" y="173"/>
                      <a:pt x="97" y="178"/>
                      <a:pt x="119" y="178"/>
                    </a:cubicBezTo>
                    <a:cubicBezTo>
                      <a:pt x="157" y="178"/>
                      <a:pt x="183" y="146"/>
                      <a:pt x="259" y="76"/>
                    </a:cubicBezTo>
                    <a:lnTo>
                      <a:pt x="329" y="1"/>
                    </a:ln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" name="Google Shape;337;p8"/>
              <p:cNvSpPr/>
              <p:nvPr/>
            </p:nvSpPr>
            <p:spPr>
              <a:xfrm>
                <a:off x="2362425" y="1088425"/>
                <a:ext cx="4325" cy="2700"/>
              </a:xfrm>
              <a:custGeom>
                <a:avLst/>
                <a:gdLst/>
                <a:ahLst/>
                <a:cxnLst/>
                <a:rect l="l" t="t" r="r" b="b"/>
                <a:pathLst>
                  <a:path w="173" h="108" extrusionOk="0">
                    <a:moveTo>
                      <a:pt x="93" y="0"/>
                    </a:moveTo>
                    <a:cubicBezTo>
                      <a:pt x="66" y="0"/>
                      <a:pt x="32" y="11"/>
                      <a:pt x="11" y="59"/>
                    </a:cubicBezTo>
                    <a:lnTo>
                      <a:pt x="0" y="97"/>
                    </a:lnTo>
                    <a:lnTo>
                      <a:pt x="38" y="108"/>
                    </a:lnTo>
                    <a:lnTo>
                      <a:pt x="76" y="108"/>
                    </a:lnTo>
                    <a:cubicBezTo>
                      <a:pt x="108" y="108"/>
                      <a:pt x="119" y="92"/>
                      <a:pt x="145" y="54"/>
                    </a:cubicBezTo>
                    <a:lnTo>
                      <a:pt x="172" y="11"/>
                    </a:lnTo>
                    <a:lnTo>
                      <a:pt x="129" y="6"/>
                    </a:lnTo>
                    <a:cubicBezTo>
                      <a:pt x="122" y="4"/>
                      <a:pt x="108" y="0"/>
                      <a:pt x="93" y="0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" name="Google Shape;338;p8"/>
              <p:cNvSpPr/>
              <p:nvPr/>
            </p:nvSpPr>
            <p:spPr>
              <a:xfrm>
                <a:off x="2406500" y="1083025"/>
                <a:ext cx="12400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496" h="136" extrusionOk="0">
                    <a:moveTo>
                      <a:pt x="111" y="0"/>
                    </a:moveTo>
                    <a:cubicBezTo>
                      <a:pt x="84" y="0"/>
                      <a:pt x="58" y="2"/>
                      <a:pt x="33" y="7"/>
                    </a:cubicBezTo>
                    <a:lnTo>
                      <a:pt x="11" y="7"/>
                    </a:lnTo>
                    <a:lnTo>
                      <a:pt x="6" y="28"/>
                    </a:lnTo>
                    <a:cubicBezTo>
                      <a:pt x="1" y="55"/>
                      <a:pt x="1" y="82"/>
                      <a:pt x="11" y="98"/>
                    </a:cubicBezTo>
                    <a:cubicBezTo>
                      <a:pt x="28" y="119"/>
                      <a:pt x="44" y="136"/>
                      <a:pt x="71" y="136"/>
                    </a:cubicBezTo>
                    <a:lnTo>
                      <a:pt x="124" y="136"/>
                    </a:lnTo>
                    <a:cubicBezTo>
                      <a:pt x="200" y="136"/>
                      <a:pt x="275" y="119"/>
                      <a:pt x="366" y="98"/>
                    </a:cubicBezTo>
                    <a:lnTo>
                      <a:pt x="495" y="66"/>
                    </a:lnTo>
                    <a:lnTo>
                      <a:pt x="366" y="33"/>
                    </a:lnTo>
                    <a:cubicBezTo>
                      <a:pt x="265" y="14"/>
                      <a:pt x="183" y="0"/>
                      <a:pt x="111" y="0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39" name="Google Shape;339;p8"/>
            <p:cNvSpPr/>
            <p:nvPr/>
          </p:nvSpPr>
          <p:spPr>
            <a:xfrm rot="7829199">
              <a:off x="8706285" y="386115"/>
              <a:ext cx="109869" cy="606571"/>
            </a:xfrm>
            <a:custGeom>
              <a:avLst/>
              <a:gdLst/>
              <a:ahLst/>
              <a:cxnLst/>
              <a:rect l="l" t="t" r="r" b="b"/>
              <a:pathLst>
                <a:path w="1453" h="8022" extrusionOk="0">
                  <a:moveTo>
                    <a:pt x="968" y="140"/>
                  </a:moveTo>
                  <a:cubicBezTo>
                    <a:pt x="1006" y="140"/>
                    <a:pt x="1049" y="145"/>
                    <a:pt x="1086" y="161"/>
                  </a:cubicBezTo>
                  <a:cubicBezTo>
                    <a:pt x="1156" y="172"/>
                    <a:pt x="1194" y="220"/>
                    <a:pt x="1194" y="296"/>
                  </a:cubicBezTo>
                  <a:lnTo>
                    <a:pt x="1194" y="317"/>
                  </a:lnTo>
                  <a:cubicBezTo>
                    <a:pt x="1194" y="355"/>
                    <a:pt x="1205" y="403"/>
                    <a:pt x="1205" y="441"/>
                  </a:cubicBezTo>
                  <a:lnTo>
                    <a:pt x="1205" y="489"/>
                  </a:lnTo>
                  <a:cubicBezTo>
                    <a:pt x="1205" y="710"/>
                    <a:pt x="1205" y="936"/>
                    <a:pt x="1194" y="1156"/>
                  </a:cubicBezTo>
                  <a:cubicBezTo>
                    <a:pt x="1189" y="1699"/>
                    <a:pt x="1178" y="2237"/>
                    <a:pt x="1167" y="2780"/>
                  </a:cubicBezTo>
                  <a:cubicBezTo>
                    <a:pt x="1167" y="2941"/>
                    <a:pt x="1162" y="3108"/>
                    <a:pt x="1162" y="3269"/>
                  </a:cubicBezTo>
                  <a:cubicBezTo>
                    <a:pt x="1156" y="3602"/>
                    <a:pt x="1151" y="3952"/>
                    <a:pt x="1151" y="4285"/>
                  </a:cubicBezTo>
                  <a:lnTo>
                    <a:pt x="1151" y="5419"/>
                  </a:lnTo>
                  <a:lnTo>
                    <a:pt x="1151" y="6780"/>
                  </a:lnTo>
                  <a:cubicBezTo>
                    <a:pt x="1151" y="6995"/>
                    <a:pt x="1135" y="7215"/>
                    <a:pt x="1124" y="7425"/>
                  </a:cubicBezTo>
                  <a:cubicBezTo>
                    <a:pt x="1113" y="7516"/>
                    <a:pt x="1108" y="7618"/>
                    <a:pt x="1108" y="7715"/>
                  </a:cubicBezTo>
                  <a:cubicBezTo>
                    <a:pt x="1108" y="7726"/>
                    <a:pt x="1108" y="7747"/>
                    <a:pt x="1103" y="7758"/>
                  </a:cubicBezTo>
                  <a:cubicBezTo>
                    <a:pt x="1085" y="7860"/>
                    <a:pt x="1078" y="7878"/>
                    <a:pt x="1021" y="7878"/>
                  </a:cubicBezTo>
                  <a:cubicBezTo>
                    <a:pt x="1010" y="7878"/>
                    <a:pt x="996" y="7877"/>
                    <a:pt x="979" y="7876"/>
                  </a:cubicBezTo>
                  <a:lnTo>
                    <a:pt x="963" y="7876"/>
                  </a:lnTo>
                  <a:cubicBezTo>
                    <a:pt x="925" y="7876"/>
                    <a:pt x="893" y="7876"/>
                    <a:pt x="866" y="7871"/>
                  </a:cubicBezTo>
                  <a:cubicBezTo>
                    <a:pt x="812" y="7871"/>
                    <a:pt x="753" y="7860"/>
                    <a:pt x="699" y="7860"/>
                  </a:cubicBezTo>
                  <a:cubicBezTo>
                    <a:pt x="640" y="7855"/>
                    <a:pt x="586" y="7849"/>
                    <a:pt x="538" y="7833"/>
                  </a:cubicBezTo>
                  <a:cubicBezTo>
                    <a:pt x="457" y="7806"/>
                    <a:pt x="404" y="7753"/>
                    <a:pt x="382" y="7672"/>
                  </a:cubicBezTo>
                  <a:cubicBezTo>
                    <a:pt x="361" y="7586"/>
                    <a:pt x="355" y="7489"/>
                    <a:pt x="355" y="7366"/>
                  </a:cubicBezTo>
                  <a:lnTo>
                    <a:pt x="382" y="7366"/>
                  </a:lnTo>
                  <a:cubicBezTo>
                    <a:pt x="425" y="7371"/>
                    <a:pt x="463" y="7371"/>
                    <a:pt x="506" y="7371"/>
                  </a:cubicBezTo>
                  <a:cubicBezTo>
                    <a:pt x="576" y="7371"/>
                    <a:pt x="646" y="7371"/>
                    <a:pt x="705" y="7355"/>
                  </a:cubicBezTo>
                  <a:cubicBezTo>
                    <a:pt x="775" y="7349"/>
                    <a:pt x="812" y="7323"/>
                    <a:pt x="845" y="7269"/>
                  </a:cubicBezTo>
                  <a:lnTo>
                    <a:pt x="866" y="7231"/>
                  </a:lnTo>
                  <a:lnTo>
                    <a:pt x="828" y="7215"/>
                  </a:lnTo>
                  <a:cubicBezTo>
                    <a:pt x="818" y="7215"/>
                    <a:pt x="812" y="7210"/>
                    <a:pt x="807" y="7210"/>
                  </a:cubicBezTo>
                  <a:cubicBezTo>
                    <a:pt x="791" y="7204"/>
                    <a:pt x="775" y="7204"/>
                    <a:pt x="758" y="7194"/>
                  </a:cubicBezTo>
                  <a:cubicBezTo>
                    <a:pt x="726" y="7188"/>
                    <a:pt x="683" y="7183"/>
                    <a:pt x="651" y="7183"/>
                  </a:cubicBezTo>
                  <a:cubicBezTo>
                    <a:pt x="586" y="7177"/>
                    <a:pt x="511" y="7161"/>
                    <a:pt x="441" y="7151"/>
                  </a:cubicBezTo>
                  <a:cubicBezTo>
                    <a:pt x="432" y="7147"/>
                    <a:pt x="423" y="7146"/>
                    <a:pt x="414" y="7146"/>
                  </a:cubicBezTo>
                  <a:cubicBezTo>
                    <a:pt x="393" y="7146"/>
                    <a:pt x="374" y="7154"/>
                    <a:pt x="355" y="7161"/>
                  </a:cubicBezTo>
                  <a:cubicBezTo>
                    <a:pt x="345" y="7043"/>
                    <a:pt x="350" y="6844"/>
                    <a:pt x="361" y="6747"/>
                  </a:cubicBezTo>
                  <a:cubicBezTo>
                    <a:pt x="404" y="6737"/>
                    <a:pt x="436" y="6737"/>
                    <a:pt x="484" y="6737"/>
                  </a:cubicBezTo>
                  <a:cubicBezTo>
                    <a:pt x="576" y="6737"/>
                    <a:pt x="678" y="6737"/>
                    <a:pt x="775" y="6683"/>
                  </a:cubicBezTo>
                  <a:cubicBezTo>
                    <a:pt x="785" y="6677"/>
                    <a:pt x="791" y="6667"/>
                    <a:pt x="801" y="6651"/>
                  </a:cubicBezTo>
                  <a:lnTo>
                    <a:pt x="807" y="6645"/>
                  </a:lnTo>
                  <a:lnTo>
                    <a:pt x="834" y="6613"/>
                  </a:lnTo>
                  <a:lnTo>
                    <a:pt x="801" y="6591"/>
                  </a:lnTo>
                  <a:cubicBezTo>
                    <a:pt x="705" y="6543"/>
                    <a:pt x="694" y="6543"/>
                    <a:pt x="371" y="6522"/>
                  </a:cubicBezTo>
                  <a:cubicBezTo>
                    <a:pt x="361" y="6430"/>
                    <a:pt x="361" y="6333"/>
                    <a:pt x="361" y="6242"/>
                  </a:cubicBezTo>
                  <a:lnTo>
                    <a:pt x="361" y="6113"/>
                  </a:lnTo>
                  <a:cubicBezTo>
                    <a:pt x="409" y="6108"/>
                    <a:pt x="457" y="6102"/>
                    <a:pt x="506" y="6102"/>
                  </a:cubicBezTo>
                  <a:cubicBezTo>
                    <a:pt x="619" y="6091"/>
                    <a:pt x="732" y="6081"/>
                    <a:pt x="855" y="6005"/>
                  </a:cubicBezTo>
                  <a:lnTo>
                    <a:pt x="914" y="5968"/>
                  </a:lnTo>
                  <a:lnTo>
                    <a:pt x="845" y="5946"/>
                  </a:lnTo>
                  <a:cubicBezTo>
                    <a:pt x="780" y="5925"/>
                    <a:pt x="726" y="5925"/>
                    <a:pt x="683" y="5925"/>
                  </a:cubicBezTo>
                  <a:lnTo>
                    <a:pt x="382" y="5925"/>
                  </a:lnTo>
                  <a:cubicBezTo>
                    <a:pt x="361" y="5812"/>
                    <a:pt x="355" y="5527"/>
                    <a:pt x="371" y="5392"/>
                  </a:cubicBezTo>
                  <a:lnTo>
                    <a:pt x="382" y="5392"/>
                  </a:lnTo>
                  <a:cubicBezTo>
                    <a:pt x="414" y="5392"/>
                    <a:pt x="452" y="5403"/>
                    <a:pt x="484" y="5403"/>
                  </a:cubicBezTo>
                  <a:lnTo>
                    <a:pt x="753" y="5403"/>
                  </a:lnTo>
                  <a:cubicBezTo>
                    <a:pt x="801" y="5403"/>
                    <a:pt x="866" y="5387"/>
                    <a:pt x="914" y="5323"/>
                  </a:cubicBezTo>
                  <a:lnTo>
                    <a:pt x="947" y="5280"/>
                  </a:lnTo>
                  <a:lnTo>
                    <a:pt x="893" y="5269"/>
                  </a:lnTo>
                  <a:cubicBezTo>
                    <a:pt x="694" y="5226"/>
                    <a:pt x="522" y="5199"/>
                    <a:pt x="361" y="5188"/>
                  </a:cubicBezTo>
                  <a:cubicBezTo>
                    <a:pt x="334" y="5081"/>
                    <a:pt x="323" y="4844"/>
                    <a:pt x="334" y="4710"/>
                  </a:cubicBezTo>
                  <a:lnTo>
                    <a:pt x="345" y="4710"/>
                  </a:lnTo>
                  <a:cubicBezTo>
                    <a:pt x="371" y="4710"/>
                    <a:pt x="404" y="4715"/>
                    <a:pt x="431" y="4715"/>
                  </a:cubicBezTo>
                  <a:cubicBezTo>
                    <a:pt x="477" y="4721"/>
                    <a:pt x="520" y="4724"/>
                    <a:pt x="561" y="4724"/>
                  </a:cubicBezTo>
                  <a:cubicBezTo>
                    <a:pt x="635" y="4724"/>
                    <a:pt x="700" y="4714"/>
                    <a:pt x="758" y="4694"/>
                  </a:cubicBezTo>
                  <a:cubicBezTo>
                    <a:pt x="780" y="4688"/>
                    <a:pt x="801" y="4683"/>
                    <a:pt x="818" y="4667"/>
                  </a:cubicBezTo>
                  <a:cubicBezTo>
                    <a:pt x="828" y="4661"/>
                    <a:pt x="839" y="4656"/>
                    <a:pt x="845" y="4656"/>
                  </a:cubicBezTo>
                  <a:lnTo>
                    <a:pt x="898" y="4629"/>
                  </a:lnTo>
                  <a:lnTo>
                    <a:pt x="855" y="4597"/>
                  </a:lnTo>
                  <a:cubicBezTo>
                    <a:pt x="785" y="4548"/>
                    <a:pt x="710" y="4543"/>
                    <a:pt x="651" y="4543"/>
                  </a:cubicBezTo>
                  <a:cubicBezTo>
                    <a:pt x="624" y="4543"/>
                    <a:pt x="603" y="4543"/>
                    <a:pt x="576" y="4532"/>
                  </a:cubicBezTo>
                  <a:cubicBezTo>
                    <a:pt x="517" y="4522"/>
                    <a:pt x="452" y="4522"/>
                    <a:pt x="388" y="4516"/>
                  </a:cubicBezTo>
                  <a:cubicBezTo>
                    <a:pt x="371" y="4516"/>
                    <a:pt x="345" y="4516"/>
                    <a:pt x="323" y="4505"/>
                  </a:cubicBezTo>
                  <a:cubicBezTo>
                    <a:pt x="318" y="4468"/>
                    <a:pt x="307" y="4425"/>
                    <a:pt x="307" y="4387"/>
                  </a:cubicBezTo>
                  <a:lnTo>
                    <a:pt x="307" y="4339"/>
                  </a:lnTo>
                  <a:lnTo>
                    <a:pt x="307" y="4333"/>
                  </a:lnTo>
                  <a:cubicBezTo>
                    <a:pt x="307" y="4274"/>
                    <a:pt x="301" y="4204"/>
                    <a:pt x="301" y="4145"/>
                  </a:cubicBezTo>
                  <a:lnTo>
                    <a:pt x="301" y="4075"/>
                  </a:lnTo>
                  <a:cubicBezTo>
                    <a:pt x="301" y="4038"/>
                    <a:pt x="296" y="3995"/>
                    <a:pt x="307" y="3962"/>
                  </a:cubicBezTo>
                  <a:cubicBezTo>
                    <a:pt x="355" y="3962"/>
                    <a:pt x="409" y="3968"/>
                    <a:pt x="457" y="3979"/>
                  </a:cubicBezTo>
                  <a:cubicBezTo>
                    <a:pt x="510" y="3984"/>
                    <a:pt x="562" y="3987"/>
                    <a:pt x="615" y="3987"/>
                  </a:cubicBezTo>
                  <a:cubicBezTo>
                    <a:pt x="676" y="3987"/>
                    <a:pt x="738" y="3982"/>
                    <a:pt x="801" y="3968"/>
                  </a:cubicBezTo>
                  <a:lnTo>
                    <a:pt x="818" y="3962"/>
                  </a:lnTo>
                  <a:lnTo>
                    <a:pt x="828" y="3941"/>
                  </a:lnTo>
                  <a:cubicBezTo>
                    <a:pt x="834" y="3925"/>
                    <a:pt x="828" y="3903"/>
                    <a:pt x="818" y="3887"/>
                  </a:cubicBezTo>
                  <a:cubicBezTo>
                    <a:pt x="812" y="3876"/>
                    <a:pt x="801" y="3860"/>
                    <a:pt x="775" y="3860"/>
                  </a:cubicBezTo>
                  <a:cubicBezTo>
                    <a:pt x="651" y="3833"/>
                    <a:pt x="533" y="3806"/>
                    <a:pt x="404" y="3780"/>
                  </a:cubicBezTo>
                  <a:cubicBezTo>
                    <a:pt x="377" y="3774"/>
                    <a:pt x="350" y="3769"/>
                    <a:pt x="323" y="3769"/>
                  </a:cubicBezTo>
                  <a:lnTo>
                    <a:pt x="307" y="3769"/>
                  </a:lnTo>
                  <a:cubicBezTo>
                    <a:pt x="291" y="3661"/>
                    <a:pt x="291" y="3522"/>
                    <a:pt x="301" y="3419"/>
                  </a:cubicBezTo>
                  <a:cubicBezTo>
                    <a:pt x="316" y="3418"/>
                    <a:pt x="330" y="3417"/>
                    <a:pt x="344" y="3417"/>
                  </a:cubicBezTo>
                  <a:cubicBezTo>
                    <a:pt x="378" y="3417"/>
                    <a:pt x="411" y="3421"/>
                    <a:pt x="441" y="3425"/>
                  </a:cubicBezTo>
                  <a:cubicBezTo>
                    <a:pt x="478" y="3427"/>
                    <a:pt x="515" y="3430"/>
                    <a:pt x="553" y="3430"/>
                  </a:cubicBezTo>
                  <a:cubicBezTo>
                    <a:pt x="608" y="3430"/>
                    <a:pt x="663" y="3423"/>
                    <a:pt x="721" y="3398"/>
                  </a:cubicBezTo>
                  <a:lnTo>
                    <a:pt x="764" y="3376"/>
                  </a:lnTo>
                  <a:lnTo>
                    <a:pt x="732" y="3344"/>
                  </a:lnTo>
                  <a:cubicBezTo>
                    <a:pt x="667" y="3280"/>
                    <a:pt x="656" y="3280"/>
                    <a:pt x="495" y="3253"/>
                  </a:cubicBezTo>
                  <a:cubicBezTo>
                    <a:pt x="441" y="3242"/>
                    <a:pt x="398" y="3231"/>
                    <a:pt x="345" y="3226"/>
                  </a:cubicBezTo>
                  <a:lnTo>
                    <a:pt x="301" y="3215"/>
                  </a:lnTo>
                  <a:cubicBezTo>
                    <a:pt x="280" y="3091"/>
                    <a:pt x="291" y="2936"/>
                    <a:pt x="307" y="2839"/>
                  </a:cubicBezTo>
                  <a:cubicBezTo>
                    <a:pt x="350" y="2833"/>
                    <a:pt x="382" y="2833"/>
                    <a:pt x="425" y="2833"/>
                  </a:cubicBezTo>
                  <a:cubicBezTo>
                    <a:pt x="522" y="2828"/>
                    <a:pt x="624" y="2828"/>
                    <a:pt x="726" y="2780"/>
                  </a:cubicBezTo>
                  <a:cubicBezTo>
                    <a:pt x="732" y="2774"/>
                    <a:pt x="737" y="2774"/>
                    <a:pt x="753" y="2769"/>
                  </a:cubicBezTo>
                  <a:lnTo>
                    <a:pt x="839" y="2720"/>
                  </a:lnTo>
                  <a:lnTo>
                    <a:pt x="775" y="2694"/>
                  </a:lnTo>
                  <a:cubicBezTo>
                    <a:pt x="678" y="2661"/>
                    <a:pt x="586" y="2661"/>
                    <a:pt x="495" y="2661"/>
                  </a:cubicBezTo>
                  <a:cubicBezTo>
                    <a:pt x="431" y="2661"/>
                    <a:pt x="371" y="2661"/>
                    <a:pt x="307" y="2640"/>
                  </a:cubicBezTo>
                  <a:cubicBezTo>
                    <a:pt x="291" y="2532"/>
                    <a:pt x="296" y="2323"/>
                    <a:pt x="318" y="2210"/>
                  </a:cubicBezTo>
                  <a:cubicBezTo>
                    <a:pt x="350" y="2204"/>
                    <a:pt x="388" y="2204"/>
                    <a:pt x="431" y="2204"/>
                  </a:cubicBezTo>
                  <a:cubicBezTo>
                    <a:pt x="517" y="2194"/>
                    <a:pt x="613" y="2194"/>
                    <a:pt x="694" y="2140"/>
                  </a:cubicBezTo>
                  <a:cubicBezTo>
                    <a:pt x="705" y="2129"/>
                    <a:pt x="710" y="2113"/>
                    <a:pt x="710" y="2102"/>
                  </a:cubicBezTo>
                  <a:lnTo>
                    <a:pt x="710" y="2097"/>
                  </a:lnTo>
                  <a:lnTo>
                    <a:pt x="721" y="2059"/>
                  </a:lnTo>
                  <a:lnTo>
                    <a:pt x="683" y="2054"/>
                  </a:lnTo>
                  <a:cubicBezTo>
                    <a:pt x="586" y="2022"/>
                    <a:pt x="484" y="2022"/>
                    <a:pt x="388" y="2016"/>
                  </a:cubicBezTo>
                  <a:lnTo>
                    <a:pt x="318" y="2016"/>
                  </a:lnTo>
                  <a:cubicBezTo>
                    <a:pt x="301" y="1973"/>
                    <a:pt x="301" y="1936"/>
                    <a:pt x="307" y="1887"/>
                  </a:cubicBezTo>
                  <a:cubicBezTo>
                    <a:pt x="307" y="1866"/>
                    <a:pt x="318" y="1839"/>
                    <a:pt x="318" y="1817"/>
                  </a:cubicBezTo>
                  <a:lnTo>
                    <a:pt x="318" y="1801"/>
                  </a:lnTo>
                  <a:cubicBezTo>
                    <a:pt x="318" y="1737"/>
                    <a:pt x="318" y="1683"/>
                    <a:pt x="323" y="1624"/>
                  </a:cubicBezTo>
                  <a:cubicBezTo>
                    <a:pt x="339" y="1622"/>
                    <a:pt x="354" y="1621"/>
                    <a:pt x="369" y="1621"/>
                  </a:cubicBezTo>
                  <a:cubicBezTo>
                    <a:pt x="406" y="1621"/>
                    <a:pt x="441" y="1625"/>
                    <a:pt x="479" y="1629"/>
                  </a:cubicBezTo>
                  <a:cubicBezTo>
                    <a:pt x="519" y="1634"/>
                    <a:pt x="560" y="1639"/>
                    <a:pt x="601" y="1639"/>
                  </a:cubicBezTo>
                  <a:cubicBezTo>
                    <a:pt x="646" y="1639"/>
                    <a:pt x="692" y="1633"/>
                    <a:pt x="737" y="1613"/>
                  </a:cubicBezTo>
                  <a:lnTo>
                    <a:pt x="753" y="1602"/>
                  </a:lnTo>
                  <a:lnTo>
                    <a:pt x="758" y="1586"/>
                  </a:lnTo>
                  <a:cubicBezTo>
                    <a:pt x="764" y="1565"/>
                    <a:pt x="764" y="1516"/>
                    <a:pt x="699" y="1495"/>
                  </a:cubicBezTo>
                  <a:cubicBezTo>
                    <a:pt x="613" y="1468"/>
                    <a:pt x="522" y="1452"/>
                    <a:pt x="436" y="1430"/>
                  </a:cubicBezTo>
                  <a:cubicBezTo>
                    <a:pt x="409" y="1425"/>
                    <a:pt x="377" y="1414"/>
                    <a:pt x="350" y="1409"/>
                  </a:cubicBezTo>
                  <a:lnTo>
                    <a:pt x="334" y="1409"/>
                  </a:lnTo>
                  <a:cubicBezTo>
                    <a:pt x="323" y="1301"/>
                    <a:pt x="323" y="1129"/>
                    <a:pt x="334" y="1032"/>
                  </a:cubicBezTo>
                  <a:lnTo>
                    <a:pt x="361" y="1032"/>
                  </a:lnTo>
                  <a:cubicBezTo>
                    <a:pt x="409" y="1038"/>
                    <a:pt x="457" y="1048"/>
                    <a:pt x="506" y="1048"/>
                  </a:cubicBezTo>
                  <a:cubicBezTo>
                    <a:pt x="565" y="1048"/>
                    <a:pt x="619" y="1048"/>
                    <a:pt x="672" y="1032"/>
                  </a:cubicBezTo>
                  <a:cubicBezTo>
                    <a:pt x="737" y="1022"/>
                    <a:pt x="780" y="968"/>
                    <a:pt x="764" y="898"/>
                  </a:cubicBezTo>
                  <a:lnTo>
                    <a:pt x="758" y="871"/>
                  </a:lnTo>
                  <a:lnTo>
                    <a:pt x="732" y="871"/>
                  </a:lnTo>
                  <a:cubicBezTo>
                    <a:pt x="592" y="860"/>
                    <a:pt x="457" y="839"/>
                    <a:pt x="323" y="807"/>
                  </a:cubicBezTo>
                  <a:cubicBezTo>
                    <a:pt x="307" y="731"/>
                    <a:pt x="307" y="651"/>
                    <a:pt x="318" y="548"/>
                  </a:cubicBezTo>
                  <a:cubicBezTo>
                    <a:pt x="323" y="462"/>
                    <a:pt x="345" y="366"/>
                    <a:pt x="361" y="280"/>
                  </a:cubicBezTo>
                  <a:lnTo>
                    <a:pt x="371" y="258"/>
                  </a:lnTo>
                  <a:cubicBezTo>
                    <a:pt x="382" y="177"/>
                    <a:pt x="388" y="172"/>
                    <a:pt x="468" y="172"/>
                  </a:cubicBezTo>
                  <a:cubicBezTo>
                    <a:pt x="608" y="145"/>
                    <a:pt x="785" y="140"/>
                    <a:pt x="968" y="140"/>
                  </a:cubicBezTo>
                  <a:close/>
                  <a:moveTo>
                    <a:pt x="888" y="0"/>
                  </a:moveTo>
                  <a:cubicBezTo>
                    <a:pt x="683" y="5"/>
                    <a:pt x="506" y="22"/>
                    <a:pt x="323" y="38"/>
                  </a:cubicBezTo>
                  <a:cubicBezTo>
                    <a:pt x="86" y="65"/>
                    <a:pt x="81" y="113"/>
                    <a:pt x="76" y="290"/>
                  </a:cubicBezTo>
                  <a:lnTo>
                    <a:pt x="76" y="328"/>
                  </a:lnTo>
                  <a:lnTo>
                    <a:pt x="76" y="425"/>
                  </a:lnTo>
                  <a:lnTo>
                    <a:pt x="76" y="516"/>
                  </a:lnTo>
                  <a:cubicBezTo>
                    <a:pt x="76" y="575"/>
                    <a:pt x="65" y="640"/>
                    <a:pt x="65" y="704"/>
                  </a:cubicBezTo>
                  <a:cubicBezTo>
                    <a:pt x="65" y="774"/>
                    <a:pt x="60" y="839"/>
                    <a:pt x="60" y="909"/>
                  </a:cubicBezTo>
                  <a:cubicBezTo>
                    <a:pt x="60" y="1027"/>
                    <a:pt x="54" y="1156"/>
                    <a:pt x="54" y="1274"/>
                  </a:cubicBezTo>
                  <a:cubicBezTo>
                    <a:pt x="49" y="1452"/>
                    <a:pt x="49" y="1618"/>
                    <a:pt x="43" y="1796"/>
                  </a:cubicBezTo>
                  <a:cubicBezTo>
                    <a:pt x="22" y="2403"/>
                    <a:pt x="0" y="3167"/>
                    <a:pt x="22" y="4091"/>
                  </a:cubicBezTo>
                  <a:lnTo>
                    <a:pt x="33" y="4306"/>
                  </a:lnTo>
                  <a:cubicBezTo>
                    <a:pt x="43" y="4527"/>
                    <a:pt x="49" y="4801"/>
                    <a:pt x="54" y="5086"/>
                  </a:cubicBezTo>
                  <a:cubicBezTo>
                    <a:pt x="60" y="5237"/>
                    <a:pt x="60" y="5376"/>
                    <a:pt x="70" y="5522"/>
                  </a:cubicBezTo>
                  <a:cubicBezTo>
                    <a:pt x="76" y="5806"/>
                    <a:pt x="86" y="6097"/>
                    <a:pt x="86" y="6376"/>
                  </a:cubicBezTo>
                  <a:cubicBezTo>
                    <a:pt x="92" y="6591"/>
                    <a:pt x="86" y="6812"/>
                    <a:pt x="86" y="7022"/>
                  </a:cubicBezTo>
                  <a:lnTo>
                    <a:pt x="86" y="7392"/>
                  </a:lnTo>
                  <a:cubicBezTo>
                    <a:pt x="86" y="7495"/>
                    <a:pt x="92" y="7586"/>
                    <a:pt x="103" y="7672"/>
                  </a:cubicBezTo>
                  <a:cubicBezTo>
                    <a:pt x="113" y="7833"/>
                    <a:pt x="205" y="7941"/>
                    <a:pt x="355" y="7984"/>
                  </a:cubicBezTo>
                  <a:lnTo>
                    <a:pt x="377" y="7989"/>
                  </a:lnTo>
                  <a:cubicBezTo>
                    <a:pt x="398" y="7995"/>
                    <a:pt x="414" y="8005"/>
                    <a:pt x="447" y="8005"/>
                  </a:cubicBezTo>
                  <a:lnTo>
                    <a:pt x="490" y="8005"/>
                  </a:lnTo>
                  <a:cubicBezTo>
                    <a:pt x="624" y="8011"/>
                    <a:pt x="758" y="8016"/>
                    <a:pt x="898" y="8021"/>
                  </a:cubicBezTo>
                  <a:lnTo>
                    <a:pt x="914" y="8021"/>
                  </a:lnTo>
                  <a:cubicBezTo>
                    <a:pt x="1000" y="8021"/>
                    <a:pt x="1081" y="8005"/>
                    <a:pt x="1178" y="7962"/>
                  </a:cubicBezTo>
                  <a:cubicBezTo>
                    <a:pt x="1269" y="7925"/>
                    <a:pt x="1334" y="7849"/>
                    <a:pt x="1350" y="7747"/>
                  </a:cubicBezTo>
                  <a:lnTo>
                    <a:pt x="1355" y="7726"/>
                  </a:lnTo>
                  <a:cubicBezTo>
                    <a:pt x="1366" y="7683"/>
                    <a:pt x="1377" y="7634"/>
                    <a:pt x="1377" y="7581"/>
                  </a:cubicBezTo>
                  <a:lnTo>
                    <a:pt x="1382" y="7392"/>
                  </a:lnTo>
                  <a:cubicBezTo>
                    <a:pt x="1398" y="7172"/>
                    <a:pt x="1409" y="6941"/>
                    <a:pt x="1409" y="6720"/>
                  </a:cubicBezTo>
                  <a:cubicBezTo>
                    <a:pt x="1420" y="6274"/>
                    <a:pt x="1420" y="5833"/>
                    <a:pt x="1420" y="5398"/>
                  </a:cubicBezTo>
                  <a:lnTo>
                    <a:pt x="1420" y="5188"/>
                  </a:lnTo>
                  <a:lnTo>
                    <a:pt x="1420" y="4274"/>
                  </a:lnTo>
                  <a:lnTo>
                    <a:pt x="1420" y="3231"/>
                  </a:lnTo>
                  <a:cubicBezTo>
                    <a:pt x="1420" y="2575"/>
                    <a:pt x="1425" y="2038"/>
                    <a:pt x="1431" y="1527"/>
                  </a:cubicBezTo>
                  <a:cubicBezTo>
                    <a:pt x="1431" y="1301"/>
                    <a:pt x="1436" y="1081"/>
                    <a:pt x="1447" y="860"/>
                  </a:cubicBezTo>
                  <a:cubicBezTo>
                    <a:pt x="1447" y="726"/>
                    <a:pt x="1452" y="591"/>
                    <a:pt x="1452" y="457"/>
                  </a:cubicBezTo>
                  <a:lnTo>
                    <a:pt x="1452" y="269"/>
                  </a:lnTo>
                  <a:lnTo>
                    <a:pt x="1452" y="242"/>
                  </a:lnTo>
                  <a:cubicBezTo>
                    <a:pt x="1447" y="140"/>
                    <a:pt x="1393" y="65"/>
                    <a:pt x="1285" y="32"/>
                  </a:cubicBezTo>
                  <a:cubicBezTo>
                    <a:pt x="1264" y="27"/>
                    <a:pt x="1242" y="22"/>
                    <a:pt x="1215" y="22"/>
                  </a:cubicBezTo>
                  <a:cubicBezTo>
                    <a:pt x="1189" y="22"/>
                    <a:pt x="1162" y="11"/>
                    <a:pt x="1129" y="11"/>
                  </a:cubicBezTo>
                  <a:cubicBezTo>
                    <a:pt x="1049" y="5"/>
                    <a:pt x="968" y="0"/>
                    <a:pt x="888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8"/>
            <p:cNvSpPr/>
            <p:nvPr/>
          </p:nvSpPr>
          <p:spPr>
            <a:xfrm>
              <a:off x="8494893" y="1482863"/>
              <a:ext cx="229400" cy="247299"/>
            </a:xfrm>
            <a:custGeom>
              <a:avLst/>
              <a:gdLst/>
              <a:ahLst/>
              <a:cxnLst/>
              <a:rect l="l" t="t" r="r" b="b"/>
              <a:pathLst>
                <a:path w="3345" h="3606" extrusionOk="0">
                  <a:moveTo>
                    <a:pt x="3151" y="815"/>
                  </a:moveTo>
                  <a:lnTo>
                    <a:pt x="3189" y="847"/>
                  </a:lnTo>
                  <a:cubicBezTo>
                    <a:pt x="3173" y="880"/>
                    <a:pt x="3146" y="907"/>
                    <a:pt x="3108" y="939"/>
                  </a:cubicBezTo>
                  <a:lnTo>
                    <a:pt x="3081" y="901"/>
                  </a:lnTo>
                  <a:cubicBezTo>
                    <a:pt x="3097" y="874"/>
                    <a:pt x="3119" y="853"/>
                    <a:pt x="3135" y="831"/>
                  </a:cubicBezTo>
                  <a:cubicBezTo>
                    <a:pt x="3140" y="826"/>
                    <a:pt x="3140" y="815"/>
                    <a:pt x="3151" y="815"/>
                  </a:cubicBezTo>
                  <a:close/>
                  <a:moveTo>
                    <a:pt x="2985" y="998"/>
                  </a:moveTo>
                  <a:lnTo>
                    <a:pt x="3017" y="1041"/>
                  </a:lnTo>
                  <a:lnTo>
                    <a:pt x="2920" y="1127"/>
                  </a:lnTo>
                  <a:lnTo>
                    <a:pt x="2893" y="1084"/>
                  </a:lnTo>
                  <a:cubicBezTo>
                    <a:pt x="2915" y="1052"/>
                    <a:pt x="2942" y="1025"/>
                    <a:pt x="2985" y="998"/>
                  </a:cubicBezTo>
                  <a:close/>
                  <a:moveTo>
                    <a:pt x="2786" y="1181"/>
                  </a:moveTo>
                  <a:cubicBezTo>
                    <a:pt x="2802" y="1186"/>
                    <a:pt x="2807" y="1202"/>
                    <a:pt x="2818" y="1224"/>
                  </a:cubicBezTo>
                  <a:lnTo>
                    <a:pt x="2829" y="1229"/>
                  </a:lnTo>
                  <a:lnTo>
                    <a:pt x="2705" y="1347"/>
                  </a:lnTo>
                  <a:lnTo>
                    <a:pt x="2678" y="1288"/>
                  </a:lnTo>
                  <a:cubicBezTo>
                    <a:pt x="2694" y="1267"/>
                    <a:pt x="2716" y="1256"/>
                    <a:pt x="2726" y="1235"/>
                  </a:cubicBezTo>
                  <a:cubicBezTo>
                    <a:pt x="2748" y="1213"/>
                    <a:pt x="2759" y="1202"/>
                    <a:pt x="2780" y="1186"/>
                  </a:cubicBezTo>
                  <a:lnTo>
                    <a:pt x="2786" y="1181"/>
                  </a:lnTo>
                  <a:close/>
                  <a:moveTo>
                    <a:pt x="2571" y="1390"/>
                  </a:moveTo>
                  <a:cubicBezTo>
                    <a:pt x="2581" y="1396"/>
                    <a:pt x="2587" y="1396"/>
                    <a:pt x="2587" y="1401"/>
                  </a:cubicBezTo>
                  <a:cubicBezTo>
                    <a:pt x="2597" y="1417"/>
                    <a:pt x="2608" y="1428"/>
                    <a:pt x="2619" y="1444"/>
                  </a:cubicBezTo>
                  <a:lnTo>
                    <a:pt x="2528" y="1536"/>
                  </a:lnTo>
                  <a:lnTo>
                    <a:pt x="2479" y="1476"/>
                  </a:lnTo>
                  <a:cubicBezTo>
                    <a:pt x="2506" y="1444"/>
                    <a:pt x="2533" y="1417"/>
                    <a:pt x="2571" y="1390"/>
                  </a:cubicBezTo>
                  <a:close/>
                  <a:moveTo>
                    <a:pt x="2377" y="1579"/>
                  </a:moveTo>
                  <a:lnTo>
                    <a:pt x="2425" y="1632"/>
                  </a:lnTo>
                  <a:cubicBezTo>
                    <a:pt x="2420" y="1643"/>
                    <a:pt x="2409" y="1649"/>
                    <a:pt x="2404" y="1659"/>
                  </a:cubicBezTo>
                  <a:cubicBezTo>
                    <a:pt x="2393" y="1638"/>
                    <a:pt x="2382" y="1616"/>
                    <a:pt x="2372" y="1584"/>
                  </a:cubicBezTo>
                  <a:lnTo>
                    <a:pt x="2377" y="1579"/>
                  </a:lnTo>
                  <a:close/>
                  <a:moveTo>
                    <a:pt x="2275" y="1724"/>
                  </a:moveTo>
                  <a:lnTo>
                    <a:pt x="2302" y="1767"/>
                  </a:lnTo>
                  <a:lnTo>
                    <a:pt x="2296" y="1772"/>
                  </a:lnTo>
                  <a:cubicBezTo>
                    <a:pt x="2286" y="1761"/>
                    <a:pt x="2275" y="1745"/>
                    <a:pt x="2275" y="1724"/>
                  </a:cubicBezTo>
                  <a:close/>
                  <a:moveTo>
                    <a:pt x="1533" y="2299"/>
                  </a:moveTo>
                  <a:lnTo>
                    <a:pt x="1587" y="2390"/>
                  </a:lnTo>
                  <a:cubicBezTo>
                    <a:pt x="1571" y="2423"/>
                    <a:pt x="1544" y="2444"/>
                    <a:pt x="1517" y="2471"/>
                  </a:cubicBezTo>
                  <a:lnTo>
                    <a:pt x="1458" y="2390"/>
                  </a:lnTo>
                  <a:cubicBezTo>
                    <a:pt x="1463" y="2380"/>
                    <a:pt x="1463" y="2380"/>
                    <a:pt x="1468" y="2369"/>
                  </a:cubicBezTo>
                  <a:cubicBezTo>
                    <a:pt x="1490" y="2342"/>
                    <a:pt x="1506" y="2315"/>
                    <a:pt x="1533" y="2299"/>
                  </a:cubicBezTo>
                  <a:close/>
                  <a:moveTo>
                    <a:pt x="1350" y="2519"/>
                  </a:moveTo>
                  <a:cubicBezTo>
                    <a:pt x="1377" y="2541"/>
                    <a:pt x="1399" y="2568"/>
                    <a:pt x="1409" y="2600"/>
                  </a:cubicBezTo>
                  <a:cubicBezTo>
                    <a:pt x="1388" y="2627"/>
                    <a:pt x="1372" y="2654"/>
                    <a:pt x="1350" y="2675"/>
                  </a:cubicBezTo>
                  <a:lnTo>
                    <a:pt x="1302" y="2579"/>
                  </a:lnTo>
                  <a:lnTo>
                    <a:pt x="1350" y="2519"/>
                  </a:lnTo>
                  <a:close/>
                  <a:moveTo>
                    <a:pt x="1194" y="2718"/>
                  </a:moveTo>
                  <a:cubicBezTo>
                    <a:pt x="1216" y="2740"/>
                    <a:pt x="1237" y="2767"/>
                    <a:pt x="1248" y="2788"/>
                  </a:cubicBezTo>
                  <a:cubicBezTo>
                    <a:pt x="1243" y="2794"/>
                    <a:pt x="1243" y="2799"/>
                    <a:pt x="1237" y="2799"/>
                  </a:cubicBezTo>
                  <a:cubicBezTo>
                    <a:pt x="1216" y="2837"/>
                    <a:pt x="1194" y="2864"/>
                    <a:pt x="1167" y="2880"/>
                  </a:cubicBezTo>
                  <a:lnTo>
                    <a:pt x="1130" y="2799"/>
                  </a:lnTo>
                  <a:lnTo>
                    <a:pt x="1194" y="2718"/>
                  </a:lnTo>
                  <a:close/>
                  <a:moveTo>
                    <a:pt x="2968" y="3003"/>
                  </a:moveTo>
                  <a:lnTo>
                    <a:pt x="2968" y="3003"/>
                  </a:lnTo>
                  <a:cubicBezTo>
                    <a:pt x="2985" y="3019"/>
                    <a:pt x="2990" y="3041"/>
                    <a:pt x="2985" y="3068"/>
                  </a:cubicBezTo>
                  <a:lnTo>
                    <a:pt x="2974" y="3089"/>
                  </a:lnTo>
                  <a:lnTo>
                    <a:pt x="2968" y="3089"/>
                  </a:lnTo>
                  <a:lnTo>
                    <a:pt x="2968" y="3084"/>
                  </a:lnTo>
                  <a:cubicBezTo>
                    <a:pt x="2974" y="3057"/>
                    <a:pt x="2974" y="3030"/>
                    <a:pt x="2968" y="3003"/>
                  </a:cubicBezTo>
                  <a:close/>
                  <a:moveTo>
                    <a:pt x="1011" y="2933"/>
                  </a:moveTo>
                  <a:cubicBezTo>
                    <a:pt x="1022" y="2950"/>
                    <a:pt x="1033" y="2955"/>
                    <a:pt x="1038" y="2971"/>
                  </a:cubicBezTo>
                  <a:cubicBezTo>
                    <a:pt x="1054" y="2976"/>
                    <a:pt x="1060" y="2987"/>
                    <a:pt x="1065" y="3003"/>
                  </a:cubicBezTo>
                  <a:lnTo>
                    <a:pt x="1054" y="3014"/>
                  </a:lnTo>
                  <a:cubicBezTo>
                    <a:pt x="1028" y="3041"/>
                    <a:pt x="1006" y="3068"/>
                    <a:pt x="979" y="3095"/>
                  </a:cubicBezTo>
                  <a:lnTo>
                    <a:pt x="974" y="3095"/>
                  </a:lnTo>
                  <a:cubicBezTo>
                    <a:pt x="958" y="3068"/>
                    <a:pt x="947" y="3041"/>
                    <a:pt x="947" y="3009"/>
                  </a:cubicBezTo>
                  <a:lnTo>
                    <a:pt x="1011" y="2933"/>
                  </a:lnTo>
                  <a:close/>
                  <a:moveTo>
                    <a:pt x="2813" y="2982"/>
                  </a:moveTo>
                  <a:cubicBezTo>
                    <a:pt x="2818" y="2987"/>
                    <a:pt x="2829" y="3003"/>
                    <a:pt x="2834" y="3014"/>
                  </a:cubicBezTo>
                  <a:cubicBezTo>
                    <a:pt x="2850" y="3041"/>
                    <a:pt x="2866" y="3084"/>
                    <a:pt x="2915" y="3095"/>
                  </a:cubicBezTo>
                  <a:cubicBezTo>
                    <a:pt x="2893" y="3106"/>
                    <a:pt x="2882" y="3116"/>
                    <a:pt x="2866" y="3132"/>
                  </a:cubicBezTo>
                  <a:cubicBezTo>
                    <a:pt x="2856" y="3143"/>
                    <a:pt x="2839" y="3149"/>
                    <a:pt x="2834" y="3159"/>
                  </a:cubicBezTo>
                  <a:cubicBezTo>
                    <a:pt x="2833" y="3160"/>
                    <a:pt x="2833" y="3160"/>
                    <a:pt x="2832" y="3160"/>
                  </a:cubicBezTo>
                  <a:cubicBezTo>
                    <a:pt x="2827" y="3160"/>
                    <a:pt x="2822" y="3147"/>
                    <a:pt x="2813" y="3138"/>
                  </a:cubicBezTo>
                  <a:cubicBezTo>
                    <a:pt x="2807" y="3122"/>
                    <a:pt x="2802" y="3116"/>
                    <a:pt x="2802" y="3106"/>
                  </a:cubicBezTo>
                  <a:cubicBezTo>
                    <a:pt x="2786" y="3089"/>
                    <a:pt x="2780" y="3068"/>
                    <a:pt x="2769" y="3052"/>
                  </a:cubicBezTo>
                  <a:cubicBezTo>
                    <a:pt x="2769" y="3041"/>
                    <a:pt x="2759" y="3041"/>
                    <a:pt x="2759" y="3036"/>
                  </a:cubicBezTo>
                  <a:lnTo>
                    <a:pt x="2813" y="2982"/>
                  </a:lnTo>
                  <a:close/>
                  <a:moveTo>
                    <a:pt x="1103" y="197"/>
                  </a:moveTo>
                  <a:cubicBezTo>
                    <a:pt x="1146" y="251"/>
                    <a:pt x="1173" y="321"/>
                    <a:pt x="1200" y="380"/>
                  </a:cubicBezTo>
                  <a:cubicBezTo>
                    <a:pt x="1221" y="482"/>
                    <a:pt x="1264" y="579"/>
                    <a:pt x="1296" y="670"/>
                  </a:cubicBezTo>
                  <a:cubicBezTo>
                    <a:pt x="1307" y="713"/>
                    <a:pt x="1329" y="756"/>
                    <a:pt x="1345" y="799"/>
                  </a:cubicBezTo>
                  <a:lnTo>
                    <a:pt x="1388" y="912"/>
                  </a:lnTo>
                  <a:cubicBezTo>
                    <a:pt x="1431" y="1020"/>
                    <a:pt x="1468" y="1127"/>
                    <a:pt x="1517" y="1235"/>
                  </a:cubicBezTo>
                  <a:cubicBezTo>
                    <a:pt x="1538" y="1283"/>
                    <a:pt x="1565" y="1337"/>
                    <a:pt x="1614" y="1390"/>
                  </a:cubicBezTo>
                  <a:cubicBezTo>
                    <a:pt x="1639" y="1426"/>
                    <a:pt x="1669" y="1446"/>
                    <a:pt x="1702" y="1446"/>
                  </a:cubicBezTo>
                  <a:cubicBezTo>
                    <a:pt x="1725" y="1446"/>
                    <a:pt x="1749" y="1437"/>
                    <a:pt x="1775" y="1417"/>
                  </a:cubicBezTo>
                  <a:cubicBezTo>
                    <a:pt x="1829" y="1380"/>
                    <a:pt x="1882" y="1342"/>
                    <a:pt x="1925" y="1294"/>
                  </a:cubicBezTo>
                  <a:cubicBezTo>
                    <a:pt x="2076" y="1143"/>
                    <a:pt x="2216" y="987"/>
                    <a:pt x="2366" y="826"/>
                  </a:cubicBezTo>
                  <a:lnTo>
                    <a:pt x="2485" y="692"/>
                  </a:lnTo>
                  <a:cubicBezTo>
                    <a:pt x="2511" y="659"/>
                    <a:pt x="2544" y="622"/>
                    <a:pt x="2571" y="595"/>
                  </a:cubicBezTo>
                  <a:cubicBezTo>
                    <a:pt x="2614" y="546"/>
                    <a:pt x="2662" y="503"/>
                    <a:pt x="2700" y="455"/>
                  </a:cubicBezTo>
                  <a:cubicBezTo>
                    <a:pt x="2721" y="433"/>
                    <a:pt x="2743" y="423"/>
                    <a:pt x="2759" y="401"/>
                  </a:cubicBezTo>
                  <a:lnTo>
                    <a:pt x="2775" y="390"/>
                  </a:lnTo>
                  <a:cubicBezTo>
                    <a:pt x="2861" y="433"/>
                    <a:pt x="2920" y="503"/>
                    <a:pt x="2985" y="573"/>
                  </a:cubicBezTo>
                  <a:cubicBezTo>
                    <a:pt x="2963" y="638"/>
                    <a:pt x="2920" y="681"/>
                    <a:pt x="2882" y="729"/>
                  </a:cubicBezTo>
                  <a:lnTo>
                    <a:pt x="2877" y="745"/>
                  </a:lnTo>
                  <a:cubicBezTo>
                    <a:pt x="2646" y="998"/>
                    <a:pt x="2399" y="1235"/>
                    <a:pt x="2167" y="1455"/>
                  </a:cubicBezTo>
                  <a:lnTo>
                    <a:pt x="2135" y="1487"/>
                  </a:lnTo>
                  <a:lnTo>
                    <a:pt x="2054" y="1573"/>
                  </a:lnTo>
                  <a:cubicBezTo>
                    <a:pt x="1995" y="1632"/>
                    <a:pt x="1979" y="1708"/>
                    <a:pt x="2017" y="1778"/>
                  </a:cubicBezTo>
                  <a:cubicBezTo>
                    <a:pt x="2054" y="1858"/>
                    <a:pt x="2087" y="1928"/>
                    <a:pt x="2130" y="1982"/>
                  </a:cubicBezTo>
                  <a:cubicBezTo>
                    <a:pt x="2205" y="2089"/>
                    <a:pt x="2275" y="2197"/>
                    <a:pt x="2350" y="2299"/>
                  </a:cubicBezTo>
                  <a:cubicBezTo>
                    <a:pt x="2404" y="2380"/>
                    <a:pt x="2463" y="2460"/>
                    <a:pt x="2517" y="2541"/>
                  </a:cubicBezTo>
                  <a:cubicBezTo>
                    <a:pt x="2565" y="2606"/>
                    <a:pt x="2608" y="2675"/>
                    <a:pt x="2651" y="2740"/>
                  </a:cubicBezTo>
                  <a:lnTo>
                    <a:pt x="2700" y="2815"/>
                  </a:lnTo>
                  <a:cubicBezTo>
                    <a:pt x="2624" y="2917"/>
                    <a:pt x="2528" y="3014"/>
                    <a:pt x="2425" y="3079"/>
                  </a:cubicBezTo>
                  <a:cubicBezTo>
                    <a:pt x="2356" y="3009"/>
                    <a:pt x="2296" y="2928"/>
                    <a:pt x="2237" y="2815"/>
                  </a:cubicBezTo>
                  <a:cubicBezTo>
                    <a:pt x="2194" y="2735"/>
                    <a:pt x="2151" y="2654"/>
                    <a:pt x="2108" y="2573"/>
                  </a:cubicBezTo>
                  <a:cubicBezTo>
                    <a:pt x="2054" y="2466"/>
                    <a:pt x="1995" y="2358"/>
                    <a:pt x="1942" y="2256"/>
                  </a:cubicBezTo>
                  <a:cubicBezTo>
                    <a:pt x="1909" y="2192"/>
                    <a:pt x="1861" y="2122"/>
                    <a:pt x="1807" y="2046"/>
                  </a:cubicBezTo>
                  <a:cubicBezTo>
                    <a:pt x="1775" y="2003"/>
                    <a:pt x="1726" y="1976"/>
                    <a:pt x="1667" y="1966"/>
                  </a:cubicBezTo>
                  <a:cubicBezTo>
                    <a:pt x="1661" y="1965"/>
                    <a:pt x="1654" y="1965"/>
                    <a:pt x="1648" y="1965"/>
                  </a:cubicBezTo>
                  <a:cubicBezTo>
                    <a:pt x="1591" y="1965"/>
                    <a:pt x="1539" y="1985"/>
                    <a:pt x="1495" y="2014"/>
                  </a:cubicBezTo>
                  <a:cubicBezTo>
                    <a:pt x="1468" y="2036"/>
                    <a:pt x="1452" y="2063"/>
                    <a:pt x="1436" y="2073"/>
                  </a:cubicBezTo>
                  <a:cubicBezTo>
                    <a:pt x="1372" y="2154"/>
                    <a:pt x="1307" y="2229"/>
                    <a:pt x="1243" y="2310"/>
                  </a:cubicBezTo>
                  <a:cubicBezTo>
                    <a:pt x="1130" y="2444"/>
                    <a:pt x="1006" y="2584"/>
                    <a:pt x="899" y="2735"/>
                  </a:cubicBezTo>
                  <a:cubicBezTo>
                    <a:pt x="823" y="2831"/>
                    <a:pt x="737" y="2933"/>
                    <a:pt x="657" y="3036"/>
                  </a:cubicBezTo>
                  <a:cubicBezTo>
                    <a:pt x="624" y="3079"/>
                    <a:pt x="592" y="3116"/>
                    <a:pt x="549" y="3154"/>
                  </a:cubicBezTo>
                  <a:lnTo>
                    <a:pt x="528" y="3175"/>
                  </a:lnTo>
                  <a:cubicBezTo>
                    <a:pt x="442" y="3111"/>
                    <a:pt x="377" y="3030"/>
                    <a:pt x="307" y="2950"/>
                  </a:cubicBezTo>
                  <a:lnTo>
                    <a:pt x="275" y="2907"/>
                  </a:lnTo>
                  <a:cubicBezTo>
                    <a:pt x="270" y="2896"/>
                    <a:pt x="259" y="2880"/>
                    <a:pt x="275" y="2874"/>
                  </a:cubicBezTo>
                  <a:lnTo>
                    <a:pt x="280" y="2858"/>
                  </a:lnTo>
                  <a:cubicBezTo>
                    <a:pt x="307" y="2821"/>
                    <a:pt x="329" y="2778"/>
                    <a:pt x="361" y="2745"/>
                  </a:cubicBezTo>
                  <a:cubicBezTo>
                    <a:pt x="657" y="2412"/>
                    <a:pt x="888" y="2154"/>
                    <a:pt x="1103" y="1912"/>
                  </a:cubicBezTo>
                  <a:cubicBezTo>
                    <a:pt x="1237" y="1767"/>
                    <a:pt x="1248" y="1745"/>
                    <a:pt x="1302" y="1611"/>
                  </a:cubicBezTo>
                  <a:lnTo>
                    <a:pt x="1307" y="1589"/>
                  </a:lnTo>
                  <a:lnTo>
                    <a:pt x="1296" y="1579"/>
                  </a:lnTo>
                  <a:cubicBezTo>
                    <a:pt x="1264" y="1541"/>
                    <a:pt x="1243" y="1498"/>
                    <a:pt x="1237" y="1450"/>
                  </a:cubicBezTo>
                  <a:cubicBezTo>
                    <a:pt x="1210" y="1283"/>
                    <a:pt x="1167" y="1084"/>
                    <a:pt x="1119" y="896"/>
                  </a:cubicBezTo>
                  <a:cubicBezTo>
                    <a:pt x="1092" y="804"/>
                    <a:pt x="1060" y="718"/>
                    <a:pt x="1028" y="627"/>
                  </a:cubicBezTo>
                  <a:cubicBezTo>
                    <a:pt x="1022" y="600"/>
                    <a:pt x="1006" y="584"/>
                    <a:pt x="1001" y="557"/>
                  </a:cubicBezTo>
                  <a:cubicBezTo>
                    <a:pt x="979" y="493"/>
                    <a:pt x="952" y="433"/>
                    <a:pt x="925" y="374"/>
                  </a:cubicBezTo>
                  <a:cubicBezTo>
                    <a:pt x="920" y="353"/>
                    <a:pt x="904" y="331"/>
                    <a:pt x="899" y="315"/>
                  </a:cubicBezTo>
                  <a:cubicBezTo>
                    <a:pt x="968" y="267"/>
                    <a:pt x="1033" y="235"/>
                    <a:pt x="1103" y="197"/>
                  </a:cubicBezTo>
                  <a:close/>
                  <a:moveTo>
                    <a:pt x="834" y="3149"/>
                  </a:moveTo>
                  <a:lnTo>
                    <a:pt x="872" y="3218"/>
                  </a:lnTo>
                  <a:lnTo>
                    <a:pt x="823" y="3272"/>
                  </a:lnTo>
                  <a:lnTo>
                    <a:pt x="791" y="3197"/>
                  </a:lnTo>
                  <a:cubicBezTo>
                    <a:pt x="796" y="3186"/>
                    <a:pt x="813" y="3170"/>
                    <a:pt x="818" y="3165"/>
                  </a:cubicBezTo>
                  <a:cubicBezTo>
                    <a:pt x="818" y="3159"/>
                    <a:pt x="823" y="3159"/>
                    <a:pt x="834" y="3149"/>
                  </a:cubicBezTo>
                  <a:close/>
                  <a:moveTo>
                    <a:pt x="2651" y="3138"/>
                  </a:moveTo>
                  <a:lnTo>
                    <a:pt x="2667" y="3149"/>
                  </a:lnTo>
                  <a:cubicBezTo>
                    <a:pt x="2694" y="3186"/>
                    <a:pt x="2721" y="3213"/>
                    <a:pt x="2743" y="3245"/>
                  </a:cubicBezTo>
                  <a:lnTo>
                    <a:pt x="2743" y="3267"/>
                  </a:lnTo>
                  <a:lnTo>
                    <a:pt x="2689" y="3294"/>
                  </a:lnTo>
                  <a:cubicBezTo>
                    <a:pt x="2667" y="3251"/>
                    <a:pt x="2646" y="3202"/>
                    <a:pt x="2624" y="3149"/>
                  </a:cubicBezTo>
                  <a:lnTo>
                    <a:pt x="2651" y="3138"/>
                  </a:lnTo>
                  <a:close/>
                  <a:moveTo>
                    <a:pt x="2554" y="3304"/>
                  </a:moveTo>
                  <a:cubicBezTo>
                    <a:pt x="2565" y="3321"/>
                    <a:pt x="2571" y="3337"/>
                    <a:pt x="2587" y="3353"/>
                  </a:cubicBezTo>
                  <a:lnTo>
                    <a:pt x="2597" y="3374"/>
                  </a:lnTo>
                  <a:lnTo>
                    <a:pt x="2592" y="3385"/>
                  </a:lnTo>
                  <a:cubicBezTo>
                    <a:pt x="2571" y="3353"/>
                    <a:pt x="2560" y="3326"/>
                    <a:pt x="2554" y="3304"/>
                  </a:cubicBezTo>
                  <a:close/>
                  <a:moveTo>
                    <a:pt x="673" y="3321"/>
                  </a:moveTo>
                  <a:cubicBezTo>
                    <a:pt x="689" y="3331"/>
                    <a:pt x="705" y="3353"/>
                    <a:pt x="716" y="3380"/>
                  </a:cubicBezTo>
                  <a:lnTo>
                    <a:pt x="683" y="3412"/>
                  </a:lnTo>
                  <a:cubicBezTo>
                    <a:pt x="673" y="3390"/>
                    <a:pt x="657" y="3369"/>
                    <a:pt x="651" y="3337"/>
                  </a:cubicBezTo>
                  <a:lnTo>
                    <a:pt x="673" y="3321"/>
                  </a:lnTo>
                  <a:close/>
                  <a:moveTo>
                    <a:pt x="1232" y="1"/>
                  </a:moveTo>
                  <a:cubicBezTo>
                    <a:pt x="1216" y="1"/>
                    <a:pt x="1199" y="3"/>
                    <a:pt x="1183" y="9"/>
                  </a:cubicBezTo>
                  <a:cubicBezTo>
                    <a:pt x="1114" y="30"/>
                    <a:pt x="1060" y="57"/>
                    <a:pt x="1011" y="84"/>
                  </a:cubicBezTo>
                  <a:cubicBezTo>
                    <a:pt x="952" y="122"/>
                    <a:pt x="899" y="154"/>
                    <a:pt x="845" y="186"/>
                  </a:cubicBezTo>
                  <a:cubicBezTo>
                    <a:pt x="818" y="202"/>
                    <a:pt x="796" y="218"/>
                    <a:pt x="770" y="235"/>
                  </a:cubicBezTo>
                  <a:cubicBezTo>
                    <a:pt x="646" y="315"/>
                    <a:pt x="624" y="347"/>
                    <a:pt x="657" y="498"/>
                  </a:cubicBezTo>
                  <a:cubicBezTo>
                    <a:pt x="657" y="503"/>
                    <a:pt x="657" y="509"/>
                    <a:pt x="662" y="514"/>
                  </a:cubicBezTo>
                  <a:lnTo>
                    <a:pt x="662" y="525"/>
                  </a:lnTo>
                  <a:cubicBezTo>
                    <a:pt x="726" y="751"/>
                    <a:pt x="791" y="971"/>
                    <a:pt x="877" y="1175"/>
                  </a:cubicBezTo>
                  <a:cubicBezTo>
                    <a:pt x="925" y="1283"/>
                    <a:pt x="958" y="1390"/>
                    <a:pt x="1006" y="1503"/>
                  </a:cubicBezTo>
                  <a:cubicBezTo>
                    <a:pt x="1022" y="1552"/>
                    <a:pt x="1038" y="1589"/>
                    <a:pt x="1054" y="1638"/>
                  </a:cubicBezTo>
                  <a:lnTo>
                    <a:pt x="1011" y="1692"/>
                  </a:lnTo>
                  <a:cubicBezTo>
                    <a:pt x="974" y="1740"/>
                    <a:pt x="931" y="1794"/>
                    <a:pt x="888" y="1842"/>
                  </a:cubicBezTo>
                  <a:cubicBezTo>
                    <a:pt x="807" y="1933"/>
                    <a:pt x="716" y="2025"/>
                    <a:pt x="635" y="2122"/>
                  </a:cubicBezTo>
                  <a:cubicBezTo>
                    <a:pt x="538" y="2229"/>
                    <a:pt x="442" y="2342"/>
                    <a:pt x="339" y="2450"/>
                  </a:cubicBezTo>
                  <a:cubicBezTo>
                    <a:pt x="270" y="2541"/>
                    <a:pt x="189" y="2632"/>
                    <a:pt x="97" y="2740"/>
                  </a:cubicBezTo>
                  <a:cubicBezTo>
                    <a:pt x="65" y="2783"/>
                    <a:pt x="44" y="2821"/>
                    <a:pt x="28" y="2858"/>
                  </a:cubicBezTo>
                  <a:cubicBezTo>
                    <a:pt x="1" y="2907"/>
                    <a:pt x="6" y="2966"/>
                    <a:pt x="38" y="3009"/>
                  </a:cubicBezTo>
                  <a:cubicBezTo>
                    <a:pt x="135" y="3122"/>
                    <a:pt x="248" y="3235"/>
                    <a:pt x="382" y="3358"/>
                  </a:cubicBezTo>
                  <a:cubicBezTo>
                    <a:pt x="393" y="3364"/>
                    <a:pt x="409" y="3380"/>
                    <a:pt x="420" y="3380"/>
                  </a:cubicBezTo>
                  <a:cubicBezTo>
                    <a:pt x="463" y="3380"/>
                    <a:pt x="485" y="3412"/>
                    <a:pt x="517" y="3460"/>
                  </a:cubicBezTo>
                  <a:cubicBezTo>
                    <a:pt x="522" y="3471"/>
                    <a:pt x="538" y="3487"/>
                    <a:pt x="544" y="3493"/>
                  </a:cubicBezTo>
                  <a:cubicBezTo>
                    <a:pt x="549" y="3498"/>
                    <a:pt x="554" y="3514"/>
                    <a:pt x="565" y="3519"/>
                  </a:cubicBezTo>
                  <a:cubicBezTo>
                    <a:pt x="571" y="3536"/>
                    <a:pt x="576" y="3546"/>
                    <a:pt x="592" y="3562"/>
                  </a:cubicBezTo>
                  <a:lnTo>
                    <a:pt x="619" y="3606"/>
                  </a:lnTo>
                  <a:lnTo>
                    <a:pt x="646" y="3595"/>
                  </a:lnTo>
                  <a:cubicBezTo>
                    <a:pt x="726" y="3552"/>
                    <a:pt x="786" y="3493"/>
                    <a:pt x="839" y="3439"/>
                  </a:cubicBezTo>
                  <a:lnTo>
                    <a:pt x="850" y="3428"/>
                  </a:lnTo>
                  <a:cubicBezTo>
                    <a:pt x="952" y="3321"/>
                    <a:pt x="1054" y="3202"/>
                    <a:pt x="1157" y="3095"/>
                  </a:cubicBezTo>
                  <a:cubicBezTo>
                    <a:pt x="1200" y="3052"/>
                    <a:pt x="1243" y="2998"/>
                    <a:pt x="1291" y="2950"/>
                  </a:cubicBezTo>
                  <a:lnTo>
                    <a:pt x="1302" y="2933"/>
                  </a:lnTo>
                  <a:cubicBezTo>
                    <a:pt x="1323" y="2907"/>
                    <a:pt x="1334" y="2896"/>
                    <a:pt x="1361" y="2896"/>
                  </a:cubicBezTo>
                  <a:cubicBezTo>
                    <a:pt x="1382" y="2896"/>
                    <a:pt x="1404" y="2874"/>
                    <a:pt x="1404" y="2869"/>
                  </a:cubicBezTo>
                  <a:cubicBezTo>
                    <a:pt x="1409" y="2853"/>
                    <a:pt x="1415" y="2842"/>
                    <a:pt x="1415" y="2831"/>
                  </a:cubicBezTo>
                  <a:cubicBezTo>
                    <a:pt x="1415" y="2815"/>
                    <a:pt x="1425" y="2799"/>
                    <a:pt x="1442" y="2783"/>
                  </a:cubicBezTo>
                  <a:cubicBezTo>
                    <a:pt x="1458" y="2767"/>
                    <a:pt x="1463" y="2761"/>
                    <a:pt x="1468" y="2745"/>
                  </a:cubicBezTo>
                  <a:lnTo>
                    <a:pt x="1517" y="2697"/>
                  </a:lnTo>
                  <a:cubicBezTo>
                    <a:pt x="1544" y="2681"/>
                    <a:pt x="1571" y="2654"/>
                    <a:pt x="1592" y="2611"/>
                  </a:cubicBezTo>
                  <a:cubicBezTo>
                    <a:pt x="1603" y="2579"/>
                    <a:pt x="1630" y="2552"/>
                    <a:pt x="1657" y="2525"/>
                  </a:cubicBezTo>
                  <a:cubicBezTo>
                    <a:pt x="1673" y="2514"/>
                    <a:pt x="1678" y="2498"/>
                    <a:pt x="1694" y="2487"/>
                  </a:cubicBezTo>
                  <a:lnTo>
                    <a:pt x="1721" y="2460"/>
                  </a:lnTo>
                  <a:lnTo>
                    <a:pt x="1726" y="2466"/>
                  </a:lnTo>
                  <a:cubicBezTo>
                    <a:pt x="1737" y="2493"/>
                    <a:pt x="1753" y="2519"/>
                    <a:pt x="1775" y="2546"/>
                  </a:cubicBezTo>
                  <a:lnTo>
                    <a:pt x="1834" y="2665"/>
                  </a:lnTo>
                  <a:cubicBezTo>
                    <a:pt x="1866" y="2740"/>
                    <a:pt x="1909" y="2810"/>
                    <a:pt x="1947" y="2880"/>
                  </a:cubicBezTo>
                  <a:cubicBezTo>
                    <a:pt x="1995" y="2971"/>
                    <a:pt x="2049" y="3041"/>
                    <a:pt x="2087" y="3111"/>
                  </a:cubicBezTo>
                  <a:cubicBezTo>
                    <a:pt x="2130" y="3170"/>
                    <a:pt x="2189" y="3245"/>
                    <a:pt x="2275" y="3278"/>
                  </a:cubicBezTo>
                  <a:lnTo>
                    <a:pt x="2286" y="3299"/>
                  </a:lnTo>
                  <a:cubicBezTo>
                    <a:pt x="2296" y="3321"/>
                    <a:pt x="2302" y="3337"/>
                    <a:pt x="2318" y="3358"/>
                  </a:cubicBezTo>
                  <a:cubicBezTo>
                    <a:pt x="2329" y="3385"/>
                    <a:pt x="2350" y="3412"/>
                    <a:pt x="2372" y="3439"/>
                  </a:cubicBezTo>
                  <a:cubicBezTo>
                    <a:pt x="2399" y="3471"/>
                    <a:pt x="2425" y="3498"/>
                    <a:pt x="2447" y="3519"/>
                  </a:cubicBezTo>
                  <a:cubicBezTo>
                    <a:pt x="2466" y="3539"/>
                    <a:pt x="2487" y="3547"/>
                    <a:pt x="2508" y="3547"/>
                  </a:cubicBezTo>
                  <a:cubicBezTo>
                    <a:pt x="2534" y="3547"/>
                    <a:pt x="2560" y="3535"/>
                    <a:pt x="2587" y="3514"/>
                  </a:cubicBezTo>
                  <a:cubicBezTo>
                    <a:pt x="2597" y="3498"/>
                    <a:pt x="2608" y="3482"/>
                    <a:pt x="2614" y="3466"/>
                  </a:cubicBezTo>
                  <a:lnTo>
                    <a:pt x="2614" y="3460"/>
                  </a:lnTo>
                  <a:cubicBezTo>
                    <a:pt x="2678" y="3433"/>
                    <a:pt x="2732" y="3385"/>
                    <a:pt x="2780" y="3321"/>
                  </a:cubicBezTo>
                  <a:cubicBezTo>
                    <a:pt x="2856" y="3278"/>
                    <a:pt x="2909" y="3218"/>
                    <a:pt x="2963" y="3165"/>
                  </a:cubicBezTo>
                  <a:lnTo>
                    <a:pt x="3022" y="3106"/>
                  </a:lnTo>
                  <a:cubicBezTo>
                    <a:pt x="3065" y="3084"/>
                    <a:pt x="3092" y="3057"/>
                    <a:pt x="3103" y="3025"/>
                  </a:cubicBezTo>
                  <a:cubicBezTo>
                    <a:pt x="3119" y="2987"/>
                    <a:pt x="3097" y="2955"/>
                    <a:pt x="3081" y="2923"/>
                  </a:cubicBezTo>
                  <a:cubicBezTo>
                    <a:pt x="3049" y="2864"/>
                    <a:pt x="3011" y="2810"/>
                    <a:pt x="2974" y="2756"/>
                  </a:cubicBezTo>
                  <a:lnTo>
                    <a:pt x="2942" y="2708"/>
                  </a:lnTo>
                  <a:cubicBezTo>
                    <a:pt x="2931" y="2686"/>
                    <a:pt x="2915" y="2665"/>
                    <a:pt x="2904" y="2654"/>
                  </a:cubicBezTo>
                  <a:cubicBezTo>
                    <a:pt x="2888" y="2638"/>
                    <a:pt x="2877" y="2622"/>
                    <a:pt x="2861" y="2606"/>
                  </a:cubicBezTo>
                  <a:cubicBezTo>
                    <a:pt x="2850" y="2584"/>
                    <a:pt x="2834" y="2563"/>
                    <a:pt x="2823" y="2541"/>
                  </a:cubicBezTo>
                  <a:cubicBezTo>
                    <a:pt x="2802" y="2514"/>
                    <a:pt x="2786" y="2487"/>
                    <a:pt x="2769" y="2455"/>
                  </a:cubicBezTo>
                  <a:cubicBezTo>
                    <a:pt x="2705" y="2374"/>
                    <a:pt x="2646" y="2288"/>
                    <a:pt x="2587" y="2208"/>
                  </a:cubicBezTo>
                  <a:cubicBezTo>
                    <a:pt x="2538" y="2143"/>
                    <a:pt x="2490" y="2079"/>
                    <a:pt x="2436" y="2014"/>
                  </a:cubicBezTo>
                  <a:lnTo>
                    <a:pt x="2420" y="1993"/>
                  </a:lnTo>
                  <a:cubicBezTo>
                    <a:pt x="2382" y="1955"/>
                    <a:pt x="2356" y="1912"/>
                    <a:pt x="2339" y="1874"/>
                  </a:cubicBezTo>
                  <a:lnTo>
                    <a:pt x="2458" y="1751"/>
                  </a:lnTo>
                  <a:cubicBezTo>
                    <a:pt x="2538" y="1670"/>
                    <a:pt x="2619" y="1600"/>
                    <a:pt x="2700" y="1520"/>
                  </a:cubicBezTo>
                  <a:cubicBezTo>
                    <a:pt x="2877" y="1342"/>
                    <a:pt x="3054" y="1154"/>
                    <a:pt x="3259" y="955"/>
                  </a:cubicBezTo>
                  <a:lnTo>
                    <a:pt x="3269" y="939"/>
                  </a:lnTo>
                  <a:cubicBezTo>
                    <a:pt x="3307" y="912"/>
                    <a:pt x="3339" y="874"/>
                    <a:pt x="3345" y="810"/>
                  </a:cubicBezTo>
                  <a:lnTo>
                    <a:pt x="3345" y="799"/>
                  </a:lnTo>
                  <a:lnTo>
                    <a:pt x="3312" y="767"/>
                  </a:lnTo>
                  <a:cubicBezTo>
                    <a:pt x="3318" y="729"/>
                    <a:pt x="3296" y="713"/>
                    <a:pt x="3286" y="686"/>
                  </a:cubicBezTo>
                  <a:lnTo>
                    <a:pt x="3269" y="670"/>
                  </a:lnTo>
                  <a:cubicBezTo>
                    <a:pt x="3259" y="659"/>
                    <a:pt x="3243" y="643"/>
                    <a:pt x="3237" y="632"/>
                  </a:cubicBezTo>
                  <a:cubicBezTo>
                    <a:pt x="3151" y="450"/>
                    <a:pt x="2990" y="347"/>
                    <a:pt x="2861" y="288"/>
                  </a:cubicBezTo>
                  <a:cubicBezTo>
                    <a:pt x="2823" y="267"/>
                    <a:pt x="2775" y="261"/>
                    <a:pt x="2726" y="245"/>
                  </a:cubicBezTo>
                  <a:cubicBezTo>
                    <a:pt x="2715" y="243"/>
                    <a:pt x="2704" y="243"/>
                    <a:pt x="2694" y="243"/>
                  </a:cubicBezTo>
                  <a:cubicBezTo>
                    <a:pt x="2643" y="243"/>
                    <a:pt x="2600" y="263"/>
                    <a:pt x="2560" y="294"/>
                  </a:cubicBezTo>
                  <a:lnTo>
                    <a:pt x="2554" y="299"/>
                  </a:lnTo>
                  <a:cubicBezTo>
                    <a:pt x="2517" y="337"/>
                    <a:pt x="2485" y="369"/>
                    <a:pt x="2458" y="401"/>
                  </a:cubicBezTo>
                  <a:lnTo>
                    <a:pt x="2151" y="745"/>
                  </a:lnTo>
                  <a:cubicBezTo>
                    <a:pt x="2033" y="874"/>
                    <a:pt x="1920" y="993"/>
                    <a:pt x="1807" y="1122"/>
                  </a:cubicBezTo>
                  <a:cubicBezTo>
                    <a:pt x="1791" y="1143"/>
                    <a:pt x="1775" y="1154"/>
                    <a:pt x="1753" y="1175"/>
                  </a:cubicBezTo>
                  <a:cubicBezTo>
                    <a:pt x="1748" y="1159"/>
                    <a:pt x="1737" y="1143"/>
                    <a:pt x="1737" y="1127"/>
                  </a:cubicBezTo>
                  <a:cubicBezTo>
                    <a:pt x="1721" y="1052"/>
                    <a:pt x="1700" y="976"/>
                    <a:pt x="1678" y="912"/>
                  </a:cubicBezTo>
                  <a:lnTo>
                    <a:pt x="1651" y="815"/>
                  </a:lnTo>
                  <a:cubicBezTo>
                    <a:pt x="1592" y="611"/>
                    <a:pt x="1533" y="433"/>
                    <a:pt x="1463" y="278"/>
                  </a:cubicBezTo>
                  <a:cubicBezTo>
                    <a:pt x="1431" y="213"/>
                    <a:pt x="1399" y="143"/>
                    <a:pt x="1356" y="79"/>
                  </a:cubicBezTo>
                  <a:cubicBezTo>
                    <a:pt x="1327" y="26"/>
                    <a:pt x="1280" y="1"/>
                    <a:pt x="1232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8"/>
            <p:cNvSpPr/>
            <p:nvPr/>
          </p:nvSpPr>
          <p:spPr>
            <a:xfrm>
              <a:off x="1390450" y="148220"/>
              <a:ext cx="279250" cy="324574"/>
            </a:xfrm>
            <a:custGeom>
              <a:avLst/>
              <a:gdLst/>
              <a:ahLst/>
              <a:cxnLst/>
              <a:rect l="l" t="t" r="r" b="b"/>
              <a:pathLst>
                <a:path w="2926" h="3401" extrusionOk="0">
                  <a:moveTo>
                    <a:pt x="1533" y="1175"/>
                  </a:moveTo>
                  <a:cubicBezTo>
                    <a:pt x="1571" y="1175"/>
                    <a:pt x="1608" y="1191"/>
                    <a:pt x="1641" y="1207"/>
                  </a:cubicBezTo>
                  <a:cubicBezTo>
                    <a:pt x="1797" y="1304"/>
                    <a:pt x="1883" y="1422"/>
                    <a:pt x="1910" y="1573"/>
                  </a:cubicBezTo>
                  <a:cubicBezTo>
                    <a:pt x="1936" y="1707"/>
                    <a:pt x="1958" y="1852"/>
                    <a:pt x="1926" y="2008"/>
                  </a:cubicBezTo>
                  <a:cubicBezTo>
                    <a:pt x="1813" y="2083"/>
                    <a:pt x="1684" y="2132"/>
                    <a:pt x="1517" y="2143"/>
                  </a:cubicBezTo>
                  <a:cubicBezTo>
                    <a:pt x="1503" y="2145"/>
                    <a:pt x="1489" y="2146"/>
                    <a:pt x="1475" y="2146"/>
                  </a:cubicBezTo>
                  <a:cubicBezTo>
                    <a:pt x="1391" y="2146"/>
                    <a:pt x="1316" y="2104"/>
                    <a:pt x="1238" y="2035"/>
                  </a:cubicBezTo>
                  <a:cubicBezTo>
                    <a:pt x="1044" y="1852"/>
                    <a:pt x="1022" y="1626"/>
                    <a:pt x="1178" y="1406"/>
                  </a:cubicBezTo>
                  <a:cubicBezTo>
                    <a:pt x="1238" y="1325"/>
                    <a:pt x="1318" y="1256"/>
                    <a:pt x="1447" y="1196"/>
                  </a:cubicBezTo>
                  <a:cubicBezTo>
                    <a:pt x="1479" y="1180"/>
                    <a:pt x="1506" y="1175"/>
                    <a:pt x="1533" y="1175"/>
                  </a:cubicBezTo>
                  <a:close/>
                  <a:moveTo>
                    <a:pt x="2704" y="1"/>
                  </a:moveTo>
                  <a:cubicBezTo>
                    <a:pt x="2692" y="1"/>
                    <a:pt x="2682" y="5"/>
                    <a:pt x="2673" y="14"/>
                  </a:cubicBezTo>
                  <a:cubicBezTo>
                    <a:pt x="2651" y="24"/>
                    <a:pt x="2625" y="62"/>
                    <a:pt x="2630" y="89"/>
                  </a:cubicBezTo>
                  <a:cubicBezTo>
                    <a:pt x="2635" y="175"/>
                    <a:pt x="2651" y="261"/>
                    <a:pt x="2657" y="342"/>
                  </a:cubicBezTo>
                  <a:cubicBezTo>
                    <a:pt x="2705" y="691"/>
                    <a:pt x="2651" y="1040"/>
                    <a:pt x="2490" y="1395"/>
                  </a:cubicBezTo>
                  <a:cubicBezTo>
                    <a:pt x="2420" y="1546"/>
                    <a:pt x="2334" y="1664"/>
                    <a:pt x="2221" y="1782"/>
                  </a:cubicBezTo>
                  <a:lnTo>
                    <a:pt x="2221" y="1772"/>
                  </a:lnTo>
                  <a:cubicBezTo>
                    <a:pt x="2221" y="1745"/>
                    <a:pt x="2216" y="1729"/>
                    <a:pt x="2216" y="1702"/>
                  </a:cubicBezTo>
                  <a:cubicBezTo>
                    <a:pt x="2205" y="1648"/>
                    <a:pt x="2200" y="1600"/>
                    <a:pt x="2195" y="1546"/>
                  </a:cubicBezTo>
                  <a:cubicBezTo>
                    <a:pt x="2173" y="1438"/>
                    <a:pt x="2119" y="1336"/>
                    <a:pt x="2028" y="1250"/>
                  </a:cubicBezTo>
                  <a:cubicBezTo>
                    <a:pt x="1883" y="1121"/>
                    <a:pt x="1711" y="1046"/>
                    <a:pt x="1496" y="1035"/>
                  </a:cubicBezTo>
                  <a:cubicBezTo>
                    <a:pt x="1471" y="1033"/>
                    <a:pt x="1447" y="1032"/>
                    <a:pt x="1424" y="1032"/>
                  </a:cubicBezTo>
                  <a:cubicBezTo>
                    <a:pt x="1212" y="1032"/>
                    <a:pt x="1028" y="1118"/>
                    <a:pt x="883" y="1288"/>
                  </a:cubicBezTo>
                  <a:cubicBezTo>
                    <a:pt x="668" y="1530"/>
                    <a:pt x="673" y="1836"/>
                    <a:pt x="899" y="2057"/>
                  </a:cubicBezTo>
                  <a:cubicBezTo>
                    <a:pt x="926" y="2083"/>
                    <a:pt x="963" y="2116"/>
                    <a:pt x="1012" y="2143"/>
                  </a:cubicBezTo>
                  <a:cubicBezTo>
                    <a:pt x="1184" y="2250"/>
                    <a:pt x="1388" y="2309"/>
                    <a:pt x="1614" y="2309"/>
                  </a:cubicBezTo>
                  <a:cubicBezTo>
                    <a:pt x="1678" y="2309"/>
                    <a:pt x="1738" y="2304"/>
                    <a:pt x="1802" y="2304"/>
                  </a:cubicBezTo>
                  <a:cubicBezTo>
                    <a:pt x="1818" y="2304"/>
                    <a:pt x="1840" y="2304"/>
                    <a:pt x="1850" y="2299"/>
                  </a:cubicBezTo>
                  <a:lnTo>
                    <a:pt x="1850" y="2299"/>
                  </a:lnTo>
                  <a:lnTo>
                    <a:pt x="1829" y="2336"/>
                  </a:lnTo>
                  <a:cubicBezTo>
                    <a:pt x="1802" y="2385"/>
                    <a:pt x="1775" y="2433"/>
                    <a:pt x="1743" y="2476"/>
                  </a:cubicBezTo>
                  <a:cubicBezTo>
                    <a:pt x="1608" y="2659"/>
                    <a:pt x="1442" y="2809"/>
                    <a:pt x="1232" y="2928"/>
                  </a:cubicBezTo>
                  <a:cubicBezTo>
                    <a:pt x="979" y="3078"/>
                    <a:pt x="738" y="3164"/>
                    <a:pt x="479" y="3207"/>
                  </a:cubicBezTo>
                  <a:cubicBezTo>
                    <a:pt x="388" y="3218"/>
                    <a:pt x="297" y="3239"/>
                    <a:pt x="211" y="3250"/>
                  </a:cubicBezTo>
                  <a:cubicBezTo>
                    <a:pt x="162" y="3261"/>
                    <a:pt x="108" y="3272"/>
                    <a:pt x="55" y="3325"/>
                  </a:cubicBezTo>
                  <a:lnTo>
                    <a:pt x="1" y="3379"/>
                  </a:lnTo>
                  <a:lnTo>
                    <a:pt x="76" y="3385"/>
                  </a:lnTo>
                  <a:cubicBezTo>
                    <a:pt x="98" y="3385"/>
                    <a:pt x="119" y="3385"/>
                    <a:pt x="135" y="3395"/>
                  </a:cubicBezTo>
                  <a:cubicBezTo>
                    <a:pt x="173" y="3395"/>
                    <a:pt x="205" y="3401"/>
                    <a:pt x="232" y="3401"/>
                  </a:cubicBezTo>
                  <a:lnTo>
                    <a:pt x="238" y="3401"/>
                  </a:lnTo>
                  <a:cubicBezTo>
                    <a:pt x="522" y="3401"/>
                    <a:pt x="791" y="3352"/>
                    <a:pt x="1044" y="3261"/>
                  </a:cubicBezTo>
                  <a:cubicBezTo>
                    <a:pt x="1393" y="3126"/>
                    <a:pt x="1668" y="2949"/>
                    <a:pt x="1883" y="2712"/>
                  </a:cubicBezTo>
                  <a:cubicBezTo>
                    <a:pt x="1990" y="2600"/>
                    <a:pt x="2114" y="2444"/>
                    <a:pt x="2168" y="2245"/>
                  </a:cubicBezTo>
                  <a:cubicBezTo>
                    <a:pt x="2189" y="2175"/>
                    <a:pt x="2216" y="2132"/>
                    <a:pt x="2281" y="2083"/>
                  </a:cubicBezTo>
                  <a:cubicBezTo>
                    <a:pt x="2528" y="1901"/>
                    <a:pt x="2700" y="1653"/>
                    <a:pt x="2791" y="1352"/>
                  </a:cubicBezTo>
                  <a:cubicBezTo>
                    <a:pt x="2915" y="954"/>
                    <a:pt x="2926" y="562"/>
                    <a:pt x="2834" y="196"/>
                  </a:cubicBezTo>
                  <a:cubicBezTo>
                    <a:pt x="2818" y="143"/>
                    <a:pt x="2797" y="100"/>
                    <a:pt x="2781" y="46"/>
                  </a:cubicBezTo>
                  <a:cubicBezTo>
                    <a:pt x="2770" y="24"/>
                    <a:pt x="2754" y="14"/>
                    <a:pt x="2732" y="8"/>
                  </a:cubicBezTo>
                  <a:cubicBezTo>
                    <a:pt x="2722" y="3"/>
                    <a:pt x="2713" y="1"/>
                    <a:pt x="2704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8"/>
            <p:cNvSpPr/>
            <p:nvPr/>
          </p:nvSpPr>
          <p:spPr>
            <a:xfrm>
              <a:off x="904238" y="1150731"/>
              <a:ext cx="144150" cy="144094"/>
            </a:xfrm>
            <a:custGeom>
              <a:avLst/>
              <a:gdLst/>
              <a:ahLst/>
              <a:cxnLst/>
              <a:rect l="l" t="t" r="r" b="b"/>
              <a:pathLst>
                <a:path w="1007" h="1007" extrusionOk="0">
                  <a:moveTo>
                    <a:pt x="499" y="0"/>
                  </a:moveTo>
                  <a:cubicBezTo>
                    <a:pt x="467" y="0"/>
                    <a:pt x="432" y="22"/>
                    <a:pt x="429" y="56"/>
                  </a:cubicBezTo>
                  <a:cubicBezTo>
                    <a:pt x="424" y="136"/>
                    <a:pt x="424" y="212"/>
                    <a:pt x="424" y="292"/>
                  </a:cubicBezTo>
                  <a:cubicBezTo>
                    <a:pt x="311" y="298"/>
                    <a:pt x="193" y="303"/>
                    <a:pt x="85" y="325"/>
                  </a:cubicBezTo>
                  <a:cubicBezTo>
                    <a:pt x="0" y="335"/>
                    <a:pt x="20" y="486"/>
                    <a:pt x="102" y="486"/>
                  </a:cubicBezTo>
                  <a:cubicBezTo>
                    <a:pt x="104" y="486"/>
                    <a:pt x="105" y="486"/>
                    <a:pt x="106" y="486"/>
                  </a:cubicBezTo>
                  <a:cubicBezTo>
                    <a:pt x="160" y="483"/>
                    <a:pt x="213" y="482"/>
                    <a:pt x="264" y="482"/>
                  </a:cubicBezTo>
                  <a:cubicBezTo>
                    <a:pt x="316" y="482"/>
                    <a:pt x="367" y="483"/>
                    <a:pt x="418" y="486"/>
                  </a:cubicBezTo>
                  <a:cubicBezTo>
                    <a:pt x="408" y="502"/>
                    <a:pt x="408" y="534"/>
                    <a:pt x="408" y="550"/>
                  </a:cubicBezTo>
                  <a:cubicBezTo>
                    <a:pt x="408" y="690"/>
                    <a:pt x="397" y="835"/>
                    <a:pt x="461" y="959"/>
                  </a:cubicBezTo>
                  <a:cubicBezTo>
                    <a:pt x="479" y="993"/>
                    <a:pt x="509" y="1007"/>
                    <a:pt x="539" y="1007"/>
                  </a:cubicBezTo>
                  <a:cubicBezTo>
                    <a:pt x="580" y="1007"/>
                    <a:pt x="623" y="980"/>
                    <a:pt x="639" y="943"/>
                  </a:cubicBezTo>
                  <a:cubicBezTo>
                    <a:pt x="687" y="808"/>
                    <a:pt x="644" y="658"/>
                    <a:pt x="623" y="523"/>
                  </a:cubicBezTo>
                  <a:lnTo>
                    <a:pt x="623" y="502"/>
                  </a:lnTo>
                  <a:cubicBezTo>
                    <a:pt x="714" y="513"/>
                    <a:pt x="795" y="523"/>
                    <a:pt x="886" y="534"/>
                  </a:cubicBezTo>
                  <a:cubicBezTo>
                    <a:pt x="889" y="535"/>
                    <a:pt x="893" y="535"/>
                    <a:pt x="896" y="535"/>
                  </a:cubicBezTo>
                  <a:cubicBezTo>
                    <a:pt x="994" y="535"/>
                    <a:pt x="1007" y="377"/>
                    <a:pt x="913" y="346"/>
                  </a:cubicBezTo>
                  <a:cubicBezTo>
                    <a:pt x="811" y="308"/>
                    <a:pt x="703" y="298"/>
                    <a:pt x="596" y="292"/>
                  </a:cubicBezTo>
                  <a:cubicBezTo>
                    <a:pt x="585" y="212"/>
                    <a:pt x="569" y="120"/>
                    <a:pt x="553" y="40"/>
                  </a:cubicBezTo>
                  <a:cubicBezTo>
                    <a:pt x="546" y="12"/>
                    <a:pt x="523" y="0"/>
                    <a:pt x="49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9"/>
          <p:cNvSpPr txBox="1">
            <a:spLocks noGrp="1"/>
          </p:cNvSpPr>
          <p:nvPr>
            <p:ph type="title"/>
          </p:nvPr>
        </p:nvSpPr>
        <p:spPr>
          <a:xfrm>
            <a:off x="2135550" y="126530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45" name="Google Shape;345;p9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6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346" name="Google Shape;346;p9"/>
          <p:cNvGrpSpPr/>
          <p:nvPr/>
        </p:nvGrpSpPr>
        <p:grpSpPr>
          <a:xfrm>
            <a:off x="298191" y="56523"/>
            <a:ext cx="8780205" cy="4874169"/>
            <a:chOff x="298191" y="56523"/>
            <a:chExt cx="8780205" cy="4874169"/>
          </a:xfrm>
        </p:grpSpPr>
        <p:grpSp>
          <p:nvGrpSpPr>
            <p:cNvPr id="347" name="Google Shape;347;p9"/>
            <p:cNvGrpSpPr/>
            <p:nvPr/>
          </p:nvGrpSpPr>
          <p:grpSpPr>
            <a:xfrm rot="5981195">
              <a:off x="8038243" y="1533602"/>
              <a:ext cx="627223" cy="614658"/>
              <a:chOff x="2669400" y="1610725"/>
              <a:chExt cx="167225" cy="163875"/>
            </a:xfrm>
          </p:grpSpPr>
          <p:sp>
            <p:nvSpPr>
              <p:cNvPr id="348" name="Google Shape;348;p9"/>
              <p:cNvSpPr/>
              <p:nvPr/>
            </p:nvSpPr>
            <p:spPr>
              <a:xfrm>
                <a:off x="2669400" y="1610725"/>
                <a:ext cx="167225" cy="163875"/>
              </a:xfrm>
              <a:custGeom>
                <a:avLst/>
                <a:gdLst/>
                <a:ahLst/>
                <a:cxnLst/>
                <a:rect l="l" t="t" r="r" b="b"/>
                <a:pathLst>
                  <a:path w="6689" h="6555" extrusionOk="0">
                    <a:moveTo>
                      <a:pt x="6452" y="242"/>
                    </a:moveTo>
                    <a:cubicBezTo>
                      <a:pt x="6409" y="377"/>
                      <a:pt x="6372" y="506"/>
                      <a:pt x="6339" y="630"/>
                    </a:cubicBezTo>
                    <a:lnTo>
                      <a:pt x="6313" y="678"/>
                    </a:lnTo>
                    <a:lnTo>
                      <a:pt x="6339" y="699"/>
                    </a:lnTo>
                    <a:lnTo>
                      <a:pt x="6313" y="705"/>
                    </a:lnTo>
                    <a:cubicBezTo>
                      <a:pt x="6313" y="705"/>
                      <a:pt x="6313" y="710"/>
                      <a:pt x="6318" y="721"/>
                    </a:cubicBezTo>
                    <a:cubicBezTo>
                      <a:pt x="6313" y="737"/>
                      <a:pt x="6302" y="753"/>
                      <a:pt x="6302" y="775"/>
                    </a:cubicBezTo>
                    <a:cubicBezTo>
                      <a:pt x="6286" y="764"/>
                      <a:pt x="6270" y="759"/>
                      <a:pt x="6248" y="753"/>
                    </a:cubicBezTo>
                    <a:cubicBezTo>
                      <a:pt x="6189" y="730"/>
                      <a:pt x="6122" y="708"/>
                      <a:pt x="6045" y="708"/>
                    </a:cubicBezTo>
                    <a:cubicBezTo>
                      <a:pt x="6030" y="708"/>
                      <a:pt x="6016" y="709"/>
                      <a:pt x="6001" y="710"/>
                    </a:cubicBezTo>
                    <a:lnTo>
                      <a:pt x="5963" y="721"/>
                    </a:lnTo>
                    <a:lnTo>
                      <a:pt x="5979" y="759"/>
                    </a:lnTo>
                    <a:cubicBezTo>
                      <a:pt x="5979" y="764"/>
                      <a:pt x="5985" y="775"/>
                      <a:pt x="5985" y="780"/>
                    </a:cubicBezTo>
                    <a:cubicBezTo>
                      <a:pt x="5995" y="802"/>
                      <a:pt x="6001" y="818"/>
                      <a:pt x="6022" y="834"/>
                    </a:cubicBezTo>
                    <a:cubicBezTo>
                      <a:pt x="6054" y="861"/>
                      <a:pt x="6092" y="882"/>
                      <a:pt x="6130" y="893"/>
                    </a:cubicBezTo>
                    <a:cubicBezTo>
                      <a:pt x="6162" y="909"/>
                      <a:pt x="6189" y="920"/>
                      <a:pt x="6221" y="936"/>
                    </a:cubicBezTo>
                    <a:lnTo>
                      <a:pt x="6243" y="941"/>
                    </a:lnTo>
                    <a:cubicBezTo>
                      <a:pt x="6227" y="995"/>
                      <a:pt x="6210" y="1049"/>
                      <a:pt x="6189" y="1097"/>
                    </a:cubicBezTo>
                    <a:cubicBezTo>
                      <a:pt x="6184" y="1113"/>
                      <a:pt x="6167" y="1140"/>
                      <a:pt x="6162" y="1162"/>
                    </a:cubicBezTo>
                    <a:cubicBezTo>
                      <a:pt x="6135" y="1162"/>
                      <a:pt x="6114" y="1156"/>
                      <a:pt x="6081" y="1146"/>
                    </a:cubicBezTo>
                    <a:cubicBezTo>
                      <a:pt x="6054" y="1139"/>
                      <a:pt x="6022" y="1130"/>
                      <a:pt x="5988" y="1130"/>
                    </a:cubicBezTo>
                    <a:cubicBezTo>
                      <a:pt x="5969" y="1130"/>
                      <a:pt x="5950" y="1133"/>
                      <a:pt x="5931" y="1140"/>
                    </a:cubicBezTo>
                    <a:lnTo>
                      <a:pt x="5850" y="1167"/>
                    </a:lnTo>
                    <a:lnTo>
                      <a:pt x="6108" y="1280"/>
                    </a:lnTo>
                    <a:cubicBezTo>
                      <a:pt x="6103" y="1334"/>
                      <a:pt x="6081" y="1382"/>
                      <a:pt x="6060" y="1431"/>
                    </a:cubicBezTo>
                    <a:cubicBezTo>
                      <a:pt x="6054" y="1452"/>
                      <a:pt x="6049" y="1463"/>
                      <a:pt x="6038" y="1484"/>
                    </a:cubicBezTo>
                    <a:lnTo>
                      <a:pt x="5759" y="1436"/>
                    </a:lnTo>
                    <a:lnTo>
                      <a:pt x="5807" y="1506"/>
                    </a:lnTo>
                    <a:cubicBezTo>
                      <a:pt x="5813" y="1517"/>
                      <a:pt x="5818" y="1522"/>
                      <a:pt x="5823" y="1533"/>
                    </a:cubicBezTo>
                    <a:cubicBezTo>
                      <a:pt x="5839" y="1549"/>
                      <a:pt x="5845" y="1565"/>
                      <a:pt x="5861" y="1576"/>
                    </a:cubicBezTo>
                    <a:lnTo>
                      <a:pt x="5958" y="1640"/>
                    </a:lnTo>
                    <a:lnTo>
                      <a:pt x="5979" y="1651"/>
                    </a:lnTo>
                    <a:cubicBezTo>
                      <a:pt x="5968" y="1705"/>
                      <a:pt x="5952" y="1753"/>
                      <a:pt x="5925" y="1807"/>
                    </a:cubicBezTo>
                    <a:cubicBezTo>
                      <a:pt x="5888" y="1807"/>
                      <a:pt x="5850" y="1802"/>
                      <a:pt x="5813" y="1785"/>
                    </a:cubicBezTo>
                    <a:cubicBezTo>
                      <a:pt x="5770" y="1775"/>
                      <a:pt x="5727" y="1769"/>
                      <a:pt x="5678" y="1769"/>
                    </a:cubicBezTo>
                    <a:lnTo>
                      <a:pt x="5603" y="1769"/>
                    </a:lnTo>
                    <a:lnTo>
                      <a:pt x="5651" y="1818"/>
                    </a:lnTo>
                    <a:cubicBezTo>
                      <a:pt x="5700" y="1871"/>
                      <a:pt x="5759" y="1893"/>
                      <a:pt x="5813" y="1914"/>
                    </a:cubicBezTo>
                    <a:cubicBezTo>
                      <a:pt x="5839" y="1920"/>
                      <a:pt x="5861" y="1925"/>
                      <a:pt x="5877" y="1941"/>
                    </a:cubicBezTo>
                    <a:cubicBezTo>
                      <a:pt x="5861" y="2027"/>
                      <a:pt x="5834" y="2103"/>
                      <a:pt x="5796" y="2178"/>
                    </a:cubicBezTo>
                    <a:cubicBezTo>
                      <a:pt x="5780" y="2178"/>
                      <a:pt x="5759" y="2162"/>
                      <a:pt x="5732" y="2156"/>
                    </a:cubicBezTo>
                    <a:cubicBezTo>
                      <a:pt x="5700" y="2141"/>
                      <a:pt x="5669" y="2131"/>
                      <a:pt x="5629" y="2131"/>
                    </a:cubicBezTo>
                    <a:cubicBezTo>
                      <a:pt x="5614" y="2131"/>
                      <a:pt x="5599" y="2132"/>
                      <a:pt x="5581" y="2135"/>
                    </a:cubicBezTo>
                    <a:lnTo>
                      <a:pt x="5544" y="2151"/>
                    </a:lnTo>
                    <a:lnTo>
                      <a:pt x="5565" y="2189"/>
                    </a:lnTo>
                    <a:cubicBezTo>
                      <a:pt x="5597" y="2242"/>
                      <a:pt x="5646" y="2269"/>
                      <a:pt x="5700" y="2296"/>
                    </a:cubicBezTo>
                    <a:cubicBezTo>
                      <a:pt x="5716" y="2307"/>
                      <a:pt x="5732" y="2318"/>
                      <a:pt x="5753" y="2323"/>
                    </a:cubicBezTo>
                    <a:cubicBezTo>
                      <a:pt x="5727" y="2404"/>
                      <a:pt x="5705" y="2479"/>
                      <a:pt x="5662" y="2554"/>
                    </a:cubicBezTo>
                    <a:cubicBezTo>
                      <a:pt x="5651" y="2549"/>
                      <a:pt x="5630" y="2533"/>
                      <a:pt x="5619" y="2527"/>
                    </a:cubicBezTo>
                    <a:cubicBezTo>
                      <a:pt x="5565" y="2495"/>
                      <a:pt x="5501" y="2457"/>
                      <a:pt x="5420" y="2457"/>
                    </a:cubicBezTo>
                    <a:lnTo>
                      <a:pt x="5377" y="2457"/>
                    </a:lnTo>
                    <a:lnTo>
                      <a:pt x="5393" y="2506"/>
                    </a:lnTo>
                    <a:cubicBezTo>
                      <a:pt x="5415" y="2560"/>
                      <a:pt x="5447" y="2587"/>
                      <a:pt x="5485" y="2608"/>
                    </a:cubicBezTo>
                    <a:lnTo>
                      <a:pt x="5501" y="2630"/>
                    </a:lnTo>
                    <a:cubicBezTo>
                      <a:pt x="5528" y="2646"/>
                      <a:pt x="5554" y="2667"/>
                      <a:pt x="5581" y="2694"/>
                    </a:cubicBezTo>
                    <a:lnTo>
                      <a:pt x="5603" y="2710"/>
                    </a:lnTo>
                    <a:cubicBezTo>
                      <a:pt x="5597" y="2775"/>
                      <a:pt x="5571" y="2828"/>
                      <a:pt x="5538" y="2898"/>
                    </a:cubicBezTo>
                    <a:cubicBezTo>
                      <a:pt x="5501" y="2888"/>
                      <a:pt x="5474" y="2877"/>
                      <a:pt x="5442" y="2871"/>
                    </a:cubicBezTo>
                    <a:cubicBezTo>
                      <a:pt x="5404" y="2855"/>
                      <a:pt x="5356" y="2834"/>
                      <a:pt x="5307" y="2834"/>
                    </a:cubicBezTo>
                    <a:lnTo>
                      <a:pt x="5286" y="2834"/>
                    </a:lnTo>
                    <a:lnTo>
                      <a:pt x="5275" y="2855"/>
                    </a:lnTo>
                    <a:cubicBezTo>
                      <a:pt x="5253" y="2898"/>
                      <a:pt x="5259" y="2931"/>
                      <a:pt x="5307" y="2957"/>
                    </a:cubicBezTo>
                    <a:cubicBezTo>
                      <a:pt x="5356" y="2984"/>
                      <a:pt x="5393" y="3011"/>
                      <a:pt x="5442" y="3038"/>
                    </a:cubicBezTo>
                    <a:lnTo>
                      <a:pt x="5474" y="3060"/>
                    </a:lnTo>
                    <a:cubicBezTo>
                      <a:pt x="5463" y="3113"/>
                      <a:pt x="5436" y="3156"/>
                      <a:pt x="5415" y="3210"/>
                    </a:cubicBezTo>
                    <a:cubicBezTo>
                      <a:pt x="5409" y="3226"/>
                      <a:pt x="5404" y="3237"/>
                      <a:pt x="5404" y="3248"/>
                    </a:cubicBezTo>
                    <a:cubicBezTo>
                      <a:pt x="5377" y="3237"/>
                      <a:pt x="5356" y="3232"/>
                      <a:pt x="5329" y="3226"/>
                    </a:cubicBezTo>
                    <a:cubicBezTo>
                      <a:pt x="5287" y="3212"/>
                      <a:pt x="5253" y="3198"/>
                      <a:pt x="5203" y="3198"/>
                    </a:cubicBezTo>
                    <a:cubicBezTo>
                      <a:pt x="5195" y="3198"/>
                      <a:pt x="5187" y="3199"/>
                      <a:pt x="5178" y="3199"/>
                    </a:cubicBezTo>
                    <a:lnTo>
                      <a:pt x="5135" y="3205"/>
                    </a:lnTo>
                    <a:lnTo>
                      <a:pt x="5151" y="3248"/>
                    </a:lnTo>
                    <a:cubicBezTo>
                      <a:pt x="5178" y="3312"/>
                      <a:pt x="5232" y="3339"/>
                      <a:pt x="5280" y="3361"/>
                    </a:cubicBezTo>
                    <a:cubicBezTo>
                      <a:pt x="5302" y="3366"/>
                      <a:pt x="5323" y="3382"/>
                      <a:pt x="5334" y="3393"/>
                    </a:cubicBezTo>
                    <a:cubicBezTo>
                      <a:pt x="5307" y="3490"/>
                      <a:pt x="5270" y="3581"/>
                      <a:pt x="5227" y="3667"/>
                    </a:cubicBezTo>
                    <a:lnTo>
                      <a:pt x="5017" y="3533"/>
                    </a:lnTo>
                    <a:lnTo>
                      <a:pt x="5033" y="3608"/>
                    </a:lnTo>
                    <a:cubicBezTo>
                      <a:pt x="5044" y="3683"/>
                      <a:pt x="5054" y="3689"/>
                      <a:pt x="5167" y="3812"/>
                    </a:cubicBezTo>
                    <a:cubicBezTo>
                      <a:pt x="5162" y="3850"/>
                      <a:pt x="5141" y="3882"/>
                      <a:pt x="5124" y="3925"/>
                    </a:cubicBezTo>
                    <a:cubicBezTo>
                      <a:pt x="5119" y="3931"/>
                      <a:pt x="5119" y="3947"/>
                      <a:pt x="5114" y="3952"/>
                    </a:cubicBezTo>
                    <a:cubicBezTo>
                      <a:pt x="5098" y="3952"/>
                      <a:pt x="5087" y="3947"/>
                      <a:pt x="5071" y="3931"/>
                    </a:cubicBezTo>
                    <a:cubicBezTo>
                      <a:pt x="5060" y="3925"/>
                      <a:pt x="5054" y="3920"/>
                      <a:pt x="5038" y="3909"/>
                    </a:cubicBezTo>
                    <a:cubicBezTo>
                      <a:pt x="5033" y="3904"/>
                      <a:pt x="5028" y="3904"/>
                      <a:pt x="5017" y="3898"/>
                    </a:cubicBezTo>
                    <a:cubicBezTo>
                      <a:pt x="4990" y="3882"/>
                      <a:pt x="4958" y="3866"/>
                      <a:pt x="4909" y="3866"/>
                    </a:cubicBezTo>
                    <a:lnTo>
                      <a:pt x="4866" y="3871"/>
                    </a:lnTo>
                    <a:lnTo>
                      <a:pt x="4882" y="3909"/>
                    </a:lnTo>
                    <a:cubicBezTo>
                      <a:pt x="4909" y="3974"/>
                      <a:pt x="4958" y="4011"/>
                      <a:pt x="5001" y="4038"/>
                    </a:cubicBezTo>
                    <a:cubicBezTo>
                      <a:pt x="5017" y="4060"/>
                      <a:pt x="5044" y="4070"/>
                      <a:pt x="5060" y="4092"/>
                    </a:cubicBezTo>
                    <a:cubicBezTo>
                      <a:pt x="5038" y="4167"/>
                      <a:pt x="5006" y="4242"/>
                      <a:pt x="4974" y="4312"/>
                    </a:cubicBezTo>
                    <a:lnTo>
                      <a:pt x="4694" y="4178"/>
                    </a:lnTo>
                    <a:lnTo>
                      <a:pt x="4737" y="4269"/>
                    </a:lnTo>
                    <a:cubicBezTo>
                      <a:pt x="4770" y="4334"/>
                      <a:pt x="4818" y="4377"/>
                      <a:pt x="4866" y="4409"/>
                    </a:cubicBezTo>
                    <a:cubicBezTo>
                      <a:pt x="4882" y="4420"/>
                      <a:pt x="4904" y="4441"/>
                      <a:pt x="4920" y="4457"/>
                    </a:cubicBezTo>
                    <a:lnTo>
                      <a:pt x="4850" y="4619"/>
                    </a:lnTo>
                    <a:lnTo>
                      <a:pt x="4587" y="4484"/>
                    </a:lnTo>
                    <a:lnTo>
                      <a:pt x="4608" y="4554"/>
                    </a:lnTo>
                    <a:cubicBezTo>
                      <a:pt x="4630" y="4619"/>
                      <a:pt x="4662" y="4651"/>
                      <a:pt x="4689" y="4678"/>
                    </a:cubicBezTo>
                    <a:lnTo>
                      <a:pt x="4705" y="4689"/>
                    </a:lnTo>
                    <a:cubicBezTo>
                      <a:pt x="4721" y="4710"/>
                      <a:pt x="4743" y="4726"/>
                      <a:pt x="4770" y="4742"/>
                    </a:cubicBezTo>
                    <a:lnTo>
                      <a:pt x="4791" y="4759"/>
                    </a:lnTo>
                    <a:cubicBezTo>
                      <a:pt x="4775" y="4823"/>
                      <a:pt x="4748" y="4893"/>
                      <a:pt x="4716" y="4957"/>
                    </a:cubicBezTo>
                    <a:cubicBezTo>
                      <a:pt x="4710" y="4974"/>
                      <a:pt x="4710" y="4979"/>
                      <a:pt x="4705" y="4995"/>
                    </a:cubicBezTo>
                    <a:cubicBezTo>
                      <a:pt x="4689" y="4984"/>
                      <a:pt x="4667" y="4979"/>
                      <a:pt x="4657" y="4968"/>
                    </a:cubicBezTo>
                    <a:cubicBezTo>
                      <a:pt x="4624" y="4947"/>
                      <a:pt x="4581" y="4925"/>
                      <a:pt x="4533" y="4920"/>
                    </a:cubicBezTo>
                    <a:lnTo>
                      <a:pt x="4479" y="4914"/>
                    </a:lnTo>
                    <a:lnTo>
                      <a:pt x="4479" y="4914"/>
                    </a:lnTo>
                    <a:lnTo>
                      <a:pt x="4501" y="4957"/>
                    </a:lnTo>
                    <a:cubicBezTo>
                      <a:pt x="4528" y="5022"/>
                      <a:pt x="4571" y="5054"/>
                      <a:pt x="4608" y="5087"/>
                    </a:cubicBezTo>
                    <a:cubicBezTo>
                      <a:pt x="4630" y="5103"/>
                      <a:pt x="4641" y="5113"/>
                      <a:pt x="4657" y="5130"/>
                    </a:cubicBezTo>
                    <a:lnTo>
                      <a:pt x="4608" y="5264"/>
                    </a:lnTo>
                    <a:cubicBezTo>
                      <a:pt x="4598" y="5253"/>
                      <a:pt x="4581" y="5253"/>
                      <a:pt x="4571" y="5248"/>
                    </a:cubicBezTo>
                    <a:cubicBezTo>
                      <a:pt x="4528" y="5226"/>
                      <a:pt x="4495" y="5216"/>
                      <a:pt x="4447" y="5189"/>
                    </a:cubicBezTo>
                    <a:lnTo>
                      <a:pt x="4302" y="5113"/>
                    </a:lnTo>
                    <a:lnTo>
                      <a:pt x="4334" y="5194"/>
                    </a:lnTo>
                    <a:cubicBezTo>
                      <a:pt x="4361" y="5264"/>
                      <a:pt x="4399" y="5291"/>
                      <a:pt x="4425" y="5318"/>
                    </a:cubicBezTo>
                    <a:cubicBezTo>
                      <a:pt x="4436" y="5323"/>
                      <a:pt x="4442" y="5323"/>
                      <a:pt x="4447" y="5328"/>
                    </a:cubicBezTo>
                    <a:cubicBezTo>
                      <a:pt x="4474" y="5350"/>
                      <a:pt x="4501" y="5377"/>
                      <a:pt x="4528" y="5398"/>
                    </a:cubicBezTo>
                    <a:lnTo>
                      <a:pt x="4549" y="5409"/>
                    </a:lnTo>
                    <a:lnTo>
                      <a:pt x="4544" y="5425"/>
                    </a:lnTo>
                    <a:cubicBezTo>
                      <a:pt x="4538" y="5452"/>
                      <a:pt x="4528" y="5468"/>
                      <a:pt x="4522" y="5490"/>
                    </a:cubicBezTo>
                    <a:cubicBezTo>
                      <a:pt x="4517" y="5511"/>
                      <a:pt x="4501" y="5533"/>
                      <a:pt x="4495" y="5549"/>
                    </a:cubicBezTo>
                    <a:lnTo>
                      <a:pt x="4495" y="5560"/>
                    </a:lnTo>
                    <a:cubicBezTo>
                      <a:pt x="4479" y="5549"/>
                      <a:pt x="4463" y="5543"/>
                      <a:pt x="4447" y="5538"/>
                    </a:cubicBezTo>
                    <a:cubicBezTo>
                      <a:pt x="4403" y="5518"/>
                      <a:pt x="4354" y="5494"/>
                      <a:pt x="4297" y="5494"/>
                    </a:cubicBezTo>
                    <a:cubicBezTo>
                      <a:pt x="4292" y="5494"/>
                      <a:pt x="4286" y="5495"/>
                      <a:pt x="4280" y="5495"/>
                    </a:cubicBezTo>
                    <a:lnTo>
                      <a:pt x="4227" y="5506"/>
                    </a:lnTo>
                    <a:lnTo>
                      <a:pt x="4259" y="5549"/>
                    </a:lnTo>
                    <a:cubicBezTo>
                      <a:pt x="4291" y="5597"/>
                      <a:pt x="4339" y="5630"/>
                      <a:pt x="4382" y="5656"/>
                    </a:cubicBezTo>
                    <a:cubicBezTo>
                      <a:pt x="4409" y="5678"/>
                      <a:pt x="4425" y="5694"/>
                      <a:pt x="4447" y="5710"/>
                    </a:cubicBezTo>
                    <a:lnTo>
                      <a:pt x="4253" y="6318"/>
                    </a:lnTo>
                    <a:cubicBezTo>
                      <a:pt x="4227" y="6302"/>
                      <a:pt x="4200" y="6285"/>
                      <a:pt x="4167" y="6264"/>
                    </a:cubicBezTo>
                    <a:cubicBezTo>
                      <a:pt x="4141" y="6242"/>
                      <a:pt x="4114" y="6221"/>
                      <a:pt x="4087" y="6210"/>
                    </a:cubicBezTo>
                    <a:cubicBezTo>
                      <a:pt x="4038" y="6183"/>
                      <a:pt x="3990" y="6156"/>
                      <a:pt x="3952" y="6130"/>
                    </a:cubicBezTo>
                    <a:cubicBezTo>
                      <a:pt x="3936" y="6124"/>
                      <a:pt x="3925" y="6108"/>
                      <a:pt x="3904" y="6103"/>
                    </a:cubicBezTo>
                    <a:cubicBezTo>
                      <a:pt x="3904" y="6097"/>
                      <a:pt x="3904" y="6086"/>
                      <a:pt x="3915" y="6076"/>
                    </a:cubicBezTo>
                    <a:cubicBezTo>
                      <a:pt x="3931" y="6054"/>
                      <a:pt x="3942" y="6033"/>
                      <a:pt x="3936" y="6000"/>
                    </a:cubicBezTo>
                    <a:lnTo>
                      <a:pt x="3931" y="5974"/>
                    </a:lnTo>
                    <a:lnTo>
                      <a:pt x="3904" y="5974"/>
                    </a:lnTo>
                    <a:cubicBezTo>
                      <a:pt x="3899" y="5974"/>
                      <a:pt x="3877" y="5974"/>
                      <a:pt x="3861" y="5979"/>
                    </a:cubicBezTo>
                    <a:cubicBezTo>
                      <a:pt x="3845" y="5995"/>
                      <a:pt x="3823" y="6017"/>
                      <a:pt x="3796" y="6033"/>
                    </a:cubicBezTo>
                    <a:lnTo>
                      <a:pt x="3791" y="6043"/>
                    </a:lnTo>
                    <a:lnTo>
                      <a:pt x="3587" y="5920"/>
                    </a:lnTo>
                    <a:cubicBezTo>
                      <a:pt x="3592" y="5898"/>
                      <a:pt x="3608" y="5888"/>
                      <a:pt x="3619" y="5871"/>
                    </a:cubicBezTo>
                    <a:cubicBezTo>
                      <a:pt x="3641" y="5845"/>
                      <a:pt x="3662" y="5818"/>
                      <a:pt x="3667" y="5785"/>
                    </a:cubicBezTo>
                    <a:lnTo>
                      <a:pt x="3684" y="5737"/>
                    </a:lnTo>
                    <a:lnTo>
                      <a:pt x="3630" y="5748"/>
                    </a:lnTo>
                    <a:cubicBezTo>
                      <a:pt x="3576" y="5759"/>
                      <a:pt x="3549" y="5785"/>
                      <a:pt x="3522" y="5818"/>
                    </a:cubicBezTo>
                    <a:lnTo>
                      <a:pt x="3479" y="5861"/>
                    </a:lnTo>
                    <a:cubicBezTo>
                      <a:pt x="3447" y="5845"/>
                      <a:pt x="3415" y="5828"/>
                      <a:pt x="3382" y="5802"/>
                    </a:cubicBezTo>
                    <a:cubicBezTo>
                      <a:pt x="3372" y="5791"/>
                      <a:pt x="3361" y="5785"/>
                      <a:pt x="3356" y="5780"/>
                    </a:cubicBezTo>
                    <a:cubicBezTo>
                      <a:pt x="3356" y="5775"/>
                      <a:pt x="3356" y="5764"/>
                      <a:pt x="3366" y="5753"/>
                    </a:cubicBezTo>
                    <a:cubicBezTo>
                      <a:pt x="3382" y="5732"/>
                      <a:pt x="3393" y="5705"/>
                      <a:pt x="3382" y="5667"/>
                    </a:cubicBezTo>
                    <a:lnTo>
                      <a:pt x="3372" y="5640"/>
                    </a:lnTo>
                    <a:lnTo>
                      <a:pt x="3345" y="5640"/>
                    </a:lnTo>
                    <a:cubicBezTo>
                      <a:pt x="3313" y="5646"/>
                      <a:pt x="3291" y="5667"/>
                      <a:pt x="3275" y="5678"/>
                    </a:cubicBezTo>
                    <a:cubicBezTo>
                      <a:pt x="3264" y="5683"/>
                      <a:pt x="3253" y="5699"/>
                      <a:pt x="3248" y="5699"/>
                    </a:cubicBezTo>
                    <a:cubicBezTo>
                      <a:pt x="3184" y="5678"/>
                      <a:pt x="3130" y="5646"/>
                      <a:pt x="3065" y="5597"/>
                    </a:cubicBezTo>
                    <a:lnTo>
                      <a:pt x="3124" y="5479"/>
                    </a:lnTo>
                    <a:lnTo>
                      <a:pt x="3114" y="5457"/>
                    </a:lnTo>
                    <a:cubicBezTo>
                      <a:pt x="3098" y="5436"/>
                      <a:pt x="3076" y="5436"/>
                      <a:pt x="3065" y="5436"/>
                    </a:cubicBezTo>
                    <a:cubicBezTo>
                      <a:pt x="3038" y="5436"/>
                      <a:pt x="3022" y="5457"/>
                      <a:pt x="3012" y="5463"/>
                    </a:cubicBezTo>
                    <a:cubicBezTo>
                      <a:pt x="2990" y="5484"/>
                      <a:pt x="2979" y="5506"/>
                      <a:pt x="2958" y="5522"/>
                    </a:cubicBezTo>
                    <a:lnTo>
                      <a:pt x="2952" y="5533"/>
                    </a:lnTo>
                    <a:lnTo>
                      <a:pt x="2931" y="5522"/>
                    </a:lnTo>
                    <a:cubicBezTo>
                      <a:pt x="2904" y="5511"/>
                      <a:pt x="2882" y="5495"/>
                      <a:pt x="2856" y="5490"/>
                    </a:cubicBezTo>
                    <a:lnTo>
                      <a:pt x="2796" y="5452"/>
                    </a:lnTo>
                    <a:lnTo>
                      <a:pt x="2791" y="5441"/>
                    </a:lnTo>
                    <a:lnTo>
                      <a:pt x="2872" y="5275"/>
                    </a:lnTo>
                    <a:lnTo>
                      <a:pt x="2872" y="5275"/>
                    </a:lnTo>
                    <a:lnTo>
                      <a:pt x="2807" y="5291"/>
                    </a:lnTo>
                    <a:cubicBezTo>
                      <a:pt x="2764" y="5296"/>
                      <a:pt x="2727" y="5328"/>
                      <a:pt x="2710" y="5350"/>
                    </a:cubicBezTo>
                    <a:cubicBezTo>
                      <a:pt x="2694" y="5361"/>
                      <a:pt x="2689" y="5371"/>
                      <a:pt x="2673" y="5377"/>
                    </a:cubicBezTo>
                    <a:cubicBezTo>
                      <a:pt x="2614" y="5355"/>
                      <a:pt x="2560" y="5323"/>
                      <a:pt x="2506" y="5291"/>
                    </a:cubicBezTo>
                    <a:cubicBezTo>
                      <a:pt x="2495" y="5275"/>
                      <a:pt x="2474" y="5269"/>
                      <a:pt x="2458" y="5253"/>
                    </a:cubicBezTo>
                    <a:cubicBezTo>
                      <a:pt x="2474" y="5242"/>
                      <a:pt x="2479" y="5221"/>
                      <a:pt x="2495" y="5210"/>
                    </a:cubicBezTo>
                    <a:cubicBezTo>
                      <a:pt x="2528" y="5162"/>
                      <a:pt x="2560" y="5113"/>
                      <a:pt x="2576" y="5060"/>
                    </a:cubicBezTo>
                    <a:lnTo>
                      <a:pt x="2592" y="5000"/>
                    </a:lnTo>
                    <a:lnTo>
                      <a:pt x="2533" y="5022"/>
                    </a:lnTo>
                    <a:cubicBezTo>
                      <a:pt x="2458" y="5049"/>
                      <a:pt x="2458" y="5049"/>
                      <a:pt x="2404" y="5103"/>
                    </a:cubicBezTo>
                    <a:cubicBezTo>
                      <a:pt x="2388" y="5119"/>
                      <a:pt x="2366" y="5140"/>
                      <a:pt x="2345" y="5167"/>
                    </a:cubicBezTo>
                    <a:lnTo>
                      <a:pt x="2334" y="5189"/>
                    </a:lnTo>
                    <a:lnTo>
                      <a:pt x="2291" y="5167"/>
                    </a:lnTo>
                    <a:cubicBezTo>
                      <a:pt x="2253" y="5146"/>
                      <a:pt x="2210" y="5119"/>
                      <a:pt x="2173" y="5103"/>
                    </a:cubicBezTo>
                    <a:lnTo>
                      <a:pt x="2135" y="5081"/>
                    </a:lnTo>
                    <a:cubicBezTo>
                      <a:pt x="2146" y="5054"/>
                      <a:pt x="2162" y="5027"/>
                      <a:pt x="2178" y="5000"/>
                    </a:cubicBezTo>
                    <a:cubicBezTo>
                      <a:pt x="2205" y="4957"/>
                      <a:pt x="2232" y="4914"/>
                      <a:pt x="2237" y="4850"/>
                    </a:cubicBezTo>
                    <a:lnTo>
                      <a:pt x="2253" y="4780"/>
                    </a:lnTo>
                    <a:lnTo>
                      <a:pt x="2189" y="4818"/>
                    </a:lnTo>
                    <a:cubicBezTo>
                      <a:pt x="2135" y="4850"/>
                      <a:pt x="2098" y="4898"/>
                      <a:pt x="2065" y="4947"/>
                    </a:cubicBezTo>
                    <a:cubicBezTo>
                      <a:pt x="2049" y="4968"/>
                      <a:pt x="2028" y="4984"/>
                      <a:pt x="2017" y="5006"/>
                    </a:cubicBezTo>
                    <a:cubicBezTo>
                      <a:pt x="1931" y="4968"/>
                      <a:pt x="1839" y="4920"/>
                      <a:pt x="1759" y="4866"/>
                    </a:cubicBezTo>
                    <a:cubicBezTo>
                      <a:pt x="1770" y="4845"/>
                      <a:pt x="1780" y="4834"/>
                      <a:pt x="1796" y="4812"/>
                    </a:cubicBezTo>
                    <a:cubicBezTo>
                      <a:pt x="1823" y="4769"/>
                      <a:pt x="1850" y="4732"/>
                      <a:pt x="1861" y="4673"/>
                    </a:cubicBezTo>
                    <a:lnTo>
                      <a:pt x="1877" y="4608"/>
                    </a:lnTo>
                    <a:lnTo>
                      <a:pt x="1813" y="4630"/>
                    </a:lnTo>
                    <a:cubicBezTo>
                      <a:pt x="1743" y="4656"/>
                      <a:pt x="1700" y="4705"/>
                      <a:pt x="1651" y="4753"/>
                    </a:cubicBezTo>
                    <a:lnTo>
                      <a:pt x="1619" y="4785"/>
                    </a:lnTo>
                    <a:cubicBezTo>
                      <a:pt x="1571" y="4769"/>
                      <a:pt x="1533" y="4742"/>
                      <a:pt x="1485" y="4716"/>
                    </a:cubicBezTo>
                    <a:cubicBezTo>
                      <a:pt x="1479" y="4710"/>
                      <a:pt x="1463" y="4705"/>
                      <a:pt x="1458" y="4705"/>
                    </a:cubicBezTo>
                    <a:cubicBezTo>
                      <a:pt x="1469" y="4678"/>
                      <a:pt x="1485" y="4651"/>
                      <a:pt x="1512" y="4624"/>
                    </a:cubicBezTo>
                    <a:cubicBezTo>
                      <a:pt x="1533" y="4597"/>
                      <a:pt x="1560" y="4565"/>
                      <a:pt x="1571" y="4522"/>
                    </a:cubicBezTo>
                    <a:lnTo>
                      <a:pt x="1592" y="4463"/>
                    </a:lnTo>
                    <a:lnTo>
                      <a:pt x="1533" y="4484"/>
                    </a:lnTo>
                    <a:cubicBezTo>
                      <a:pt x="1463" y="4500"/>
                      <a:pt x="1458" y="4500"/>
                      <a:pt x="1409" y="4549"/>
                    </a:cubicBezTo>
                    <a:cubicBezTo>
                      <a:pt x="1388" y="4570"/>
                      <a:pt x="1361" y="4592"/>
                      <a:pt x="1345" y="4619"/>
                    </a:cubicBezTo>
                    <a:lnTo>
                      <a:pt x="1323" y="4635"/>
                    </a:lnTo>
                    <a:cubicBezTo>
                      <a:pt x="1270" y="4619"/>
                      <a:pt x="1221" y="4592"/>
                      <a:pt x="1167" y="4565"/>
                    </a:cubicBezTo>
                    <a:cubicBezTo>
                      <a:pt x="1141" y="4549"/>
                      <a:pt x="1114" y="4538"/>
                      <a:pt x="1087" y="4517"/>
                    </a:cubicBezTo>
                    <a:cubicBezTo>
                      <a:pt x="1092" y="4500"/>
                      <a:pt x="1108" y="4495"/>
                      <a:pt x="1114" y="4484"/>
                    </a:cubicBezTo>
                    <a:cubicBezTo>
                      <a:pt x="1167" y="4420"/>
                      <a:pt x="1221" y="4366"/>
                      <a:pt x="1248" y="4302"/>
                    </a:cubicBezTo>
                    <a:lnTo>
                      <a:pt x="1253" y="4280"/>
                    </a:lnTo>
                    <a:lnTo>
                      <a:pt x="1243" y="4269"/>
                    </a:lnTo>
                    <a:cubicBezTo>
                      <a:pt x="1227" y="4248"/>
                      <a:pt x="1216" y="4242"/>
                      <a:pt x="1194" y="4242"/>
                    </a:cubicBezTo>
                    <a:cubicBezTo>
                      <a:pt x="1167" y="4242"/>
                      <a:pt x="1157" y="4253"/>
                      <a:pt x="1141" y="4259"/>
                    </a:cubicBezTo>
                    <a:lnTo>
                      <a:pt x="979" y="4404"/>
                    </a:lnTo>
                    <a:lnTo>
                      <a:pt x="942" y="4441"/>
                    </a:lnTo>
                    <a:cubicBezTo>
                      <a:pt x="915" y="4436"/>
                      <a:pt x="888" y="4414"/>
                      <a:pt x="850" y="4404"/>
                    </a:cubicBezTo>
                    <a:cubicBezTo>
                      <a:pt x="839" y="4393"/>
                      <a:pt x="818" y="4382"/>
                      <a:pt x="796" y="4377"/>
                    </a:cubicBezTo>
                    <a:cubicBezTo>
                      <a:pt x="807" y="4361"/>
                      <a:pt x="813" y="4350"/>
                      <a:pt x="829" y="4339"/>
                    </a:cubicBezTo>
                    <a:cubicBezTo>
                      <a:pt x="866" y="4285"/>
                      <a:pt x="909" y="4242"/>
                      <a:pt x="947" y="4189"/>
                    </a:cubicBezTo>
                    <a:lnTo>
                      <a:pt x="1001" y="4113"/>
                    </a:lnTo>
                    <a:lnTo>
                      <a:pt x="985" y="4092"/>
                    </a:lnTo>
                    <a:cubicBezTo>
                      <a:pt x="974" y="4070"/>
                      <a:pt x="958" y="4060"/>
                      <a:pt x="942" y="4060"/>
                    </a:cubicBezTo>
                    <a:cubicBezTo>
                      <a:pt x="938" y="4059"/>
                      <a:pt x="934" y="4059"/>
                      <a:pt x="931" y="4059"/>
                    </a:cubicBezTo>
                    <a:cubicBezTo>
                      <a:pt x="909" y="4059"/>
                      <a:pt x="893" y="4072"/>
                      <a:pt x="888" y="4081"/>
                    </a:cubicBezTo>
                    <a:cubicBezTo>
                      <a:pt x="839" y="4119"/>
                      <a:pt x="791" y="4167"/>
                      <a:pt x="743" y="4205"/>
                    </a:cubicBezTo>
                    <a:cubicBezTo>
                      <a:pt x="727" y="4226"/>
                      <a:pt x="705" y="4253"/>
                      <a:pt x="678" y="4275"/>
                    </a:cubicBezTo>
                    <a:lnTo>
                      <a:pt x="657" y="4296"/>
                    </a:lnTo>
                    <a:cubicBezTo>
                      <a:pt x="619" y="4285"/>
                      <a:pt x="587" y="4269"/>
                      <a:pt x="544" y="4242"/>
                    </a:cubicBezTo>
                    <a:cubicBezTo>
                      <a:pt x="522" y="4226"/>
                      <a:pt x="495" y="4216"/>
                      <a:pt x="474" y="4205"/>
                    </a:cubicBezTo>
                    <a:cubicBezTo>
                      <a:pt x="431" y="4189"/>
                      <a:pt x="382" y="4162"/>
                      <a:pt x="334" y="4140"/>
                    </a:cubicBezTo>
                    <a:cubicBezTo>
                      <a:pt x="329" y="4135"/>
                      <a:pt x="323" y="4135"/>
                      <a:pt x="307" y="4124"/>
                    </a:cubicBezTo>
                    <a:lnTo>
                      <a:pt x="377" y="4087"/>
                    </a:lnTo>
                    <a:lnTo>
                      <a:pt x="1565" y="3318"/>
                    </a:lnTo>
                    <a:cubicBezTo>
                      <a:pt x="1748" y="3199"/>
                      <a:pt x="1936" y="3087"/>
                      <a:pt x="2119" y="2963"/>
                    </a:cubicBezTo>
                    <a:cubicBezTo>
                      <a:pt x="2619" y="2635"/>
                      <a:pt x="3151" y="2296"/>
                      <a:pt x="3667" y="1974"/>
                    </a:cubicBezTo>
                    <a:cubicBezTo>
                      <a:pt x="3925" y="1812"/>
                      <a:pt x="4194" y="1651"/>
                      <a:pt x="4447" y="1501"/>
                    </a:cubicBezTo>
                    <a:cubicBezTo>
                      <a:pt x="4624" y="1393"/>
                      <a:pt x="4802" y="1291"/>
                      <a:pt x="4979" y="1183"/>
                    </a:cubicBezTo>
                    <a:cubicBezTo>
                      <a:pt x="5377" y="941"/>
                      <a:pt x="5780" y="683"/>
                      <a:pt x="6119" y="468"/>
                    </a:cubicBezTo>
                    <a:cubicBezTo>
                      <a:pt x="6194" y="425"/>
                      <a:pt x="6264" y="377"/>
                      <a:pt x="6329" y="328"/>
                    </a:cubicBezTo>
                    <a:cubicBezTo>
                      <a:pt x="6361" y="302"/>
                      <a:pt x="6399" y="280"/>
                      <a:pt x="6431" y="253"/>
                    </a:cubicBezTo>
                    <a:cubicBezTo>
                      <a:pt x="6436" y="248"/>
                      <a:pt x="6442" y="248"/>
                      <a:pt x="6452" y="242"/>
                    </a:cubicBezTo>
                    <a:close/>
                    <a:moveTo>
                      <a:pt x="6592" y="1"/>
                    </a:moveTo>
                    <a:cubicBezTo>
                      <a:pt x="6538" y="1"/>
                      <a:pt x="6501" y="22"/>
                      <a:pt x="6458" y="38"/>
                    </a:cubicBezTo>
                    <a:lnTo>
                      <a:pt x="6399" y="76"/>
                    </a:lnTo>
                    <a:cubicBezTo>
                      <a:pt x="6286" y="135"/>
                      <a:pt x="6162" y="194"/>
                      <a:pt x="6049" y="264"/>
                    </a:cubicBezTo>
                    <a:cubicBezTo>
                      <a:pt x="5270" y="710"/>
                      <a:pt x="4495" y="1194"/>
                      <a:pt x="3743" y="1656"/>
                    </a:cubicBezTo>
                    <a:lnTo>
                      <a:pt x="3468" y="1834"/>
                    </a:lnTo>
                    <a:cubicBezTo>
                      <a:pt x="3200" y="2001"/>
                      <a:pt x="2925" y="2178"/>
                      <a:pt x="2657" y="2345"/>
                    </a:cubicBezTo>
                    <a:cubicBezTo>
                      <a:pt x="2452" y="2474"/>
                      <a:pt x="2259" y="2597"/>
                      <a:pt x="2055" y="2721"/>
                    </a:cubicBezTo>
                    <a:cubicBezTo>
                      <a:pt x="1447" y="3113"/>
                      <a:pt x="786" y="3533"/>
                      <a:pt x="167" y="4011"/>
                    </a:cubicBezTo>
                    <a:lnTo>
                      <a:pt x="162" y="4017"/>
                    </a:lnTo>
                    <a:cubicBezTo>
                      <a:pt x="134" y="4040"/>
                      <a:pt x="114" y="4055"/>
                      <a:pt x="88" y="4055"/>
                    </a:cubicBezTo>
                    <a:cubicBezTo>
                      <a:pt x="84" y="4055"/>
                      <a:pt x="80" y="4055"/>
                      <a:pt x="76" y="4054"/>
                    </a:cubicBezTo>
                    <a:cubicBezTo>
                      <a:pt x="70" y="4052"/>
                      <a:pt x="65" y="4051"/>
                      <a:pt x="60" y="4051"/>
                    </a:cubicBezTo>
                    <a:cubicBezTo>
                      <a:pt x="40" y="4051"/>
                      <a:pt x="24" y="4065"/>
                      <a:pt x="12" y="4087"/>
                    </a:cubicBezTo>
                    <a:cubicBezTo>
                      <a:pt x="1" y="4113"/>
                      <a:pt x="6" y="4146"/>
                      <a:pt x="28" y="4167"/>
                    </a:cubicBezTo>
                    <a:cubicBezTo>
                      <a:pt x="49" y="4189"/>
                      <a:pt x="81" y="4216"/>
                      <a:pt x="114" y="4232"/>
                    </a:cubicBezTo>
                    <a:cubicBezTo>
                      <a:pt x="200" y="4285"/>
                      <a:pt x="291" y="4334"/>
                      <a:pt x="377" y="4388"/>
                    </a:cubicBezTo>
                    <a:cubicBezTo>
                      <a:pt x="598" y="4522"/>
                      <a:pt x="834" y="4662"/>
                      <a:pt x="1060" y="4791"/>
                    </a:cubicBezTo>
                    <a:cubicBezTo>
                      <a:pt x="1420" y="4995"/>
                      <a:pt x="1786" y="5189"/>
                      <a:pt x="2146" y="5382"/>
                    </a:cubicBezTo>
                    <a:cubicBezTo>
                      <a:pt x="2334" y="5484"/>
                      <a:pt x="2522" y="5586"/>
                      <a:pt x="2700" y="5683"/>
                    </a:cubicBezTo>
                    <a:lnTo>
                      <a:pt x="2780" y="5732"/>
                    </a:lnTo>
                    <a:cubicBezTo>
                      <a:pt x="2915" y="5807"/>
                      <a:pt x="3060" y="5882"/>
                      <a:pt x="3184" y="5963"/>
                    </a:cubicBezTo>
                    <a:cubicBezTo>
                      <a:pt x="3237" y="5995"/>
                      <a:pt x="3302" y="6027"/>
                      <a:pt x="3361" y="6054"/>
                    </a:cubicBezTo>
                    <a:cubicBezTo>
                      <a:pt x="3468" y="6113"/>
                      <a:pt x="3581" y="6167"/>
                      <a:pt x="3678" y="6259"/>
                    </a:cubicBezTo>
                    <a:lnTo>
                      <a:pt x="3689" y="6264"/>
                    </a:lnTo>
                    <a:cubicBezTo>
                      <a:pt x="3775" y="6291"/>
                      <a:pt x="3850" y="6339"/>
                      <a:pt x="3931" y="6393"/>
                    </a:cubicBezTo>
                    <a:cubicBezTo>
                      <a:pt x="3979" y="6420"/>
                      <a:pt x="4017" y="6447"/>
                      <a:pt x="4065" y="6474"/>
                    </a:cubicBezTo>
                    <a:cubicBezTo>
                      <a:pt x="4081" y="6479"/>
                      <a:pt x="4087" y="6484"/>
                      <a:pt x="4098" y="6490"/>
                    </a:cubicBezTo>
                    <a:cubicBezTo>
                      <a:pt x="4146" y="6517"/>
                      <a:pt x="4194" y="6543"/>
                      <a:pt x="4253" y="6554"/>
                    </a:cubicBezTo>
                    <a:lnTo>
                      <a:pt x="4275" y="6554"/>
                    </a:lnTo>
                    <a:lnTo>
                      <a:pt x="4286" y="6533"/>
                    </a:lnTo>
                    <a:cubicBezTo>
                      <a:pt x="4382" y="6382"/>
                      <a:pt x="4463" y="6221"/>
                      <a:pt x="4528" y="6033"/>
                    </a:cubicBezTo>
                    <a:cubicBezTo>
                      <a:pt x="4646" y="5737"/>
                      <a:pt x="4759" y="5441"/>
                      <a:pt x="4877" y="5146"/>
                    </a:cubicBezTo>
                    <a:cubicBezTo>
                      <a:pt x="5141" y="4484"/>
                      <a:pt x="5409" y="3791"/>
                      <a:pt x="5673" y="3103"/>
                    </a:cubicBezTo>
                    <a:cubicBezTo>
                      <a:pt x="5888" y="2538"/>
                      <a:pt x="6097" y="1968"/>
                      <a:pt x="6302" y="1409"/>
                    </a:cubicBezTo>
                    <a:cubicBezTo>
                      <a:pt x="6372" y="1232"/>
                      <a:pt x="6436" y="1044"/>
                      <a:pt x="6506" y="861"/>
                    </a:cubicBezTo>
                    <a:cubicBezTo>
                      <a:pt x="6571" y="678"/>
                      <a:pt x="6619" y="495"/>
                      <a:pt x="6662" y="307"/>
                    </a:cubicBezTo>
                    <a:cubicBezTo>
                      <a:pt x="6678" y="216"/>
                      <a:pt x="6689" y="108"/>
                      <a:pt x="6614" y="1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" name="Google Shape;349;p9"/>
              <p:cNvSpPr/>
              <p:nvPr/>
            </p:nvSpPr>
            <p:spPr>
              <a:xfrm>
                <a:off x="2697900" y="1634775"/>
                <a:ext cx="116025" cy="119650"/>
              </a:xfrm>
              <a:custGeom>
                <a:avLst/>
                <a:gdLst/>
                <a:ahLst/>
                <a:cxnLst/>
                <a:rect l="l" t="t" r="r" b="b"/>
                <a:pathLst>
                  <a:path w="4641" h="4786" extrusionOk="0">
                    <a:moveTo>
                      <a:pt x="4355" y="404"/>
                    </a:moveTo>
                    <a:lnTo>
                      <a:pt x="4355" y="404"/>
                    </a:lnTo>
                    <a:cubicBezTo>
                      <a:pt x="4183" y="807"/>
                      <a:pt x="4027" y="1221"/>
                      <a:pt x="3882" y="1625"/>
                    </a:cubicBezTo>
                    <a:cubicBezTo>
                      <a:pt x="3845" y="1721"/>
                      <a:pt x="3812" y="1813"/>
                      <a:pt x="3780" y="1899"/>
                    </a:cubicBezTo>
                    <a:cubicBezTo>
                      <a:pt x="3710" y="2087"/>
                      <a:pt x="3646" y="2275"/>
                      <a:pt x="3587" y="2458"/>
                    </a:cubicBezTo>
                    <a:cubicBezTo>
                      <a:pt x="3533" y="2614"/>
                      <a:pt x="3479" y="2770"/>
                      <a:pt x="3425" y="2931"/>
                    </a:cubicBezTo>
                    <a:cubicBezTo>
                      <a:pt x="3302" y="3264"/>
                      <a:pt x="3173" y="3603"/>
                      <a:pt x="3054" y="3931"/>
                    </a:cubicBezTo>
                    <a:cubicBezTo>
                      <a:pt x="3001" y="4087"/>
                      <a:pt x="2941" y="4232"/>
                      <a:pt x="2888" y="4388"/>
                    </a:cubicBezTo>
                    <a:cubicBezTo>
                      <a:pt x="2866" y="4436"/>
                      <a:pt x="2850" y="4479"/>
                      <a:pt x="2834" y="4528"/>
                    </a:cubicBezTo>
                    <a:lnTo>
                      <a:pt x="2818" y="4571"/>
                    </a:lnTo>
                    <a:lnTo>
                      <a:pt x="2812" y="4560"/>
                    </a:lnTo>
                    <a:cubicBezTo>
                      <a:pt x="2307" y="4221"/>
                      <a:pt x="1769" y="3899"/>
                      <a:pt x="1302" y="3614"/>
                    </a:cubicBezTo>
                    <a:cubicBezTo>
                      <a:pt x="1049" y="3469"/>
                      <a:pt x="807" y="3334"/>
                      <a:pt x="549" y="3184"/>
                    </a:cubicBezTo>
                    <a:cubicBezTo>
                      <a:pt x="447" y="3130"/>
                      <a:pt x="345" y="3071"/>
                      <a:pt x="242" y="3017"/>
                    </a:cubicBezTo>
                    <a:cubicBezTo>
                      <a:pt x="1140" y="2409"/>
                      <a:pt x="2060" y="1840"/>
                      <a:pt x="2958" y="1280"/>
                    </a:cubicBezTo>
                    <a:cubicBezTo>
                      <a:pt x="3409" y="1001"/>
                      <a:pt x="3888" y="705"/>
                      <a:pt x="4355" y="404"/>
                    </a:cubicBezTo>
                    <a:close/>
                    <a:moveTo>
                      <a:pt x="4640" y="1"/>
                    </a:moveTo>
                    <a:lnTo>
                      <a:pt x="4484" y="98"/>
                    </a:lnTo>
                    <a:cubicBezTo>
                      <a:pt x="4431" y="162"/>
                      <a:pt x="4366" y="200"/>
                      <a:pt x="4302" y="243"/>
                    </a:cubicBezTo>
                    <a:cubicBezTo>
                      <a:pt x="4259" y="275"/>
                      <a:pt x="4210" y="302"/>
                      <a:pt x="4167" y="334"/>
                    </a:cubicBezTo>
                    <a:cubicBezTo>
                      <a:pt x="4087" y="388"/>
                      <a:pt x="4017" y="442"/>
                      <a:pt x="3936" y="496"/>
                    </a:cubicBezTo>
                    <a:cubicBezTo>
                      <a:pt x="3656" y="673"/>
                      <a:pt x="3382" y="845"/>
                      <a:pt x="3108" y="1012"/>
                    </a:cubicBezTo>
                    <a:lnTo>
                      <a:pt x="2522" y="1377"/>
                    </a:lnTo>
                    <a:lnTo>
                      <a:pt x="2285" y="1522"/>
                    </a:lnTo>
                    <a:cubicBezTo>
                      <a:pt x="1791" y="1834"/>
                      <a:pt x="1275" y="2157"/>
                      <a:pt x="769" y="2479"/>
                    </a:cubicBezTo>
                    <a:cubicBezTo>
                      <a:pt x="608" y="2582"/>
                      <a:pt x="452" y="2689"/>
                      <a:pt x="307" y="2797"/>
                    </a:cubicBezTo>
                    <a:lnTo>
                      <a:pt x="156" y="2893"/>
                    </a:lnTo>
                    <a:cubicBezTo>
                      <a:pt x="108" y="2931"/>
                      <a:pt x="54" y="2963"/>
                      <a:pt x="22" y="3017"/>
                    </a:cubicBezTo>
                    <a:lnTo>
                      <a:pt x="1" y="3038"/>
                    </a:lnTo>
                    <a:lnTo>
                      <a:pt x="22" y="3055"/>
                    </a:lnTo>
                    <a:cubicBezTo>
                      <a:pt x="124" y="3157"/>
                      <a:pt x="242" y="3227"/>
                      <a:pt x="361" y="3297"/>
                    </a:cubicBezTo>
                    <a:cubicBezTo>
                      <a:pt x="565" y="3420"/>
                      <a:pt x="775" y="3549"/>
                      <a:pt x="984" y="3668"/>
                    </a:cubicBezTo>
                    <a:cubicBezTo>
                      <a:pt x="1345" y="3883"/>
                      <a:pt x="1716" y="4098"/>
                      <a:pt x="2076" y="4313"/>
                    </a:cubicBezTo>
                    <a:cubicBezTo>
                      <a:pt x="2221" y="4393"/>
                      <a:pt x="2361" y="4490"/>
                      <a:pt x="2495" y="4576"/>
                    </a:cubicBezTo>
                    <a:cubicBezTo>
                      <a:pt x="2544" y="4608"/>
                      <a:pt x="2597" y="4635"/>
                      <a:pt x="2646" y="4668"/>
                    </a:cubicBezTo>
                    <a:cubicBezTo>
                      <a:pt x="2673" y="4684"/>
                      <a:pt x="2689" y="4705"/>
                      <a:pt x="2716" y="4716"/>
                    </a:cubicBezTo>
                    <a:cubicBezTo>
                      <a:pt x="2742" y="4737"/>
                      <a:pt x="2769" y="4759"/>
                      <a:pt x="2796" y="4770"/>
                    </a:cubicBezTo>
                    <a:cubicBezTo>
                      <a:pt x="2812" y="4775"/>
                      <a:pt x="2823" y="4786"/>
                      <a:pt x="2839" y="4786"/>
                    </a:cubicBezTo>
                    <a:cubicBezTo>
                      <a:pt x="2866" y="4786"/>
                      <a:pt x="2882" y="4770"/>
                      <a:pt x="2904" y="4748"/>
                    </a:cubicBezTo>
                    <a:cubicBezTo>
                      <a:pt x="2909" y="4737"/>
                      <a:pt x="2920" y="4721"/>
                      <a:pt x="2920" y="4716"/>
                    </a:cubicBezTo>
                    <a:lnTo>
                      <a:pt x="2920" y="4711"/>
                    </a:lnTo>
                    <a:cubicBezTo>
                      <a:pt x="3119" y="4211"/>
                      <a:pt x="3328" y="3662"/>
                      <a:pt x="3565" y="2969"/>
                    </a:cubicBezTo>
                    <a:lnTo>
                      <a:pt x="3608" y="2840"/>
                    </a:lnTo>
                    <a:cubicBezTo>
                      <a:pt x="3742" y="2447"/>
                      <a:pt x="3888" y="2044"/>
                      <a:pt x="4049" y="1646"/>
                    </a:cubicBezTo>
                    <a:cubicBezTo>
                      <a:pt x="4216" y="1243"/>
                      <a:pt x="4382" y="818"/>
                      <a:pt x="4533" y="447"/>
                    </a:cubicBezTo>
                    <a:cubicBezTo>
                      <a:pt x="4565" y="366"/>
                      <a:pt x="4592" y="286"/>
                      <a:pt x="4624" y="178"/>
                    </a:cubicBezTo>
                    <a:cubicBezTo>
                      <a:pt x="4630" y="162"/>
                      <a:pt x="4630" y="135"/>
                      <a:pt x="4630" y="108"/>
                    </a:cubicBezTo>
                    <a:lnTo>
                      <a:pt x="4630" y="65"/>
                    </a:lnTo>
                    <a:lnTo>
                      <a:pt x="4640" y="1"/>
                    </a:ln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50" name="Google Shape;350;p9"/>
            <p:cNvSpPr/>
            <p:nvPr/>
          </p:nvSpPr>
          <p:spPr>
            <a:xfrm rot="1124129">
              <a:off x="8301885" y="156932"/>
              <a:ext cx="711431" cy="522588"/>
            </a:xfrm>
            <a:custGeom>
              <a:avLst/>
              <a:gdLst/>
              <a:ahLst/>
              <a:cxnLst/>
              <a:rect l="l" t="t" r="r" b="b"/>
              <a:pathLst>
                <a:path w="5915" h="4345" extrusionOk="0">
                  <a:moveTo>
                    <a:pt x="1619" y="1302"/>
                  </a:moveTo>
                  <a:cubicBezTo>
                    <a:pt x="1904" y="1372"/>
                    <a:pt x="2189" y="1415"/>
                    <a:pt x="2495" y="1452"/>
                  </a:cubicBezTo>
                  <a:cubicBezTo>
                    <a:pt x="2640" y="1474"/>
                    <a:pt x="2796" y="1495"/>
                    <a:pt x="2952" y="1522"/>
                  </a:cubicBezTo>
                  <a:cubicBezTo>
                    <a:pt x="2936" y="1549"/>
                    <a:pt x="2920" y="1576"/>
                    <a:pt x="2915" y="1597"/>
                  </a:cubicBezTo>
                  <a:cubicBezTo>
                    <a:pt x="2855" y="1732"/>
                    <a:pt x="2786" y="1872"/>
                    <a:pt x="2764" y="2033"/>
                  </a:cubicBezTo>
                  <a:cubicBezTo>
                    <a:pt x="2748" y="2087"/>
                    <a:pt x="2748" y="2146"/>
                    <a:pt x="2748" y="2199"/>
                  </a:cubicBezTo>
                  <a:cubicBezTo>
                    <a:pt x="2748" y="2226"/>
                    <a:pt x="2775" y="2259"/>
                    <a:pt x="2796" y="2269"/>
                  </a:cubicBezTo>
                  <a:cubicBezTo>
                    <a:pt x="2807" y="2272"/>
                    <a:pt x="2815" y="2273"/>
                    <a:pt x="2823" y="2273"/>
                  </a:cubicBezTo>
                  <a:cubicBezTo>
                    <a:pt x="2831" y="2273"/>
                    <a:pt x="2839" y="2272"/>
                    <a:pt x="2850" y="2269"/>
                  </a:cubicBezTo>
                  <a:cubicBezTo>
                    <a:pt x="2866" y="2259"/>
                    <a:pt x="2882" y="2242"/>
                    <a:pt x="2888" y="2221"/>
                  </a:cubicBezTo>
                  <a:cubicBezTo>
                    <a:pt x="2893" y="2199"/>
                    <a:pt x="2904" y="2189"/>
                    <a:pt x="2909" y="2167"/>
                  </a:cubicBezTo>
                  <a:cubicBezTo>
                    <a:pt x="2920" y="2140"/>
                    <a:pt x="2931" y="2113"/>
                    <a:pt x="2941" y="2087"/>
                  </a:cubicBezTo>
                  <a:lnTo>
                    <a:pt x="2963" y="2033"/>
                  </a:lnTo>
                  <a:lnTo>
                    <a:pt x="3103" y="1689"/>
                  </a:lnTo>
                  <a:cubicBezTo>
                    <a:pt x="3119" y="1656"/>
                    <a:pt x="3135" y="1624"/>
                    <a:pt x="3157" y="1587"/>
                  </a:cubicBezTo>
                  <a:cubicBezTo>
                    <a:pt x="3162" y="1576"/>
                    <a:pt x="3173" y="1570"/>
                    <a:pt x="3178" y="1554"/>
                  </a:cubicBezTo>
                  <a:lnTo>
                    <a:pt x="3226" y="1560"/>
                  </a:lnTo>
                  <a:lnTo>
                    <a:pt x="3366" y="1581"/>
                  </a:lnTo>
                  <a:lnTo>
                    <a:pt x="3511" y="1603"/>
                  </a:lnTo>
                  <a:cubicBezTo>
                    <a:pt x="4140" y="1689"/>
                    <a:pt x="4769" y="1785"/>
                    <a:pt x="5393" y="1877"/>
                  </a:cubicBezTo>
                  <a:cubicBezTo>
                    <a:pt x="5517" y="1898"/>
                    <a:pt x="5619" y="1909"/>
                    <a:pt x="5705" y="1931"/>
                  </a:cubicBezTo>
                  <a:cubicBezTo>
                    <a:pt x="5705" y="1936"/>
                    <a:pt x="5700" y="1936"/>
                    <a:pt x="5700" y="1947"/>
                  </a:cubicBezTo>
                  <a:lnTo>
                    <a:pt x="5689" y="1952"/>
                  </a:lnTo>
                  <a:cubicBezTo>
                    <a:pt x="5678" y="1974"/>
                    <a:pt x="5662" y="1984"/>
                    <a:pt x="5651" y="2001"/>
                  </a:cubicBezTo>
                  <a:cubicBezTo>
                    <a:pt x="5458" y="2221"/>
                    <a:pt x="5275" y="2447"/>
                    <a:pt x="5108" y="2673"/>
                  </a:cubicBezTo>
                  <a:cubicBezTo>
                    <a:pt x="5103" y="2678"/>
                    <a:pt x="5103" y="2683"/>
                    <a:pt x="5092" y="2689"/>
                  </a:cubicBezTo>
                  <a:cubicBezTo>
                    <a:pt x="5070" y="2716"/>
                    <a:pt x="5065" y="2732"/>
                    <a:pt x="5038" y="2732"/>
                  </a:cubicBezTo>
                  <a:cubicBezTo>
                    <a:pt x="5011" y="2732"/>
                    <a:pt x="4990" y="2759"/>
                    <a:pt x="4979" y="2780"/>
                  </a:cubicBezTo>
                  <a:lnTo>
                    <a:pt x="4936" y="2839"/>
                  </a:lnTo>
                  <a:cubicBezTo>
                    <a:pt x="4920" y="2871"/>
                    <a:pt x="4898" y="2898"/>
                    <a:pt x="4872" y="2931"/>
                  </a:cubicBezTo>
                  <a:cubicBezTo>
                    <a:pt x="4839" y="2974"/>
                    <a:pt x="4796" y="3011"/>
                    <a:pt x="4759" y="3060"/>
                  </a:cubicBezTo>
                  <a:cubicBezTo>
                    <a:pt x="4705" y="3113"/>
                    <a:pt x="4640" y="3135"/>
                    <a:pt x="4554" y="3135"/>
                  </a:cubicBezTo>
                  <a:cubicBezTo>
                    <a:pt x="4436" y="3130"/>
                    <a:pt x="4307" y="3108"/>
                    <a:pt x="4194" y="3087"/>
                  </a:cubicBezTo>
                  <a:cubicBezTo>
                    <a:pt x="4146" y="3081"/>
                    <a:pt x="4092" y="3076"/>
                    <a:pt x="4044" y="3060"/>
                  </a:cubicBezTo>
                  <a:cubicBezTo>
                    <a:pt x="3694" y="3006"/>
                    <a:pt x="3345" y="2958"/>
                    <a:pt x="2995" y="2904"/>
                  </a:cubicBezTo>
                  <a:cubicBezTo>
                    <a:pt x="2807" y="2877"/>
                    <a:pt x="2619" y="2845"/>
                    <a:pt x="2436" y="2818"/>
                  </a:cubicBezTo>
                  <a:lnTo>
                    <a:pt x="2269" y="2791"/>
                  </a:lnTo>
                  <a:cubicBezTo>
                    <a:pt x="2151" y="2769"/>
                    <a:pt x="2033" y="2753"/>
                    <a:pt x="1915" y="2737"/>
                  </a:cubicBezTo>
                  <a:cubicBezTo>
                    <a:pt x="1657" y="2699"/>
                    <a:pt x="1398" y="2656"/>
                    <a:pt x="1140" y="2619"/>
                  </a:cubicBezTo>
                  <a:cubicBezTo>
                    <a:pt x="947" y="2592"/>
                    <a:pt x="753" y="2565"/>
                    <a:pt x="565" y="2538"/>
                  </a:cubicBezTo>
                  <a:lnTo>
                    <a:pt x="264" y="2495"/>
                  </a:lnTo>
                  <a:cubicBezTo>
                    <a:pt x="243" y="2495"/>
                    <a:pt x="216" y="2490"/>
                    <a:pt x="194" y="2484"/>
                  </a:cubicBezTo>
                  <a:cubicBezTo>
                    <a:pt x="630" y="2140"/>
                    <a:pt x="1130" y="1732"/>
                    <a:pt x="1619" y="1302"/>
                  </a:cubicBezTo>
                  <a:close/>
                  <a:moveTo>
                    <a:pt x="1565" y="2915"/>
                  </a:moveTo>
                  <a:cubicBezTo>
                    <a:pt x="2350" y="3049"/>
                    <a:pt x="3205" y="3183"/>
                    <a:pt x="4167" y="3318"/>
                  </a:cubicBezTo>
                  <a:cubicBezTo>
                    <a:pt x="4173" y="3318"/>
                    <a:pt x="4173" y="3318"/>
                    <a:pt x="4178" y="3323"/>
                  </a:cubicBezTo>
                  <a:cubicBezTo>
                    <a:pt x="4178" y="3388"/>
                    <a:pt x="4173" y="3452"/>
                    <a:pt x="4167" y="3517"/>
                  </a:cubicBezTo>
                  <a:cubicBezTo>
                    <a:pt x="4162" y="3587"/>
                    <a:pt x="4146" y="3651"/>
                    <a:pt x="4146" y="3721"/>
                  </a:cubicBezTo>
                  <a:lnTo>
                    <a:pt x="4060" y="3764"/>
                  </a:lnTo>
                  <a:lnTo>
                    <a:pt x="4060" y="3710"/>
                  </a:lnTo>
                  <a:lnTo>
                    <a:pt x="4060" y="3673"/>
                  </a:lnTo>
                  <a:lnTo>
                    <a:pt x="4060" y="3624"/>
                  </a:lnTo>
                  <a:lnTo>
                    <a:pt x="4060" y="3544"/>
                  </a:lnTo>
                  <a:cubicBezTo>
                    <a:pt x="4087" y="3533"/>
                    <a:pt x="4087" y="3506"/>
                    <a:pt x="4081" y="3468"/>
                  </a:cubicBezTo>
                  <a:lnTo>
                    <a:pt x="4065" y="3371"/>
                  </a:lnTo>
                  <a:lnTo>
                    <a:pt x="4017" y="3409"/>
                  </a:lnTo>
                  <a:lnTo>
                    <a:pt x="4011" y="3415"/>
                  </a:lnTo>
                  <a:cubicBezTo>
                    <a:pt x="4006" y="3425"/>
                    <a:pt x="3990" y="3431"/>
                    <a:pt x="3990" y="3441"/>
                  </a:cubicBezTo>
                  <a:cubicBezTo>
                    <a:pt x="3979" y="3522"/>
                    <a:pt x="3963" y="3613"/>
                    <a:pt x="3958" y="3694"/>
                  </a:cubicBezTo>
                  <a:cubicBezTo>
                    <a:pt x="3958" y="3710"/>
                    <a:pt x="3952" y="3726"/>
                    <a:pt x="3952" y="3748"/>
                  </a:cubicBezTo>
                  <a:cubicBezTo>
                    <a:pt x="3947" y="3780"/>
                    <a:pt x="3947" y="3807"/>
                    <a:pt x="3936" y="3839"/>
                  </a:cubicBezTo>
                  <a:cubicBezTo>
                    <a:pt x="3936" y="3855"/>
                    <a:pt x="3931" y="3866"/>
                    <a:pt x="3909" y="3866"/>
                  </a:cubicBezTo>
                  <a:cubicBezTo>
                    <a:pt x="3904" y="3845"/>
                    <a:pt x="3904" y="3818"/>
                    <a:pt x="3904" y="3791"/>
                  </a:cubicBezTo>
                  <a:lnTo>
                    <a:pt x="3904" y="3716"/>
                  </a:lnTo>
                  <a:cubicBezTo>
                    <a:pt x="3904" y="3705"/>
                    <a:pt x="3898" y="3683"/>
                    <a:pt x="3898" y="3673"/>
                  </a:cubicBezTo>
                  <a:cubicBezTo>
                    <a:pt x="3893" y="3624"/>
                    <a:pt x="3893" y="3576"/>
                    <a:pt x="3872" y="3511"/>
                  </a:cubicBezTo>
                  <a:lnTo>
                    <a:pt x="3829" y="3404"/>
                  </a:lnTo>
                  <a:lnTo>
                    <a:pt x="3802" y="3517"/>
                  </a:lnTo>
                  <a:cubicBezTo>
                    <a:pt x="3775" y="3624"/>
                    <a:pt x="3769" y="3726"/>
                    <a:pt x="3769" y="3828"/>
                  </a:cubicBezTo>
                  <a:cubicBezTo>
                    <a:pt x="3769" y="3861"/>
                    <a:pt x="3769" y="3893"/>
                    <a:pt x="3764" y="3925"/>
                  </a:cubicBezTo>
                  <a:lnTo>
                    <a:pt x="3759" y="3925"/>
                  </a:lnTo>
                  <a:cubicBezTo>
                    <a:pt x="3743" y="3936"/>
                    <a:pt x="3721" y="3941"/>
                    <a:pt x="3710" y="3947"/>
                  </a:cubicBezTo>
                  <a:cubicBezTo>
                    <a:pt x="3705" y="3952"/>
                    <a:pt x="3689" y="3952"/>
                    <a:pt x="3678" y="3952"/>
                  </a:cubicBezTo>
                  <a:cubicBezTo>
                    <a:pt x="3667" y="3914"/>
                    <a:pt x="3678" y="3871"/>
                    <a:pt x="3678" y="3834"/>
                  </a:cubicBezTo>
                  <a:cubicBezTo>
                    <a:pt x="3683" y="3785"/>
                    <a:pt x="3683" y="3737"/>
                    <a:pt x="3678" y="3683"/>
                  </a:cubicBezTo>
                  <a:lnTo>
                    <a:pt x="3662" y="3592"/>
                  </a:lnTo>
                  <a:lnTo>
                    <a:pt x="3608" y="3673"/>
                  </a:lnTo>
                  <a:cubicBezTo>
                    <a:pt x="3560" y="3737"/>
                    <a:pt x="3554" y="3812"/>
                    <a:pt x="3544" y="3882"/>
                  </a:cubicBezTo>
                  <a:cubicBezTo>
                    <a:pt x="3533" y="3920"/>
                    <a:pt x="3527" y="3963"/>
                    <a:pt x="3517" y="3995"/>
                  </a:cubicBezTo>
                  <a:cubicBezTo>
                    <a:pt x="3415" y="4033"/>
                    <a:pt x="3307" y="4054"/>
                    <a:pt x="3200" y="4070"/>
                  </a:cubicBezTo>
                  <a:lnTo>
                    <a:pt x="3146" y="4076"/>
                  </a:lnTo>
                  <a:cubicBezTo>
                    <a:pt x="3010" y="4096"/>
                    <a:pt x="2876" y="4109"/>
                    <a:pt x="2743" y="4109"/>
                  </a:cubicBezTo>
                  <a:cubicBezTo>
                    <a:pt x="2634" y="4109"/>
                    <a:pt x="2527" y="4101"/>
                    <a:pt x="2420" y="4081"/>
                  </a:cubicBezTo>
                  <a:cubicBezTo>
                    <a:pt x="2103" y="4027"/>
                    <a:pt x="1829" y="3909"/>
                    <a:pt x="1581" y="3710"/>
                  </a:cubicBezTo>
                  <a:cubicBezTo>
                    <a:pt x="1565" y="3699"/>
                    <a:pt x="1554" y="3683"/>
                    <a:pt x="1538" y="3678"/>
                  </a:cubicBezTo>
                  <a:lnTo>
                    <a:pt x="1511" y="3646"/>
                  </a:lnTo>
                  <a:cubicBezTo>
                    <a:pt x="1452" y="3576"/>
                    <a:pt x="1452" y="3576"/>
                    <a:pt x="1463" y="3479"/>
                  </a:cubicBezTo>
                  <a:lnTo>
                    <a:pt x="1463" y="3458"/>
                  </a:lnTo>
                  <a:cubicBezTo>
                    <a:pt x="1485" y="3345"/>
                    <a:pt x="1501" y="3226"/>
                    <a:pt x="1506" y="3119"/>
                  </a:cubicBezTo>
                  <a:cubicBezTo>
                    <a:pt x="1511" y="3065"/>
                    <a:pt x="1517" y="3011"/>
                    <a:pt x="1528" y="2968"/>
                  </a:cubicBezTo>
                  <a:cubicBezTo>
                    <a:pt x="1528" y="2947"/>
                    <a:pt x="1533" y="2931"/>
                    <a:pt x="1533" y="2915"/>
                  </a:cubicBezTo>
                  <a:close/>
                  <a:moveTo>
                    <a:pt x="5017" y="1"/>
                  </a:moveTo>
                  <a:lnTo>
                    <a:pt x="4979" y="11"/>
                  </a:lnTo>
                  <a:cubicBezTo>
                    <a:pt x="4904" y="22"/>
                    <a:pt x="4850" y="65"/>
                    <a:pt x="4812" y="103"/>
                  </a:cubicBezTo>
                  <a:lnTo>
                    <a:pt x="4796" y="108"/>
                  </a:lnTo>
                  <a:cubicBezTo>
                    <a:pt x="4689" y="199"/>
                    <a:pt x="4587" y="291"/>
                    <a:pt x="4479" y="388"/>
                  </a:cubicBezTo>
                  <a:cubicBezTo>
                    <a:pt x="4329" y="522"/>
                    <a:pt x="4167" y="630"/>
                    <a:pt x="3984" y="699"/>
                  </a:cubicBezTo>
                  <a:cubicBezTo>
                    <a:pt x="3845" y="764"/>
                    <a:pt x="3716" y="823"/>
                    <a:pt x="3592" y="888"/>
                  </a:cubicBezTo>
                  <a:cubicBezTo>
                    <a:pt x="3398" y="995"/>
                    <a:pt x="3253" y="1119"/>
                    <a:pt x="3130" y="1264"/>
                  </a:cubicBezTo>
                  <a:cubicBezTo>
                    <a:pt x="3119" y="1280"/>
                    <a:pt x="3108" y="1291"/>
                    <a:pt x="3097" y="1307"/>
                  </a:cubicBezTo>
                  <a:lnTo>
                    <a:pt x="3092" y="1312"/>
                  </a:lnTo>
                  <a:lnTo>
                    <a:pt x="1549" y="1092"/>
                  </a:lnTo>
                  <a:lnTo>
                    <a:pt x="1538" y="1103"/>
                  </a:lnTo>
                  <a:cubicBezTo>
                    <a:pt x="1517" y="1119"/>
                    <a:pt x="1506" y="1140"/>
                    <a:pt x="1490" y="1151"/>
                  </a:cubicBezTo>
                  <a:cubicBezTo>
                    <a:pt x="1458" y="1178"/>
                    <a:pt x="1431" y="1205"/>
                    <a:pt x="1404" y="1226"/>
                  </a:cubicBezTo>
                  <a:cubicBezTo>
                    <a:pt x="1081" y="1468"/>
                    <a:pt x="791" y="1721"/>
                    <a:pt x="447" y="2038"/>
                  </a:cubicBezTo>
                  <a:cubicBezTo>
                    <a:pt x="355" y="2124"/>
                    <a:pt x="269" y="2216"/>
                    <a:pt x="189" y="2302"/>
                  </a:cubicBezTo>
                  <a:cubicBezTo>
                    <a:pt x="162" y="2328"/>
                    <a:pt x="135" y="2355"/>
                    <a:pt x="114" y="2382"/>
                  </a:cubicBezTo>
                  <a:cubicBezTo>
                    <a:pt x="60" y="2436"/>
                    <a:pt x="28" y="2490"/>
                    <a:pt x="6" y="2544"/>
                  </a:cubicBezTo>
                  <a:lnTo>
                    <a:pt x="1" y="2554"/>
                  </a:lnTo>
                  <a:lnTo>
                    <a:pt x="11" y="2570"/>
                  </a:lnTo>
                  <a:cubicBezTo>
                    <a:pt x="33" y="2630"/>
                    <a:pt x="76" y="2635"/>
                    <a:pt x="114" y="2646"/>
                  </a:cubicBezTo>
                  <a:cubicBezTo>
                    <a:pt x="119" y="2646"/>
                    <a:pt x="130" y="2646"/>
                    <a:pt x="135" y="2651"/>
                  </a:cubicBezTo>
                  <a:cubicBezTo>
                    <a:pt x="511" y="2737"/>
                    <a:pt x="888" y="2807"/>
                    <a:pt x="1312" y="2871"/>
                  </a:cubicBezTo>
                  <a:cubicBezTo>
                    <a:pt x="1323" y="2871"/>
                    <a:pt x="1339" y="2877"/>
                    <a:pt x="1355" y="2888"/>
                  </a:cubicBezTo>
                  <a:lnTo>
                    <a:pt x="1366" y="2888"/>
                  </a:lnTo>
                  <a:lnTo>
                    <a:pt x="1366" y="2904"/>
                  </a:lnTo>
                  <a:lnTo>
                    <a:pt x="1366" y="3081"/>
                  </a:lnTo>
                  <a:cubicBezTo>
                    <a:pt x="1366" y="3242"/>
                    <a:pt x="1355" y="3404"/>
                    <a:pt x="1350" y="3565"/>
                  </a:cubicBezTo>
                  <a:cubicBezTo>
                    <a:pt x="1345" y="3683"/>
                    <a:pt x="1382" y="3785"/>
                    <a:pt x="1463" y="3866"/>
                  </a:cubicBezTo>
                  <a:cubicBezTo>
                    <a:pt x="1565" y="3974"/>
                    <a:pt x="1694" y="4070"/>
                    <a:pt x="1829" y="4135"/>
                  </a:cubicBezTo>
                  <a:cubicBezTo>
                    <a:pt x="2044" y="4242"/>
                    <a:pt x="2280" y="4312"/>
                    <a:pt x="2549" y="4328"/>
                  </a:cubicBezTo>
                  <a:cubicBezTo>
                    <a:pt x="2657" y="4345"/>
                    <a:pt x="2753" y="4345"/>
                    <a:pt x="2855" y="4345"/>
                  </a:cubicBezTo>
                  <a:cubicBezTo>
                    <a:pt x="3092" y="4345"/>
                    <a:pt x="3312" y="4318"/>
                    <a:pt x="3517" y="4259"/>
                  </a:cubicBezTo>
                  <a:cubicBezTo>
                    <a:pt x="3775" y="4183"/>
                    <a:pt x="3974" y="4097"/>
                    <a:pt x="4140" y="3979"/>
                  </a:cubicBezTo>
                  <a:cubicBezTo>
                    <a:pt x="4221" y="3925"/>
                    <a:pt x="4296" y="3861"/>
                    <a:pt x="4323" y="3748"/>
                  </a:cubicBezTo>
                  <a:cubicBezTo>
                    <a:pt x="4329" y="3710"/>
                    <a:pt x="4339" y="3678"/>
                    <a:pt x="4350" y="3646"/>
                  </a:cubicBezTo>
                  <a:cubicBezTo>
                    <a:pt x="4361" y="3613"/>
                    <a:pt x="4366" y="3570"/>
                    <a:pt x="4377" y="3538"/>
                  </a:cubicBezTo>
                  <a:cubicBezTo>
                    <a:pt x="4388" y="3490"/>
                    <a:pt x="4393" y="3441"/>
                    <a:pt x="4404" y="3388"/>
                  </a:cubicBezTo>
                  <a:cubicBezTo>
                    <a:pt x="4404" y="3377"/>
                    <a:pt x="4409" y="3361"/>
                    <a:pt x="4409" y="3350"/>
                  </a:cubicBezTo>
                  <a:lnTo>
                    <a:pt x="4474" y="3350"/>
                  </a:lnTo>
                  <a:cubicBezTo>
                    <a:pt x="4538" y="3350"/>
                    <a:pt x="4603" y="3355"/>
                    <a:pt x="4662" y="3355"/>
                  </a:cubicBezTo>
                  <a:cubicBezTo>
                    <a:pt x="4669" y="3356"/>
                    <a:pt x="4675" y="3356"/>
                    <a:pt x="4682" y="3356"/>
                  </a:cubicBezTo>
                  <a:cubicBezTo>
                    <a:pt x="4754" y="3356"/>
                    <a:pt x="4817" y="3329"/>
                    <a:pt x="4872" y="3275"/>
                  </a:cubicBezTo>
                  <a:lnTo>
                    <a:pt x="4952" y="3189"/>
                  </a:lnTo>
                  <a:cubicBezTo>
                    <a:pt x="5033" y="3103"/>
                    <a:pt x="5114" y="3011"/>
                    <a:pt x="5189" y="2925"/>
                  </a:cubicBezTo>
                  <a:cubicBezTo>
                    <a:pt x="5264" y="2845"/>
                    <a:pt x="5350" y="2742"/>
                    <a:pt x="5425" y="2651"/>
                  </a:cubicBezTo>
                  <a:cubicBezTo>
                    <a:pt x="5560" y="2484"/>
                    <a:pt x="5683" y="2323"/>
                    <a:pt x="5807" y="2167"/>
                  </a:cubicBezTo>
                  <a:cubicBezTo>
                    <a:pt x="5845" y="2113"/>
                    <a:pt x="5872" y="2060"/>
                    <a:pt x="5893" y="2006"/>
                  </a:cubicBezTo>
                  <a:cubicBezTo>
                    <a:pt x="5915" y="1936"/>
                    <a:pt x="5909" y="1877"/>
                    <a:pt x="5882" y="1823"/>
                  </a:cubicBezTo>
                  <a:cubicBezTo>
                    <a:pt x="5845" y="1769"/>
                    <a:pt x="5791" y="1737"/>
                    <a:pt x="5726" y="1721"/>
                  </a:cubicBezTo>
                  <a:lnTo>
                    <a:pt x="5667" y="1710"/>
                  </a:lnTo>
                  <a:cubicBezTo>
                    <a:pt x="5415" y="1667"/>
                    <a:pt x="5162" y="1624"/>
                    <a:pt x="4904" y="1587"/>
                  </a:cubicBezTo>
                  <a:cubicBezTo>
                    <a:pt x="4592" y="1544"/>
                    <a:pt x="4275" y="1495"/>
                    <a:pt x="3952" y="1447"/>
                  </a:cubicBezTo>
                  <a:cubicBezTo>
                    <a:pt x="3759" y="1420"/>
                    <a:pt x="3571" y="1393"/>
                    <a:pt x="3372" y="1366"/>
                  </a:cubicBezTo>
                  <a:cubicBezTo>
                    <a:pt x="3361" y="1366"/>
                    <a:pt x="3345" y="1361"/>
                    <a:pt x="3334" y="1355"/>
                  </a:cubicBezTo>
                  <a:cubicBezTo>
                    <a:pt x="3339" y="1334"/>
                    <a:pt x="3361" y="1318"/>
                    <a:pt x="3372" y="1302"/>
                  </a:cubicBezTo>
                  <a:lnTo>
                    <a:pt x="3388" y="1285"/>
                  </a:lnTo>
                  <a:cubicBezTo>
                    <a:pt x="3501" y="1167"/>
                    <a:pt x="3651" y="1065"/>
                    <a:pt x="3812" y="979"/>
                  </a:cubicBezTo>
                  <a:lnTo>
                    <a:pt x="4296" y="737"/>
                  </a:lnTo>
                  <a:lnTo>
                    <a:pt x="4495" y="635"/>
                  </a:lnTo>
                  <a:cubicBezTo>
                    <a:pt x="4647" y="675"/>
                    <a:pt x="4807" y="697"/>
                    <a:pt x="4976" y="697"/>
                  </a:cubicBezTo>
                  <a:cubicBezTo>
                    <a:pt x="5035" y="697"/>
                    <a:pt x="5095" y="694"/>
                    <a:pt x="5157" y="689"/>
                  </a:cubicBezTo>
                  <a:cubicBezTo>
                    <a:pt x="5189" y="689"/>
                    <a:pt x="5221" y="683"/>
                    <a:pt x="5253" y="667"/>
                  </a:cubicBezTo>
                  <a:cubicBezTo>
                    <a:pt x="5269" y="662"/>
                    <a:pt x="5280" y="656"/>
                    <a:pt x="5296" y="640"/>
                  </a:cubicBezTo>
                  <a:cubicBezTo>
                    <a:pt x="5302" y="635"/>
                    <a:pt x="5307" y="635"/>
                    <a:pt x="5318" y="630"/>
                  </a:cubicBezTo>
                  <a:lnTo>
                    <a:pt x="5382" y="581"/>
                  </a:lnTo>
                  <a:lnTo>
                    <a:pt x="5302" y="565"/>
                  </a:lnTo>
                  <a:lnTo>
                    <a:pt x="5140" y="549"/>
                  </a:lnTo>
                  <a:cubicBezTo>
                    <a:pt x="5060" y="538"/>
                    <a:pt x="4984" y="533"/>
                    <a:pt x="4904" y="522"/>
                  </a:cubicBezTo>
                  <a:cubicBezTo>
                    <a:pt x="4947" y="501"/>
                    <a:pt x="4984" y="479"/>
                    <a:pt x="5017" y="468"/>
                  </a:cubicBezTo>
                  <a:cubicBezTo>
                    <a:pt x="5060" y="447"/>
                    <a:pt x="5108" y="425"/>
                    <a:pt x="5151" y="415"/>
                  </a:cubicBezTo>
                  <a:lnTo>
                    <a:pt x="5205" y="393"/>
                  </a:lnTo>
                  <a:cubicBezTo>
                    <a:pt x="5323" y="345"/>
                    <a:pt x="5329" y="345"/>
                    <a:pt x="5393" y="269"/>
                  </a:cubicBezTo>
                  <a:lnTo>
                    <a:pt x="5436" y="232"/>
                  </a:lnTo>
                  <a:lnTo>
                    <a:pt x="5382" y="216"/>
                  </a:lnTo>
                  <a:cubicBezTo>
                    <a:pt x="5377" y="216"/>
                    <a:pt x="5366" y="216"/>
                    <a:pt x="5366" y="210"/>
                  </a:cubicBezTo>
                  <a:cubicBezTo>
                    <a:pt x="5355" y="205"/>
                    <a:pt x="5334" y="205"/>
                    <a:pt x="5323" y="205"/>
                  </a:cubicBezTo>
                  <a:lnTo>
                    <a:pt x="5312" y="205"/>
                  </a:lnTo>
                  <a:cubicBezTo>
                    <a:pt x="5259" y="210"/>
                    <a:pt x="5200" y="216"/>
                    <a:pt x="5146" y="232"/>
                  </a:cubicBezTo>
                  <a:cubicBezTo>
                    <a:pt x="5092" y="242"/>
                    <a:pt x="5033" y="259"/>
                    <a:pt x="4979" y="280"/>
                  </a:cubicBezTo>
                  <a:cubicBezTo>
                    <a:pt x="4936" y="291"/>
                    <a:pt x="4898" y="296"/>
                    <a:pt x="4855" y="312"/>
                  </a:cubicBezTo>
                  <a:lnTo>
                    <a:pt x="4845" y="312"/>
                  </a:lnTo>
                  <a:cubicBezTo>
                    <a:pt x="4855" y="296"/>
                    <a:pt x="4866" y="286"/>
                    <a:pt x="4877" y="269"/>
                  </a:cubicBezTo>
                  <a:cubicBezTo>
                    <a:pt x="4893" y="259"/>
                    <a:pt x="4904" y="237"/>
                    <a:pt x="4920" y="226"/>
                  </a:cubicBezTo>
                  <a:cubicBezTo>
                    <a:pt x="4925" y="216"/>
                    <a:pt x="4931" y="205"/>
                    <a:pt x="4947" y="199"/>
                  </a:cubicBezTo>
                  <a:cubicBezTo>
                    <a:pt x="4979" y="156"/>
                    <a:pt x="5017" y="119"/>
                    <a:pt x="5017" y="44"/>
                  </a:cubicBezTo>
                  <a:lnTo>
                    <a:pt x="5017" y="1"/>
                  </a:ln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9"/>
            <p:cNvSpPr/>
            <p:nvPr/>
          </p:nvSpPr>
          <p:spPr>
            <a:xfrm>
              <a:off x="1559746" y="4627239"/>
              <a:ext cx="175565" cy="219457"/>
            </a:xfrm>
            <a:custGeom>
              <a:avLst/>
              <a:gdLst/>
              <a:ahLst/>
              <a:cxnLst/>
              <a:rect l="l" t="t" r="r" b="b"/>
              <a:pathLst>
                <a:path w="1458" h="1802" extrusionOk="0">
                  <a:moveTo>
                    <a:pt x="1027" y="1154"/>
                  </a:moveTo>
                  <a:cubicBezTo>
                    <a:pt x="1101" y="1154"/>
                    <a:pt x="1185" y="1185"/>
                    <a:pt x="1237" y="1237"/>
                  </a:cubicBezTo>
                  <a:cubicBezTo>
                    <a:pt x="1264" y="1264"/>
                    <a:pt x="1296" y="1312"/>
                    <a:pt x="1291" y="1382"/>
                  </a:cubicBezTo>
                  <a:cubicBezTo>
                    <a:pt x="1291" y="1468"/>
                    <a:pt x="1215" y="1527"/>
                    <a:pt x="1172" y="1559"/>
                  </a:cubicBezTo>
                  <a:cubicBezTo>
                    <a:pt x="1074" y="1630"/>
                    <a:pt x="951" y="1666"/>
                    <a:pt x="820" y="1666"/>
                  </a:cubicBezTo>
                  <a:cubicBezTo>
                    <a:pt x="772" y="1666"/>
                    <a:pt x="722" y="1661"/>
                    <a:pt x="672" y="1651"/>
                  </a:cubicBezTo>
                  <a:cubicBezTo>
                    <a:pt x="597" y="1635"/>
                    <a:pt x="532" y="1608"/>
                    <a:pt x="473" y="1570"/>
                  </a:cubicBezTo>
                  <a:cubicBezTo>
                    <a:pt x="479" y="1527"/>
                    <a:pt x="516" y="1468"/>
                    <a:pt x="565" y="1425"/>
                  </a:cubicBezTo>
                  <a:cubicBezTo>
                    <a:pt x="705" y="1291"/>
                    <a:pt x="839" y="1178"/>
                    <a:pt x="995" y="1156"/>
                  </a:cubicBezTo>
                  <a:cubicBezTo>
                    <a:pt x="1005" y="1155"/>
                    <a:pt x="1016" y="1154"/>
                    <a:pt x="1027" y="1154"/>
                  </a:cubicBezTo>
                  <a:close/>
                  <a:moveTo>
                    <a:pt x="896" y="0"/>
                  </a:moveTo>
                  <a:cubicBezTo>
                    <a:pt x="454" y="0"/>
                    <a:pt x="118" y="393"/>
                    <a:pt x="49" y="780"/>
                  </a:cubicBezTo>
                  <a:cubicBezTo>
                    <a:pt x="0" y="1016"/>
                    <a:pt x="32" y="1248"/>
                    <a:pt x="140" y="1425"/>
                  </a:cubicBezTo>
                  <a:cubicBezTo>
                    <a:pt x="194" y="1511"/>
                    <a:pt x="269" y="1592"/>
                    <a:pt x="355" y="1656"/>
                  </a:cubicBezTo>
                  <a:cubicBezTo>
                    <a:pt x="355" y="1662"/>
                    <a:pt x="360" y="1662"/>
                    <a:pt x="360" y="1667"/>
                  </a:cubicBezTo>
                  <a:cubicBezTo>
                    <a:pt x="377" y="1694"/>
                    <a:pt x="403" y="1705"/>
                    <a:pt x="430" y="1705"/>
                  </a:cubicBezTo>
                  <a:cubicBezTo>
                    <a:pt x="495" y="1737"/>
                    <a:pt x="570" y="1764"/>
                    <a:pt x="645" y="1785"/>
                  </a:cubicBezTo>
                  <a:cubicBezTo>
                    <a:pt x="705" y="1796"/>
                    <a:pt x="764" y="1801"/>
                    <a:pt x="828" y="1801"/>
                  </a:cubicBezTo>
                  <a:cubicBezTo>
                    <a:pt x="979" y="1801"/>
                    <a:pt x="1135" y="1753"/>
                    <a:pt x="1258" y="1667"/>
                  </a:cubicBezTo>
                  <a:cubicBezTo>
                    <a:pt x="1339" y="1613"/>
                    <a:pt x="1430" y="1522"/>
                    <a:pt x="1446" y="1387"/>
                  </a:cubicBezTo>
                  <a:cubicBezTo>
                    <a:pt x="1457" y="1291"/>
                    <a:pt x="1425" y="1199"/>
                    <a:pt x="1344" y="1129"/>
                  </a:cubicBezTo>
                  <a:cubicBezTo>
                    <a:pt x="1262" y="1057"/>
                    <a:pt x="1137" y="1015"/>
                    <a:pt x="1022" y="1015"/>
                  </a:cubicBezTo>
                  <a:cubicBezTo>
                    <a:pt x="1009" y="1015"/>
                    <a:pt x="997" y="1015"/>
                    <a:pt x="984" y="1016"/>
                  </a:cubicBezTo>
                  <a:cubicBezTo>
                    <a:pt x="769" y="1043"/>
                    <a:pt x="597" y="1205"/>
                    <a:pt x="473" y="1318"/>
                  </a:cubicBezTo>
                  <a:cubicBezTo>
                    <a:pt x="409" y="1382"/>
                    <a:pt x="371" y="1425"/>
                    <a:pt x="350" y="1473"/>
                  </a:cubicBezTo>
                  <a:cubicBezTo>
                    <a:pt x="317" y="1441"/>
                    <a:pt x="285" y="1398"/>
                    <a:pt x="264" y="1361"/>
                  </a:cubicBezTo>
                  <a:cubicBezTo>
                    <a:pt x="172" y="1210"/>
                    <a:pt x="151" y="1016"/>
                    <a:pt x="188" y="807"/>
                  </a:cubicBezTo>
                  <a:cubicBezTo>
                    <a:pt x="247" y="481"/>
                    <a:pt x="539" y="140"/>
                    <a:pt x="900" y="140"/>
                  </a:cubicBezTo>
                  <a:cubicBezTo>
                    <a:pt x="903" y="140"/>
                    <a:pt x="906" y="140"/>
                    <a:pt x="909" y="140"/>
                  </a:cubicBezTo>
                  <a:cubicBezTo>
                    <a:pt x="941" y="140"/>
                    <a:pt x="979" y="113"/>
                    <a:pt x="979" y="76"/>
                  </a:cubicBezTo>
                  <a:cubicBezTo>
                    <a:pt x="979" y="38"/>
                    <a:pt x="952" y="0"/>
                    <a:pt x="914" y="0"/>
                  </a:cubicBezTo>
                  <a:cubicBezTo>
                    <a:pt x="908" y="0"/>
                    <a:pt x="902" y="0"/>
                    <a:pt x="896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9"/>
            <p:cNvSpPr/>
            <p:nvPr/>
          </p:nvSpPr>
          <p:spPr>
            <a:xfrm>
              <a:off x="8017610" y="225738"/>
              <a:ext cx="151931" cy="219457"/>
            </a:xfrm>
            <a:custGeom>
              <a:avLst/>
              <a:gdLst/>
              <a:ahLst/>
              <a:cxnLst/>
              <a:rect l="l" t="t" r="r" b="b"/>
              <a:pathLst>
                <a:path w="1286" h="1803" extrusionOk="0">
                  <a:moveTo>
                    <a:pt x="653" y="1"/>
                  </a:moveTo>
                  <a:cubicBezTo>
                    <a:pt x="625" y="1"/>
                    <a:pt x="598" y="17"/>
                    <a:pt x="586" y="44"/>
                  </a:cubicBezTo>
                  <a:cubicBezTo>
                    <a:pt x="420" y="394"/>
                    <a:pt x="221" y="733"/>
                    <a:pt x="17" y="1055"/>
                  </a:cubicBezTo>
                  <a:cubicBezTo>
                    <a:pt x="0" y="1077"/>
                    <a:pt x="0" y="1104"/>
                    <a:pt x="17" y="1130"/>
                  </a:cubicBezTo>
                  <a:cubicBezTo>
                    <a:pt x="27" y="1152"/>
                    <a:pt x="49" y="1168"/>
                    <a:pt x="76" y="1168"/>
                  </a:cubicBezTo>
                  <a:lnTo>
                    <a:pt x="1038" y="1184"/>
                  </a:lnTo>
                  <a:cubicBezTo>
                    <a:pt x="1049" y="1319"/>
                    <a:pt x="1060" y="1453"/>
                    <a:pt x="1060" y="1587"/>
                  </a:cubicBezTo>
                  <a:cubicBezTo>
                    <a:pt x="1038" y="1587"/>
                    <a:pt x="1017" y="1593"/>
                    <a:pt x="995" y="1614"/>
                  </a:cubicBezTo>
                  <a:cubicBezTo>
                    <a:pt x="968" y="1641"/>
                    <a:pt x="979" y="1690"/>
                    <a:pt x="1006" y="1716"/>
                  </a:cubicBezTo>
                  <a:lnTo>
                    <a:pt x="1086" y="1781"/>
                  </a:lnTo>
                  <a:cubicBezTo>
                    <a:pt x="1097" y="1797"/>
                    <a:pt x="1113" y="1803"/>
                    <a:pt x="1129" y="1803"/>
                  </a:cubicBezTo>
                  <a:cubicBezTo>
                    <a:pt x="1146" y="1803"/>
                    <a:pt x="1151" y="1803"/>
                    <a:pt x="1156" y="1797"/>
                  </a:cubicBezTo>
                  <a:cubicBezTo>
                    <a:pt x="1183" y="1781"/>
                    <a:pt x="1199" y="1754"/>
                    <a:pt x="1199" y="1727"/>
                  </a:cubicBezTo>
                  <a:cubicBezTo>
                    <a:pt x="1199" y="1539"/>
                    <a:pt x="1183" y="1356"/>
                    <a:pt x="1172" y="1168"/>
                  </a:cubicBezTo>
                  <a:cubicBezTo>
                    <a:pt x="1205" y="1157"/>
                    <a:pt x="1237" y="1141"/>
                    <a:pt x="1259" y="1109"/>
                  </a:cubicBezTo>
                  <a:cubicBezTo>
                    <a:pt x="1285" y="1077"/>
                    <a:pt x="1280" y="1034"/>
                    <a:pt x="1248" y="1007"/>
                  </a:cubicBezTo>
                  <a:cubicBezTo>
                    <a:pt x="1236" y="995"/>
                    <a:pt x="1222" y="990"/>
                    <a:pt x="1206" y="990"/>
                  </a:cubicBezTo>
                  <a:cubicBezTo>
                    <a:pt x="1193" y="990"/>
                    <a:pt x="1180" y="994"/>
                    <a:pt x="1167" y="1001"/>
                  </a:cubicBezTo>
                  <a:cubicBezTo>
                    <a:pt x="1140" y="706"/>
                    <a:pt x="1092" y="410"/>
                    <a:pt x="1033" y="125"/>
                  </a:cubicBezTo>
                  <a:cubicBezTo>
                    <a:pt x="1024" y="91"/>
                    <a:pt x="998" y="67"/>
                    <a:pt x="966" y="67"/>
                  </a:cubicBezTo>
                  <a:cubicBezTo>
                    <a:pt x="958" y="67"/>
                    <a:pt x="950" y="68"/>
                    <a:pt x="941" y="71"/>
                  </a:cubicBezTo>
                  <a:cubicBezTo>
                    <a:pt x="904" y="77"/>
                    <a:pt x="877" y="114"/>
                    <a:pt x="888" y="157"/>
                  </a:cubicBezTo>
                  <a:cubicBezTo>
                    <a:pt x="952" y="448"/>
                    <a:pt x="990" y="743"/>
                    <a:pt x="1017" y="1039"/>
                  </a:cubicBezTo>
                  <a:lnTo>
                    <a:pt x="205" y="1023"/>
                  </a:lnTo>
                  <a:cubicBezTo>
                    <a:pt x="393" y="727"/>
                    <a:pt x="560" y="421"/>
                    <a:pt x="716" y="104"/>
                  </a:cubicBezTo>
                  <a:cubicBezTo>
                    <a:pt x="737" y="71"/>
                    <a:pt x="716" y="23"/>
                    <a:pt x="683" y="7"/>
                  </a:cubicBezTo>
                  <a:cubicBezTo>
                    <a:pt x="673" y="3"/>
                    <a:pt x="663" y="1"/>
                    <a:pt x="653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9"/>
            <p:cNvSpPr/>
            <p:nvPr/>
          </p:nvSpPr>
          <p:spPr>
            <a:xfrm>
              <a:off x="7184785" y="225746"/>
              <a:ext cx="129092" cy="219457"/>
            </a:xfrm>
            <a:custGeom>
              <a:avLst/>
              <a:gdLst/>
              <a:ahLst/>
              <a:cxnLst/>
              <a:rect l="l" t="t" r="r" b="b"/>
              <a:pathLst>
                <a:path w="1184" h="2024" extrusionOk="0">
                  <a:moveTo>
                    <a:pt x="662" y="174"/>
                  </a:moveTo>
                  <a:cubicBezTo>
                    <a:pt x="754" y="174"/>
                    <a:pt x="850" y="195"/>
                    <a:pt x="936" y="238"/>
                  </a:cubicBezTo>
                  <a:cubicBezTo>
                    <a:pt x="920" y="443"/>
                    <a:pt x="840" y="669"/>
                    <a:pt x="651" y="771"/>
                  </a:cubicBezTo>
                  <a:cubicBezTo>
                    <a:pt x="610" y="794"/>
                    <a:pt x="559" y="805"/>
                    <a:pt x="506" y="805"/>
                  </a:cubicBezTo>
                  <a:cubicBezTo>
                    <a:pt x="436" y="805"/>
                    <a:pt x="363" y="786"/>
                    <a:pt x="302" y="749"/>
                  </a:cubicBezTo>
                  <a:cubicBezTo>
                    <a:pt x="259" y="722"/>
                    <a:pt x="178" y="658"/>
                    <a:pt x="178" y="545"/>
                  </a:cubicBezTo>
                  <a:cubicBezTo>
                    <a:pt x="178" y="427"/>
                    <a:pt x="264" y="330"/>
                    <a:pt x="345" y="265"/>
                  </a:cubicBezTo>
                  <a:cubicBezTo>
                    <a:pt x="436" y="206"/>
                    <a:pt x="544" y="174"/>
                    <a:pt x="662" y="174"/>
                  </a:cubicBezTo>
                  <a:close/>
                  <a:moveTo>
                    <a:pt x="649" y="0"/>
                  </a:moveTo>
                  <a:cubicBezTo>
                    <a:pt x="504" y="0"/>
                    <a:pt x="361" y="41"/>
                    <a:pt x="243" y="125"/>
                  </a:cubicBezTo>
                  <a:cubicBezTo>
                    <a:pt x="87" y="233"/>
                    <a:pt x="1" y="389"/>
                    <a:pt x="1" y="545"/>
                  </a:cubicBezTo>
                  <a:cubicBezTo>
                    <a:pt x="1" y="685"/>
                    <a:pt x="76" y="814"/>
                    <a:pt x="216" y="900"/>
                  </a:cubicBezTo>
                  <a:cubicBezTo>
                    <a:pt x="304" y="955"/>
                    <a:pt x="404" y="982"/>
                    <a:pt x="502" y="982"/>
                  </a:cubicBezTo>
                  <a:cubicBezTo>
                    <a:pt x="584" y="982"/>
                    <a:pt x="664" y="963"/>
                    <a:pt x="732" y="927"/>
                  </a:cubicBezTo>
                  <a:cubicBezTo>
                    <a:pt x="824" y="878"/>
                    <a:pt x="893" y="819"/>
                    <a:pt x="947" y="744"/>
                  </a:cubicBezTo>
                  <a:lnTo>
                    <a:pt x="979" y="1943"/>
                  </a:lnTo>
                  <a:cubicBezTo>
                    <a:pt x="979" y="1986"/>
                    <a:pt x="1022" y="2023"/>
                    <a:pt x="1071" y="2023"/>
                  </a:cubicBezTo>
                  <a:cubicBezTo>
                    <a:pt x="1114" y="2023"/>
                    <a:pt x="1157" y="1980"/>
                    <a:pt x="1151" y="1932"/>
                  </a:cubicBezTo>
                  <a:lnTo>
                    <a:pt x="1103" y="330"/>
                  </a:lnTo>
                  <a:cubicBezTo>
                    <a:pt x="1125" y="319"/>
                    <a:pt x="1135" y="314"/>
                    <a:pt x="1151" y="298"/>
                  </a:cubicBezTo>
                  <a:cubicBezTo>
                    <a:pt x="1184" y="260"/>
                    <a:pt x="1178" y="206"/>
                    <a:pt x="1146" y="179"/>
                  </a:cubicBezTo>
                  <a:cubicBezTo>
                    <a:pt x="1130" y="169"/>
                    <a:pt x="1119" y="152"/>
                    <a:pt x="1098" y="147"/>
                  </a:cubicBezTo>
                  <a:cubicBezTo>
                    <a:pt x="1092" y="99"/>
                    <a:pt x="1049" y="66"/>
                    <a:pt x="1012" y="66"/>
                  </a:cubicBezTo>
                  <a:cubicBezTo>
                    <a:pt x="996" y="66"/>
                    <a:pt x="990" y="66"/>
                    <a:pt x="974" y="72"/>
                  </a:cubicBezTo>
                  <a:cubicBezTo>
                    <a:pt x="873" y="25"/>
                    <a:pt x="761" y="0"/>
                    <a:pt x="64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9"/>
            <p:cNvSpPr/>
            <p:nvPr/>
          </p:nvSpPr>
          <p:spPr>
            <a:xfrm>
              <a:off x="8677545" y="1316853"/>
              <a:ext cx="146302" cy="219458"/>
            </a:xfrm>
            <a:custGeom>
              <a:avLst/>
              <a:gdLst/>
              <a:ahLst/>
              <a:cxnLst/>
              <a:rect l="l" t="t" r="r" b="b"/>
              <a:pathLst>
                <a:path w="1732" h="2522" extrusionOk="0">
                  <a:moveTo>
                    <a:pt x="828" y="156"/>
                  </a:moveTo>
                  <a:cubicBezTo>
                    <a:pt x="973" y="156"/>
                    <a:pt x="1108" y="199"/>
                    <a:pt x="1215" y="285"/>
                  </a:cubicBezTo>
                  <a:cubicBezTo>
                    <a:pt x="1323" y="366"/>
                    <a:pt x="1393" y="479"/>
                    <a:pt x="1398" y="603"/>
                  </a:cubicBezTo>
                  <a:cubicBezTo>
                    <a:pt x="1409" y="855"/>
                    <a:pt x="1156" y="1076"/>
                    <a:pt x="834" y="1092"/>
                  </a:cubicBezTo>
                  <a:cubicBezTo>
                    <a:pt x="511" y="1092"/>
                    <a:pt x="242" y="898"/>
                    <a:pt x="237" y="640"/>
                  </a:cubicBezTo>
                  <a:cubicBezTo>
                    <a:pt x="226" y="522"/>
                    <a:pt x="280" y="398"/>
                    <a:pt x="387" y="312"/>
                  </a:cubicBezTo>
                  <a:cubicBezTo>
                    <a:pt x="495" y="215"/>
                    <a:pt x="645" y="156"/>
                    <a:pt x="801" y="156"/>
                  </a:cubicBezTo>
                  <a:close/>
                  <a:moveTo>
                    <a:pt x="882" y="1226"/>
                  </a:moveTo>
                  <a:cubicBezTo>
                    <a:pt x="1059" y="1226"/>
                    <a:pt x="1231" y="1280"/>
                    <a:pt x="1366" y="1382"/>
                  </a:cubicBezTo>
                  <a:cubicBezTo>
                    <a:pt x="1500" y="1479"/>
                    <a:pt x="1581" y="1624"/>
                    <a:pt x="1586" y="1775"/>
                  </a:cubicBezTo>
                  <a:cubicBezTo>
                    <a:pt x="1586" y="1925"/>
                    <a:pt x="1516" y="2070"/>
                    <a:pt x="1393" y="2189"/>
                  </a:cubicBezTo>
                  <a:cubicBezTo>
                    <a:pt x="1258" y="2301"/>
                    <a:pt x="1081" y="2377"/>
                    <a:pt x="887" y="2382"/>
                  </a:cubicBezTo>
                  <a:cubicBezTo>
                    <a:pt x="879" y="2382"/>
                    <a:pt x="870" y="2382"/>
                    <a:pt x="862" y="2382"/>
                  </a:cubicBezTo>
                  <a:cubicBezTo>
                    <a:pt x="476" y="2382"/>
                    <a:pt x="161" y="2144"/>
                    <a:pt x="145" y="1828"/>
                  </a:cubicBezTo>
                  <a:cubicBezTo>
                    <a:pt x="140" y="1678"/>
                    <a:pt x="210" y="1533"/>
                    <a:pt x="334" y="1420"/>
                  </a:cubicBezTo>
                  <a:cubicBezTo>
                    <a:pt x="468" y="1307"/>
                    <a:pt x="645" y="1232"/>
                    <a:pt x="839" y="1226"/>
                  </a:cubicBezTo>
                  <a:close/>
                  <a:moveTo>
                    <a:pt x="816" y="0"/>
                  </a:moveTo>
                  <a:cubicBezTo>
                    <a:pt x="808" y="0"/>
                    <a:pt x="799" y="0"/>
                    <a:pt x="791" y="0"/>
                  </a:cubicBezTo>
                  <a:cubicBezTo>
                    <a:pt x="602" y="11"/>
                    <a:pt x="425" y="76"/>
                    <a:pt x="296" y="199"/>
                  </a:cubicBezTo>
                  <a:cubicBezTo>
                    <a:pt x="162" y="318"/>
                    <a:pt x="86" y="474"/>
                    <a:pt x="92" y="640"/>
                  </a:cubicBezTo>
                  <a:cubicBezTo>
                    <a:pt x="102" y="871"/>
                    <a:pt x="264" y="1060"/>
                    <a:pt x="484" y="1156"/>
                  </a:cubicBezTo>
                  <a:cubicBezTo>
                    <a:pt x="398" y="1199"/>
                    <a:pt x="307" y="1248"/>
                    <a:pt x="242" y="1312"/>
                  </a:cubicBezTo>
                  <a:cubicBezTo>
                    <a:pt x="81" y="1452"/>
                    <a:pt x="0" y="1640"/>
                    <a:pt x="6" y="1839"/>
                  </a:cubicBezTo>
                  <a:cubicBezTo>
                    <a:pt x="22" y="2221"/>
                    <a:pt x="398" y="2522"/>
                    <a:pt x="855" y="2522"/>
                  </a:cubicBezTo>
                  <a:lnTo>
                    <a:pt x="893" y="2522"/>
                  </a:lnTo>
                  <a:cubicBezTo>
                    <a:pt x="1124" y="2517"/>
                    <a:pt x="1328" y="2431"/>
                    <a:pt x="1489" y="2296"/>
                  </a:cubicBezTo>
                  <a:cubicBezTo>
                    <a:pt x="1651" y="2151"/>
                    <a:pt x="1731" y="1963"/>
                    <a:pt x="1726" y="1769"/>
                  </a:cubicBezTo>
                  <a:cubicBezTo>
                    <a:pt x="1715" y="1570"/>
                    <a:pt x="1613" y="1393"/>
                    <a:pt x="1446" y="1258"/>
                  </a:cubicBezTo>
                  <a:cubicBezTo>
                    <a:pt x="1371" y="1205"/>
                    <a:pt x="1285" y="1156"/>
                    <a:pt x="1188" y="1124"/>
                  </a:cubicBezTo>
                  <a:cubicBezTo>
                    <a:pt x="1403" y="1011"/>
                    <a:pt x="1543" y="807"/>
                    <a:pt x="1538" y="581"/>
                  </a:cubicBezTo>
                  <a:cubicBezTo>
                    <a:pt x="1532" y="414"/>
                    <a:pt x="1452" y="264"/>
                    <a:pt x="1301" y="156"/>
                  </a:cubicBezTo>
                  <a:cubicBezTo>
                    <a:pt x="1168" y="54"/>
                    <a:pt x="995" y="0"/>
                    <a:pt x="816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9"/>
            <p:cNvSpPr/>
            <p:nvPr/>
          </p:nvSpPr>
          <p:spPr>
            <a:xfrm>
              <a:off x="298191" y="2746699"/>
              <a:ext cx="151931" cy="219457"/>
            </a:xfrm>
            <a:custGeom>
              <a:avLst/>
              <a:gdLst/>
              <a:ahLst/>
              <a:cxnLst/>
              <a:rect l="l" t="t" r="r" b="b"/>
              <a:pathLst>
                <a:path w="1501" h="2109" extrusionOk="0">
                  <a:moveTo>
                    <a:pt x="1232" y="1"/>
                  </a:moveTo>
                  <a:cubicBezTo>
                    <a:pt x="915" y="11"/>
                    <a:pt x="205" y="60"/>
                    <a:pt x="200" y="60"/>
                  </a:cubicBezTo>
                  <a:cubicBezTo>
                    <a:pt x="157" y="60"/>
                    <a:pt x="130" y="92"/>
                    <a:pt x="130" y="135"/>
                  </a:cubicBezTo>
                  <a:lnTo>
                    <a:pt x="178" y="1028"/>
                  </a:lnTo>
                  <a:cubicBezTo>
                    <a:pt x="178" y="1049"/>
                    <a:pt x="189" y="1071"/>
                    <a:pt x="210" y="1081"/>
                  </a:cubicBezTo>
                  <a:cubicBezTo>
                    <a:pt x="222" y="1090"/>
                    <a:pt x="234" y="1094"/>
                    <a:pt x="247" y="1094"/>
                  </a:cubicBezTo>
                  <a:cubicBezTo>
                    <a:pt x="257" y="1094"/>
                    <a:pt x="268" y="1092"/>
                    <a:pt x="280" y="1087"/>
                  </a:cubicBezTo>
                  <a:cubicBezTo>
                    <a:pt x="412" y="1043"/>
                    <a:pt x="705" y="959"/>
                    <a:pt x="952" y="959"/>
                  </a:cubicBezTo>
                  <a:cubicBezTo>
                    <a:pt x="1068" y="959"/>
                    <a:pt x="1174" y="978"/>
                    <a:pt x="1248" y="1028"/>
                  </a:cubicBezTo>
                  <a:cubicBezTo>
                    <a:pt x="1334" y="1087"/>
                    <a:pt x="1355" y="1216"/>
                    <a:pt x="1339" y="1318"/>
                  </a:cubicBezTo>
                  <a:cubicBezTo>
                    <a:pt x="1312" y="1576"/>
                    <a:pt x="1124" y="1829"/>
                    <a:pt x="877" y="1920"/>
                  </a:cubicBezTo>
                  <a:cubicBezTo>
                    <a:pt x="796" y="1952"/>
                    <a:pt x="708" y="1967"/>
                    <a:pt x="620" y="1967"/>
                  </a:cubicBezTo>
                  <a:cubicBezTo>
                    <a:pt x="440" y="1967"/>
                    <a:pt x="260" y="1903"/>
                    <a:pt x="130" y="1780"/>
                  </a:cubicBezTo>
                  <a:cubicBezTo>
                    <a:pt x="117" y="1767"/>
                    <a:pt x="99" y="1761"/>
                    <a:pt x="81" y="1761"/>
                  </a:cubicBezTo>
                  <a:cubicBezTo>
                    <a:pt x="61" y="1761"/>
                    <a:pt x="42" y="1769"/>
                    <a:pt x="28" y="1786"/>
                  </a:cubicBezTo>
                  <a:cubicBezTo>
                    <a:pt x="1" y="1812"/>
                    <a:pt x="1" y="1861"/>
                    <a:pt x="38" y="1888"/>
                  </a:cubicBezTo>
                  <a:cubicBezTo>
                    <a:pt x="200" y="2028"/>
                    <a:pt x="415" y="2108"/>
                    <a:pt x="630" y="2108"/>
                  </a:cubicBezTo>
                  <a:cubicBezTo>
                    <a:pt x="726" y="2108"/>
                    <a:pt x="834" y="2087"/>
                    <a:pt x="931" y="2054"/>
                  </a:cubicBezTo>
                  <a:cubicBezTo>
                    <a:pt x="1226" y="1941"/>
                    <a:pt x="1452" y="1651"/>
                    <a:pt x="1490" y="1334"/>
                  </a:cubicBezTo>
                  <a:cubicBezTo>
                    <a:pt x="1501" y="1151"/>
                    <a:pt x="1441" y="995"/>
                    <a:pt x="1329" y="915"/>
                  </a:cubicBezTo>
                  <a:cubicBezTo>
                    <a:pt x="1226" y="845"/>
                    <a:pt x="1087" y="821"/>
                    <a:pt x="941" y="821"/>
                  </a:cubicBezTo>
                  <a:cubicBezTo>
                    <a:pt x="704" y="821"/>
                    <a:pt x="451" y="885"/>
                    <a:pt x="318" y="925"/>
                  </a:cubicBezTo>
                  <a:lnTo>
                    <a:pt x="280" y="194"/>
                  </a:lnTo>
                  <a:cubicBezTo>
                    <a:pt x="468" y="178"/>
                    <a:pt x="984" y="146"/>
                    <a:pt x="1237" y="140"/>
                  </a:cubicBezTo>
                  <a:cubicBezTo>
                    <a:pt x="1280" y="140"/>
                    <a:pt x="1307" y="108"/>
                    <a:pt x="1307" y="65"/>
                  </a:cubicBezTo>
                  <a:cubicBezTo>
                    <a:pt x="1307" y="28"/>
                    <a:pt x="1275" y="1"/>
                    <a:pt x="1232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56" name="Google Shape;356;p9"/>
            <p:cNvGrpSpPr/>
            <p:nvPr/>
          </p:nvGrpSpPr>
          <p:grpSpPr>
            <a:xfrm rot="-2251402">
              <a:off x="7516145" y="375601"/>
              <a:ext cx="399335" cy="528470"/>
              <a:chOff x="2017525" y="1295000"/>
              <a:chExt cx="132550" cy="175425"/>
            </a:xfrm>
          </p:grpSpPr>
          <p:sp>
            <p:nvSpPr>
              <p:cNvPr id="357" name="Google Shape;357;p9"/>
              <p:cNvSpPr/>
              <p:nvPr/>
            </p:nvSpPr>
            <p:spPr>
              <a:xfrm>
                <a:off x="2017525" y="1295000"/>
                <a:ext cx="132550" cy="175425"/>
              </a:xfrm>
              <a:custGeom>
                <a:avLst/>
                <a:gdLst/>
                <a:ahLst/>
                <a:cxnLst/>
                <a:rect l="l" t="t" r="r" b="b"/>
                <a:pathLst>
                  <a:path w="5302" h="7017" extrusionOk="0">
                    <a:moveTo>
                      <a:pt x="1485" y="425"/>
                    </a:moveTo>
                    <a:lnTo>
                      <a:pt x="1538" y="479"/>
                    </a:lnTo>
                    <a:cubicBezTo>
                      <a:pt x="1598" y="538"/>
                      <a:pt x="1662" y="592"/>
                      <a:pt x="1727" y="646"/>
                    </a:cubicBezTo>
                    <a:cubicBezTo>
                      <a:pt x="2157" y="974"/>
                      <a:pt x="2571" y="1221"/>
                      <a:pt x="3006" y="1398"/>
                    </a:cubicBezTo>
                    <a:cubicBezTo>
                      <a:pt x="3399" y="1560"/>
                      <a:pt x="3818" y="1667"/>
                      <a:pt x="4178" y="1748"/>
                    </a:cubicBezTo>
                    <a:cubicBezTo>
                      <a:pt x="4253" y="1759"/>
                      <a:pt x="4329" y="1775"/>
                      <a:pt x="4393" y="1780"/>
                    </a:cubicBezTo>
                    <a:cubicBezTo>
                      <a:pt x="4415" y="1780"/>
                      <a:pt x="4442" y="1786"/>
                      <a:pt x="4463" y="1786"/>
                    </a:cubicBezTo>
                    <a:lnTo>
                      <a:pt x="4474" y="1786"/>
                    </a:lnTo>
                    <a:cubicBezTo>
                      <a:pt x="4463" y="1796"/>
                      <a:pt x="4458" y="1807"/>
                      <a:pt x="4447" y="1818"/>
                    </a:cubicBezTo>
                    <a:cubicBezTo>
                      <a:pt x="4436" y="1855"/>
                      <a:pt x="4415" y="1909"/>
                      <a:pt x="4399" y="1958"/>
                    </a:cubicBezTo>
                    <a:cubicBezTo>
                      <a:pt x="4356" y="2124"/>
                      <a:pt x="4307" y="2318"/>
                      <a:pt x="4259" y="2501"/>
                    </a:cubicBezTo>
                    <a:cubicBezTo>
                      <a:pt x="4200" y="2743"/>
                      <a:pt x="4140" y="2990"/>
                      <a:pt x="4087" y="3232"/>
                    </a:cubicBezTo>
                    <a:cubicBezTo>
                      <a:pt x="3985" y="3657"/>
                      <a:pt x="3877" y="4092"/>
                      <a:pt x="3770" y="4522"/>
                    </a:cubicBezTo>
                    <a:cubicBezTo>
                      <a:pt x="3684" y="4882"/>
                      <a:pt x="3587" y="5243"/>
                      <a:pt x="3495" y="5592"/>
                    </a:cubicBezTo>
                    <a:cubicBezTo>
                      <a:pt x="3436" y="5834"/>
                      <a:pt x="3366" y="6076"/>
                      <a:pt x="3307" y="6318"/>
                    </a:cubicBezTo>
                    <a:cubicBezTo>
                      <a:pt x="3280" y="6415"/>
                      <a:pt x="3259" y="6511"/>
                      <a:pt x="3248" y="6608"/>
                    </a:cubicBezTo>
                    <a:cubicBezTo>
                      <a:pt x="3237" y="6656"/>
                      <a:pt x="3227" y="6694"/>
                      <a:pt x="3221" y="6742"/>
                    </a:cubicBezTo>
                    <a:cubicBezTo>
                      <a:pt x="3210" y="6759"/>
                      <a:pt x="3210" y="6780"/>
                      <a:pt x="3205" y="6802"/>
                    </a:cubicBezTo>
                    <a:lnTo>
                      <a:pt x="3205" y="6807"/>
                    </a:lnTo>
                    <a:cubicBezTo>
                      <a:pt x="3173" y="6807"/>
                      <a:pt x="3141" y="6818"/>
                      <a:pt x="3103" y="6818"/>
                    </a:cubicBezTo>
                    <a:lnTo>
                      <a:pt x="3022" y="6823"/>
                    </a:lnTo>
                    <a:cubicBezTo>
                      <a:pt x="2943" y="6830"/>
                      <a:pt x="2864" y="6833"/>
                      <a:pt x="2785" y="6833"/>
                    </a:cubicBezTo>
                    <a:cubicBezTo>
                      <a:pt x="2549" y="6833"/>
                      <a:pt x="2314" y="6803"/>
                      <a:pt x="2076" y="6742"/>
                    </a:cubicBezTo>
                    <a:cubicBezTo>
                      <a:pt x="1700" y="6640"/>
                      <a:pt x="1323" y="6506"/>
                      <a:pt x="963" y="6372"/>
                    </a:cubicBezTo>
                    <a:lnTo>
                      <a:pt x="920" y="6355"/>
                    </a:lnTo>
                    <a:cubicBezTo>
                      <a:pt x="882" y="6345"/>
                      <a:pt x="834" y="6318"/>
                      <a:pt x="791" y="6286"/>
                    </a:cubicBezTo>
                    <a:cubicBezTo>
                      <a:pt x="619" y="6140"/>
                      <a:pt x="479" y="5968"/>
                      <a:pt x="372" y="5775"/>
                    </a:cubicBezTo>
                    <a:cubicBezTo>
                      <a:pt x="296" y="5640"/>
                      <a:pt x="270" y="5511"/>
                      <a:pt x="275" y="5377"/>
                    </a:cubicBezTo>
                    <a:cubicBezTo>
                      <a:pt x="280" y="5259"/>
                      <a:pt x="296" y="5156"/>
                      <a:pt x="318" y="5060"/>
                    </a:cubicBezTo>
                    <a:cubicBezTo>
                      <a:pt x="350" y="4893"/>
                      <a:pt x="388" y="4726"/>
                      <a:pt x="431" y="4554"/>
                    </a:cubicBezTo>
                    <a:cubicBezTo>
                      <a:pt x="463" y="4420"/>
                      <a:pt x="490" y="4286"/>
                      <a:pt x="517" y="4151"/>
                    </a:cubicBezTo>
                    <a:cubicBezTo>
                      <a:pt x="748" y="3119"/>
                      <a:pt x="1028" y="2097"/>
                      <a:pt x="1270" y="1232"/>
                    </a:cubicBezTo>
                    <a:cubicBezTo>
                      <a:pt x="1286" y="1178"/>
                      <a:pt x="1302" y="1124"/>
                      <a:pt x="1318" y="1071"/>
                    </a:cubicBezTo>
                    <a:cubicBezTo>
                      <a:pt x="1377" y="855"/>
                      <a:pt x="1447" y="640"/>
                      <a:pt x="1485" y="425"/>
                    </a:cubicBezTo>
                    <a:close/>
                    <a:moveTo>
                      <a:pt x="2487" y="0"/>
                    </a:moveTo>
                    <a:cubicBezTo>
                      <a:pt x="2126" y="0"/>
                      <a:pt x="1798" y="55"/>
                      <a:pt x="1485" y="173"/>
                    </a:cubicBezTo>
                    <a:cubicBezTo>
                      <a:pt x="1420" y="200"/>
                      <a:pt x="1372" y="248"/>
                      <a:pt x="1345" y="307"/>
                    </a:cubicBezTo>
                    <a:lnTo>
                      <a:pt x="1339" y="334"/>
                    </a:lnTo>
                    <a:cubicBezTo>
                      <a:pt x="1318" y="382"/>
                      <a:pt x="1296" y="431"/>
                      <a:pt x="1286" y="479"/>
                    </a:cubicBezTo>
                    <a:lnTo>
                      <a:pt x="1221" y="657"/>
                    </a:lnTo>
                    <a:lnTo>
                      <a:pt x="1184" y="780"/>
                    </a:lnTo>
                    <a:cubicBezTo>
                      <a:pt x="942" y="1527"/>
                      <a:pt x="727" y="2318"/>
                      <a:pt x="512" y="3210"/>
                    </a:cubicBezTo>
                    <a:cubicBezTo>
                      <a:pt x="452" y="3452"/>
                      <a:pt x="399" y="3705"/>
                      <a:pt x="345" y="3947"/>
                    </a:cubicBezTo>
                    <a:cubicBezTo>
                      <a:pt x="302" y="4113"/>
                      <a:pt x="270" y="4286"/>
                      <a:pt x="227" y="4458"/>
                    </a:cubicBezTo>
                    <a:cubicBezTo>
                      <a:pt x="200" y="4570"/>
                      <a:pt x="173" y="4683"/>
                      <a:pt x="146" y="4791"/>
                    </a:cubicBezTo>
                    <a:cubicBezTo>
                      <a:pt x="119" y="4915"/>
                      <a:pt x="87" y="5033"/>
                      <a:pt x="60" y="5162"/>
                    </a:cubicBezTo>
                    <a:cubicBezTo>
                      <a:pt x="1" y="5425"/>
                      <a:pt x="49" y="5683"/>
                      <a:pt x="210" y="5925"/>
                    </a:cubicBezTo>
                    <a:cubicBezTo>
                      <a:pt x="468" y="6329"/>
                      <a:pt x="829" y="6597"/>
                      <a:pt x="1264" y="6726"/>
                    </a:cubicBezTo>
                    <a:cubicBezTo>
                      <a:pt x="1571" y="6812"/>
                      <a:pt x="1904" y="6893"/>
                      <a:pt x="2286" y="6968"/>
                    </a:cubicBezTo>
                    <a:cubicBezTo>
                      <a:pt x="2447" y="7001"/>
                      <a:pt x="2608" y="7017"/>
                      <a:pt x="2775" y="7017"/>
                    </a:cubicBezTo>
                    <a:lnTo>
                      <a:pt x="2877" y="7017"/>
                    </a:lnTo>
                    <a:cubicBezTo>
                      <a:pt x="2952" y="7017"/>
                      <a:pt x="3017" y="7001"/>
                      <a:pt x="3087" y="6995"/>
                    </a:cubicBezTo>
                    <a:cubicBezTo>
                      <a:pt x="3119" y="6990"/>
                      <a:pt x="3151" y="6990"/>
                      <a:pt x="3184" y="6984"/>
                    </a:cubicBezTo>
                    <a:cubicBezTo>
                      <a:pt x="3302" y="6968"/>
                      <a:pt x="3372" y="6904"/>
                      <a:pt x="3409" y="6780"/>
                    </a:cubicBezTo>
                    <a:lnTo>
                      <a:pt x="3425" y="6726"/>
                    </a:lnTo>
                    <a:lnTo>
                      <a:pt x="3490" y="6527"/>
                    </a:lnTo>
                    <a:lnTo>
                      <a:pt x="3560" y="6286"/>
                    </a:lnTo>
                    <a:cubicBezTo>
                      <a:pt x="3667" y="5877"/>
                      <a:pt x="3780" y="5452"/>
                      <a:pt x="3882" y="5033"/>
                    </a:cubicBezTo>
                    <a:cubicBezTo>
                      <a:pt x="3990" y="4624"/>
                      <a:pt x="4114" y="4140"/>
                      <a:pt x="4227" y="3651"/>
                    </a:cubicBezTo>
                    <a:cubicBezTo>
                      <a:pt x="4345" y="3124"/>
                      <a:pt x="4452" y="2576"/>
                      <a:pt x="4554" y="1979"/>
                    </a:cubicBezTo>
                    <a:cubicBezTo>
                      <a:pt x="4560" y="1931"/>
                      <a:pt x="4571" y="1882"/>
                      <a:pt x="4571" y="1834"/>
                    </a:cubicBezTo>
                    <a:cubicBezTo>
                      <a:pt x="4576" y="1786"/>
                      <a:pt x="4549" y="1775"/>
                      <a:pt x="4528" y="1759"/>
                    </a:cubicBezTo>
                    <a:cubicBezTo>
                      <a:pt x="4533" y="1753"/>
                      <a:pt x="4544" y="1748"/>
                      <a:pt x="4544" y="1732"/>
                    </a:cubicBezTo>
                    <a:lnTo>
                      <a:pt x="4549" y="1710"/>
                    </a:lnTo>
                    <a:lnTo>
                      <a:pt x="4522" y="1694"/>
                    </a:lnTo>
                    <a:cubicBezTo>
                      <a:pt x="4517" y="1689"/>
                      <a:pt x="4506" y="1689"/>
                      <a:pt x="4501" y="1678"/>
                    </a:cubicBezTo>
                    <a:cubicBezTo>
                      <a:pt x="4490" y="1673"/>
                      <a:pt x="4468" y="1662"/>
                      <a:pt x="4447" y="1651"/>
                    </a:cubicBezTo>
                    <a:lnTo>
                      <a:pt x="4318" y="1608"/>
                    </a:lnTo>
                    <a:cubicBezTo>
                      <a:pt x="4200" y="1560"/>
                      <a:pt x="4071" y="1511"/>
                      <a:pt x="3947" y="1463"/>
                    </a:cubicBezTo>
                    <a:cubicBezTo>
                      <a:pt x="3802" y="1420"/>
                      <a:pt x="3657" y="1372"/>
                      <a:pt x="3511" y="1323"/>
                    </a:cubicBezTo>
                    <a:cubicBezTo>
                      <a:pt x="3377" y="1286"/>
                      <a:pt x="3237" y="1237"/>
                      <a:pt x="3103" y="1189"/>
                    </a:cubicBezTo>
                    <a:cubicBezTo>
                      <a:pt x="2641" y="1033"/>
                      <a:pt x="2232" y="786"/>
                      <a:pt x="1834" y="511"/>
                    </a:cubicBezTo>
                    <a:lnTo>
                      <a:pt x="1834" y="511"/>
                    </a:lnTo>
                    <a:cubicBezTo>
                      <a:pt x="2264" y="678"/>
                      <a:pt x="2759" y="866"/>
                      <a:pt x="3280" y="1006"/>
                    </a:cubicBezTo>
                    <a:lnTo>
                      <a:pt x="3345" y="1027"/>
                    </a:lnTo>
                    <a:cubicBezTo>
                      <a:pt x="3614" y="1103"/>
                      <a:pt x="3882" y="1178"/>
                      <a:pt x="4157" y="1243"/>
                    </a:cubicBezTo>
                    <a:cubicBezTo>
                      <a:pt x="4227" y="1259"/>
                      <a:pt x="4286" y="1269"/>
                      <a:pt x="4356" y="1275"/>
                    </a:cubicBezTo>
                    <a:lnTo>
                      <a:pt x="4372" y="1275"/>
                    </a:lnTo>
                    <a:lnTo>
                      <a:pt x="4361" y="1291"/>
                    </a:lnTo>
                    <a:lnTo>
                      <a:pt x="4415" y="1291"/>
                    </a:lnTo>
                    <a:lnTo>
                      <a:pt x="4420" y="1323"/>
                    </a:lnTo>
                    <a:lnTo>
                      <a:pt x="4452" y="1291"/>
                    </a:lnTo>
                    <a:lnTo>
                      <a:pt x="4463" y="1291"/>
                    </a:lnTo>
                    <a:lnTo>
                      <a:pt x="4463" y="1286"/>
                    </a:lnTo>
                    <a:lnTo>
                      <a:pt x="4517" y="1232"/>
                    </a:lnTo>
                    <a:lnTo>
                      <a:pt x="4468" y="1221"/>
                    </a:lnTo>
                    <a:cubicBezTo>
                      <a:pt x="4447" y="1189"/>
                      <a:pt x="4409" y="1178"/>
                      <a:pt x="4382" y="1178"/>
                    </a:cubicBezTo>
                    <a:cubicBezTo>
                      <a:pt x="4372" y="1178"/>
                      <a:pt x="4366" y="1178"/>
                      <a:pt x="4361" y="1167"/>
                    </a:cubicBezTo>
                    <a:cubicBezTo>
                      <a:pt x="3909" y="1017"/>
                      <a:pt x="3431" y="861"/>
                      <a:pt x="2893" y="678"/>
                    </a:cubicBezTo>
                    <a:cubicBezTo>
                      <a:pt x="2748" y="630"/>
                      <a:pt x="2592" y="576"/>
                      <a:pt x="2447" y="533"/>
                    </a:cubicBezTo>
                    <a:lnTo>
                      <a:pt x="2399" y="517"/>
                    </a:lnTo>
                    <a:lnTo>
                      <a:pt x="2399" y="517"/>
                    </a:lnTo>
                    <a:cubicBezTo>
                      <a:pt x="2485" y="533"/>
                      <a:pt x="2571" y="549"/>
                      <a:pt x="2651" y="571"/>
                    </a:cubicBezTo>
                    <a:cubicBezTo>
                      <a:pt x="2888" y="630"/>
                      <a:pt x="3130" y="694"/>
                      <a:pt x="3366" y="748"/>
                    </a:cubicBezTo>
                    <a:cubicBezTo>
                      <a:pt x="3511" y="786"/>
                      <a:pt x="3662" y="818"/>
                      <a:pt x="3818" y="861"/>
                    </a:cubicBezTo>
                    <a:cubicBezTo>
                      <a:pt x="3942" y="893"/>
                      <a:pt x="4071" y="920"/>
                      <a:pt x="4200" y="947"/>
                    </a:cubicBezTo>
                    <a:lnTo>
                      <a:pt x="4210" y="947"/>
                    </a:lnTo>
                    <a:cubicBezTo>
                      <a:pt x="4229" y="952"/>
                      <a:pt x="4243" y="955"/>
                      <a:pt x="4256" y="955"/>
                    </a:cubicBezTo>
                    <a:cubicBezTo>
                      <a:pt x="4281" y="955"/>
                      <a:pt x="4301" y="947"/>
                      <a:pt x="4339" y="936"/>
                    </a:cubicBezTo>
                    <a:lnTo>
                      <a:pt x="4425" y="898"/>
                    </a:lnTo>
                    <a:lnTo>
                      <a:pt x="4339" y="866"/>
                    </a:lnTo>
                    <a:cubicBezTo>
                      <a:pt x="4329" y="861"/>
                      <a:pt x="4313" y="855"/>
                      <a:pt x="4302" y="855"/>
                    </a:cubicBezTo>
                    <a:cubicBezTo>
                      <a:pt x="4264" y="839"/>
                      <a:pt x="4237" y="834"/>
                      <a:pt x="4210" y="818"/>
                    </a:cubicBezTo>
                    <a:cubicBezTo>
                      <a:pt x="4092" y="786"/>
                      <a:pt x="3968" y="753"/>
                      <a:pt x="3856" y="710"/>
                    </a:cubicBezTo>
                    <a:cubicBezTo>
                      <a:pt x="3533" y="619"/>
                      <a:pt x="3189" y="517"/>
                      <a:pt x="2861" y="425"/>
                    </a:cubicBezTo>
                    <a:cubicBezTo>
                      <a:pt x="2581" y="350"/>
                      <a:pt x="2296" y="302"/>
                      <a:pt x="2049" y="269"/>
                    </a:cubicBezTo>
                    <a:cubicBezTo>
                      <a:pt x="2196" y="249"/>
                      <a:pt x="2344" y="232"/>
                      <a:pt x="2489" y="232"/>
                    </a:cubicBezTo>
                    <a:cubicBezTo>
                      <a:pt x="2534" y="232"/>
                      <a:pt x="2579" y="233"/>
                      <a:pt x="2624" y="237"/>
                    </a:cubicBezTo>
                    <a:cubicBezTo>
                      <a:pt x="2850" y="253"/>
                      <a:pt x="3065" y="280"/>
                      <a:pt x="3259" y="318"/>
                    </a:cubicBezTo>
                    <a:cubicBezTo>
                      <a:pt x="3468" y="355"/>
                      <a:pt x="3678" y="404"/>
                      <a:pt x="3877" y="452"/>
                    </a:cubicBezTo>
                    <a:cubicBezTo>
                      <a:pt x="3952" y="468"/>
                      <a:pt x="4017" y="484"/>
                      <a:pt x="4092" y="506"/>
                    </a:cubicBezTo>
                    <a:lnTo>
                      <a:pt x="4119" y="511"/>
                    </a:lnTo>
                    <a:cubicBezTo>
                      <a:pt x="4178" y="522"/>
                      <a:pt x="4248" y="538"/>
                      <a:pt x="4307" y="565"/>
                    </a:cubicBezTo>
                    <a:cubicBezTo>
                      <a:pt x="4490" y="630"/>
                      <a:pt x="4673" y="710"/>
                      <a:pt x="4845" y="780"/>
                    </a:cubicBezTo>
                    <a:lnTo>
                      <a:pt x="4904" y="807"/>
                    </a:lnTo>
                    <a:cubicBezTo>
                      <a:pt x="4952" y="829"/>
                      <a:pt x="4995" y="845"/>
                      <a:pt x="5038" y="866"/>
                    </a:cubicBezTo>
                    <a:lnTo>
                      <a:pt x="5076" y="882"/>
                    </a:lnTo>
                    <a:cubicBezTo>
                      <a:pt x="5076" y="888"/>
                      <a:pt x="5065" y="893"/>
                      <a:pt x="5065" y="898"/>
                    </a:cubicBezTo>
                    <a:cubicBezTo>
                      <a:pt x="5054" y="941"/>
                      <a:pt x="5038" y="974"/>
                      <a:pt x="5033" y="1006"/>
                    </a:cubicBezTo>
                    <a:cubicBezTo>
                      <a:pt x="5022" y="1071"/>
                      <a:pt x="5006" y="1135"/>
                      <a:pt x="5001" y="1210"/>
                    </a:cubicBezTo>
                    <a:cubicBezTo>
                      <a:pt x="5001" y="1232"/>
                      <a:pt x="5006" y="1248"/>
                      <a:pt x="5022" y="1269"/>
                    </a:cubicBezTo>
                    <a:cubicBezTo>
                      <a:pt x="5028" y="1275"/>
                      <a:pt x="5028" y="1286"/>
                      <a:pt x="5033" y="1296"/>
                    </a:cubicBezTo>
                    <a:lnTo>
                      <a:pt x="5054" y="1345"/>
                    </a:lnTo>
                    <a:lnTo>
                      <a:pt x="5087" y="1302"/>
                    </a:lnTo>
                    <a:cubicBezTo>
                      <a:pt x="5092" y="1291"/>
                      <a:pt x="5108" y="1286"/>
                      <a:pt x="5114" y="1275"/>
                    </a:cubicBezTo>
                    <a:cubicBezTo>
                      <a:pt x="5135" y="1259"/>
                      <a:pt x="5146" y="1237"/>
                      <a:pt x="5157" y="1216"/>
                    </a:cubicBezTo>
                    <a:cubicBezTo>
                      <a:pt x="5194" y="1130"/>
                      <a:pt x="5237" y="1044"/>
                      <a:pt x="5270" y="952"/>
                    </a:cubicBezTo>
                    <a:cubicBezTo>
                      <a:pt x="5302" y="866"/>
                      <a:pt x="5280" y="807"/>
                      <a:pt x="5200" y="753"/>
                    </a:cubicBezTo>
                    <a:cubicBezTo>
                      <a:pt x="5135" y="710"/>
                      <a:pt x="5060" y="673"/>
                      <a:pt x="5001" y="640"/>
                    </a:cubicBezTo>
                    <a:cubicBezTo>
                      <a:pt x="4974" y="624"/>
                      <a:pt x="4952" y="619"/>
                      <a:pt x="4925" y="603"/>
                    </a:cubicBezTo>
                    <a:cubicBezTo>
                      <a:pt x="4899" y="592"/>
                      <a:pt x="4866" y="587"/>
                      <a:pt x="4839" y="565"/>
                    </a:cubicBezTo>
                    <a:cubicBezTo>
                      <a:pt x="4689" y="479"/>
                      <a:pt x="4522" y="409"/>
                      <a:pt x="4334" y="355"/>
                    </a:cubicBezTo>
                    <a:lnTo>
                      <a:pt x="4221" y="323"/>
                    </a:lnTo>
                    <a:cubicBezTo>
                      <a:pt x="3974" y="253"/>
                      <a:pt x="3716" y="189"/>
                      <a:pt x="3463" y="130"/>
                    </a:cubicBezTo>
                    <a:cubicBezTo>
                      <a:pt x="3119" y="49"/>
                      <a:pt x="2818" y="6"/>
                      <a:pt x="2538" y="1"/>
                    </a:cubicBezTo>
                    <a:cubicBezTo>
                      <a:pt x="2521" y="0"/>
                      <a:pt x="2504" y="0"/>
                      <a:pt x="2487" y="0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" name="Google Shape;358;p9"/>
              <p:cNvSpPr/>
              <p:nvPr/>
            </p:nvSpPr>
            <p:spPr>
              <a:xfrm>
                <a:off x="2042675" y="1364375"/>
                <a:ext cx="64675" cy="46925"/>
              </a:xfrm>
              <a:custGeom>
                <a:avLst/>
                <a:gdLst/>
                <a:ahLst/>
                <a:cxnLst/>
                <a:rect l="l" t="t" r="r" b="b"/>
                <a:pathLst>
                  <a:path w="2587" h="1877" extrusionOk="0">
                    <a:moveTo>
                      <a:pt x="336" y="249"/>
                    </a:moveTo>
                    <a:cubicBezTo>
                      <a:pt x="343" y="249"/>
                      <a:pt x="351" y="250"/>
                      <a:pt x="360" y="252"/>
                    </a:cubicBezTo>
                    <a:cubicBezTo>
                      <a:pt x="387" y="258"/>
                      <a:pt x="414" y="263"/>
                      <a:pt x="441" y="279"/>
                    </a:cubicBezTo>
                    <a:cubicBezTo>
                      <a:pt x="500" y="306"/>
                      <a:pt x="554" y="333"/>
                      <a:pt x="608" y="360"/>
                    </a:cubicBezTo>
                    <a:cubicBezTo>
                      <a:pt x="823" y="478"/>
                      <a:pt x="1048" y="564"/>
                      <a:pt x="1258" y="645"/>
                    </a:cubicBezTo>
                    <a:cubicBezTo>
                      <a:pt x="1452" y="720"/>
                      <a:pt x="1656" y="763"/>
                      <a:pt x="1850" y="801"/>
                    </a:cubicBezTo>
                    <a:cubicBezTo>
                      <a:pt x="1893" y="806"/>
                      <a:pt x="1930" y="822"/>
                      <a:pt x="1973" y="828"/>
                    </a:cubicBezTo>
                    <a:cubicBezTo>
                      <a:pt x="2091" y="855"/>
                      <a:pt x="2204" y="882"/>
                      <a:pt x="2323" y="908"/>
                    </a:cubicBezTo>
                    <a:cubicBezTo>
                      <a:pt x="2350" y="914"/>
                      <a:pt x="2366" y="925"/>
                      <a:pt x="2387" y="930"/>
                    </a:cubicBezTo>
                    <a:cubicBezTo>
                      <a:pt x="2382" y="994"/>
                      <a:pt x="2360" y="1064"/>
                      <a:pt x="2339" y="1129"/>
                    </a:cubicBezTo>
                    <a:cubicBezTo>
                      <a:pt x="2328" y="1177"/>
                      <a:pt x="2312" y="1226"/>
                      <a:pt x="2301" y="1279"/>
                    </a:cubicBezTo>
                    <a:cubicBezTo>
                      <a:pt x="2285" y="1365"/>
                      <a:pt x="2269" y="1446"/>
                      <a:pt x="2247" y="1532"/>
                    </a:cubicBezTo>
                    <a:cubicBezTo>
                      <a:pt x="2242" y="1570"/>
                      <a:pt x="2231" y="1597"/>
                      <a:pt x="2226" y="1629"/>
                    </a:cubicBezTo>
                    <a:cubicBezTo>
                      <a:pt x="2207" y="1631"/>
                      <a:pt x="2188" y="1633"/>
                      <a:pt x="2169" y="1633"/>
                    </a:cubicBezTo>
                    <a:cubicBezTo>
                      <a:pt x="2149" y="1633"/>
                      <a:pt x="2129" y="1631"/>
                      <a:pt x="2108" y="1629"/>
                    </a:cubicBezTo>
                    <a:cubicBezTo>
                      <a:pt x="1548" y="1548"/>
                      <a:pt x="1043" y="1414"/>
                      <a:pt x="575" y="1226"/>
                    </a:cubicBezTo>
                    <a:cubicBezTo>
                      <a:pt x="479" y="1183"/>
                      <a:pt x="387" y="1150"/>
                      <a:pt x="290" y="1102"/>
                    </a:cubicBezTo>
                    <a:cubicBezTo>
                      <a:pt x="253" y="1091"/>
                      <a:pt x="215" y="1070"/>
                      <a:pt x="178" y="1048"/>
                    </a:cubicBezTo>
                    <a:lnTo>
                      <a:pt x="145" y="1037"/>
                    </a:lnTo>
                    <a:lnTo>
                      <a:pt x="145" y="1016"/>
                    </a:lnTo>
                    <a:lnTo>
                      <a:pt x="145" y="957"/>
                    </a:lnTo>
                    <a:lnTo>
                      <a:pt x="156" y="882"/>
                    </a:lnTo>
                    <a:cubicBezTo>
                      <a:pt x="178" y="752"/>
                      <a:pt x="199" y="629"/>
                      <a:pt x="226" y="500"/>
                    </a:cubicBezTo>
                    <a:cubicBezTo>
                      <a:pt x="237" y="430"/>
                      <a:pt x="264" y="360"/>
                      <a:pt x="290" y="290"/>
                    </a:cubicBezTo>
                    <a:lnTo>
                      <a:pt x="296" y="279"/>
                    </a:lnTo>
                    <a:cubicBezTo>
                      <a:pt x="300" y="263"/>
                      <a:pt x="311" y="249"/>
                      <a:pt x="336" y="249"/>
                    </a:cubicBezTo>
                    <a:close/>
                    <a:moveTo>
                      <a:pt x="279" y="1"/>
                    </a:moveTo>
                    <a:cubicBezTo>
                      <a:pt x="266" y="1"/>
                      <a:pt x="253" y="4"/>
                      <a:pt x="242" y="11"/>
                    </a:cubicBezTo>
                    <a:cubicBezTo>
                      <a:pt x="215" y="21"/>
                      <a:pt x="194" y="43"/>
                      <a:pt x="183" y="75"/>
                    </a:cubicBezTo>
                    <a:cubicBezTo>
                      <a:pt x="156" y="145"/>
                      <a:pt x="124" y="226"/>
                      <a:pt x="102" y="312"/>
                    </a:cubicBezTo>
                    <a:cubicBezTo>
                      <a:pt x="54" y="564"/>
                      <a:pt x="22" y="779"/>
                      <a:pt x="5" y="1005"/>
                    </a:cubicBezTo>
                    <a:cubicBezTo>
                      <a:pt x="0" y="1102"/>
                      <a:pt x="27" y="1177"/>
                      <a:pt x="102" y="1226"/>
                    </a:cubicBezTo>
                    <a:cubicBezTo>
                      <a:pt x="167" y="1274"/>
                      <a:pt x="237" y="1317"/>
                      <a:pt x="312" y="1360"/>
                    </a:cubicBezTo>
                    <a:cubicBezTo>
                      <a:pt x="919" y="1683"/>
                      <a:pt x="1565" y="1849"/>
                      <a:pt x="2226" y="1876"/>
                    </a:cubicBezTo>
                    <a:lnTo>
                      <a:pt x="2253" y="1876"/>
                    </a:lnTo>
                    <a:cubicBezTo>
                      <a:pt x="2333" y="1876"/>
                      <a:pt x="2355" y="1855"/>
                      <a:pt x="2382" y="1763"/>
                    </a:cubicBezTo>
                    <a:lnTo>
                      <a:pt x="2414" y="1629"/>
                    </a:lnTo>
                    <a:cubicBezTo>
                      <a:pt x="2452" y="1494"/>
                      <a:pt x="2489" y="1349"/>
                      <a:pt x="2527" y="1215"/>
                    </a:cubicBezTo>
                    <a:cubicBezTo>
                      <a:pt x="2543" y="1177"/>
                      <a:pt x="2554" y="1123"/>
                      <a:pt x="2559" y="1070"/>
                    </a:cubicBezTo>
                    <a:cubicBezTo>
                      <a:pt x="2586" y="871"/>
                      <a:pt x="2473" y="709"/>
                      <a:pt x="2285" y="661"/>
                    </a:cubicBezTo>
                    <a:cubicBezTo>
                      <a:pt x="2167" y="634"/>
                      <a:pt x="2043" y="607"/>
                      <a:pt x="1914" y="580"/>
                    </a:cubicBezTo>
                    <a:cubicBezTo>
                      <a:pt x="1656" y="527"/>
                      <a:pt x="1371" y="468"/>
                      <a:pt x="1108" y="365"/>
                    </a:cubicBezTo>
                    <a:cubicBezTo>
                      <a:pt x="995" y="317"/>
                      <a:pt x="882" y="263"/>
                      <a:pt x="769" y="209"/>
                    </a:cubicBezTo>
                    <a:cubicBezTo>
                      <a:pt x="721" y="188"/>
                      <a:pt x="683" y="172"/>
                      <a:pt x="635" y="150"/>
                    </a:cubicBezTo>
                    <a:cubicBezTo>
                      <a:pt x="592" y="129"/>
                      <a:pt x="559" y="118"/>
                      <a:pt x="522" y="97"/>
                    </a:cubicBezTo>
                    <a:cubicBezTo>
                      <a:pt x="457" y="70"/>
                      <a:pt x="398" y="37"/>
                      <a:pt x="339" y="16"/>
                    </a:cubicBezTo>
                    <a:cubicBezTo>
                      <a:pt x="317" y="7"/>
                      <a:pt x="297" y="1"/>
                      <a:pt x="279" y="1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" name="Google Shape;359;p9"/>
              <p:cNvSpPr/>
              <p:nvPr/>
            </p:nvSpPr>
            <p:spPr>
              <a:xfrm>
                <a:off x="2103675" y="1338150"/>
                <a:ext cx="37000" cy="128650"/>
              </a:xfrm>
              <a:custGeom>
                <a:avLst/>
                <a:gdLst/>
                <a:ahLst/>
                <a:cxnLst/>
                <a:rect l="l" t="t" r="r" b="b"/>
                <a:pathLst>
                  <a:path w="1480" h="5146" extrusionOk="0">
                    <a:moveTo>
                      <a:pt x="1442" y="0"/>
                    </a:moveTo>
                    <a:lnTo>
                      <a:pt x="1420" y="108"/>
                    </a:lnTo>
                    <a:lnTo>
                      <a:pt x="1388" y="108"/>
                    </a:lnTo>
                    <a:lnTo>
                      <a:pt x="1399" y="162"/>
                    </a:lnTo>
                    <a:cubicBezTo>
                      <a:pt x="1388" y="172"/>
                      <a:pt x="1377" y="178"/>
                      <a:pt x="1372" y="189"/>
                    </a:cubicBezTo>
                    <a:lnTo>
                      <a:pt x="1334" y="312"/>
                    </a:lnTo>
                    <a:lnTo>
                      <a:pt x="1270" y="533"/>
                    </a:lnTo>
                    <a:cubicBezTo>
                      <a:pt x="1227" y="705"/>
                      <a:pt x="1173" y="888"/>
                      <a:pt x="1125" y="1070"/>
                    </a:cubicBezTo>
                    <a:cubicBezTo>
                      <a:pt x="931" y="1828"/>
                      <a:pt x="716" y="2624"/>
                      <a:pt x="479" y="3430"/>
                    </a:cubicBezTo>
                    <a:cubicBezTo>
                      <a:pt x="313" y="4022"/>
                      <a:pt x="205" y="4511"/>
                      <a:pt x="141" y="4984"/>
                    </a:cubicBezTo>
                    <a:lnTo>
                      <a:pt x="1" y="5103"/>
                    </a:lnTo>
                    <a:lnTo>
                      <a:pt x="71" y="5119"/>
                    </a:lnTo>
                    <a:cubicBezTo>
                      <a:pt x="87" y="5129"/>
                      <a:pt x="103" y="5135"/>
                      <a:pt x="108" y="5135"/>
                    </a:cubicBezTo>
                    <a:cubicBezTo>
                      <a:pt x="125" y="5135"/>
                      <a:pt x="130" y="5146"/>
                      <a:pt x="141" y="5146"/>
                    </a:cubicBezTo>
                    <a:cubicBezTo>
                      <a:pt x="146" y="5146"/>
                      <a:pt x="157" y="5146"/>
                      <a:pt x="162" y="5135"/>
                    </a:cubicBezTo>
                    <a:cubicBezTo>
                      <a:pt x="195" y="5124"/>
                      <a:pt x="238" y="5108"/>
                      <a:pt x="264" y="5081"/>
                    </a:cubicBezTo>
                    <a:cubicBezTo>
                      <a:pt x="436" y="4941"/>
                      <a:pt x="587" y="4823"/>
                      <a:pt x="721" y="4678"/>
                    </a:cubicBezTo>
                    <a:cubicBezTo>
                      <a:pt x="748" y="4646"/>
                      <a:pt x="786" y="4608"/>
                      <a:pt x="802" y="4538"/>
                    </a:cubicBezTo>
                    <a:cubicBezTo>
                      <a:pt x="818" y="4447"/>
                      <a:pt x="840" y="4355"/>
                      <a:pt x="856" y="4264"/>
                    </a:cubicBezTo>
                    <a:cubicBezTo>
                      <a:pt x="872" y="4156"/>
                      <a:pt x="904" y="4043"/>
                      <a:pt x="920" y="3936"/>
                    </a:cubicBezTo>
                    <a:lnTo>
                      <a:pt x="920" y="3925"/>
                    </a:lnTo>
                    <a:cubicBezTo>
                      <a:pt x="926" y="3887"/>
                      <a:pt x="942" y="3834"/>
                      <a:pt x="915" y="3775"/>
                    </a:cubicBezTo>
                    <a:lnTo>
                      <a:pt x="893" y="3726"/>
                    </a:lnTo>
                    <a:lnTo>
                      <a:pt x="861" y="3764"/>
                    </a:lnTo>
                    <a:lnTo>
                      <a:pt x="850" y="3780"/>
                    </a:lnTo>
                    <a:cubicBezTo>
                      <a:pt x="840" y="3791"/>
                      <a:pt x="829" y="3801"/>
                      <a:pt x="818" y="3818"/>
                    </a:cubicBezTo>
                    <a:lnTo>
                      <a:pt x="813" y="3839"/>
                    </a:lnTo>
                    <a:cubicBezTo>
                      <a:pt x="797" y="3893"/>
                      <a:pt x="775" y="3952"/>
                      <a:pt x="754" y="4017"/>
                    </a:cubicBezTo>
                    <a:cubicBezTo>
                      <a:pt x="705" y="4189"/>
                      <a:pt x="651" y="4393"/>
                      <a:pt x="603" y="4586"/>
                    </a:cubicBezTo>
                    <a:cubicBezTo>
                      <a:pt x="592" y="4640"/>
                      <a:pt x="571" y="4667"/>
                      <a:pt x="533" y="4694"/>
                    </a:cubicBezTo>
                    <a:cubicBezTo>
                      <a:pt x="485" y="4726"/>
                      <a:pt x="447" y="4758"/>
                      <a:pt x="399" y="4796"/>
                    </a:cubicBezTo>
                    <a:cubicBezTo>
                      <a:pt x="377" y="4807"/>
                      <a:pt x="356" y="4828"/>
                      <a:pt x="329" y="4839"/>
                    </a:cubicBezTo>
                    <a:lnTo>
                      <a:pt x="565" y="3952"/>
                    </a:lnTo>
                    <a:cubicBezTo>
                      <a:pt x="603" y="3791"/>
                      <a:pt x="651" y="3629"/>
                      <a:pt x="694" y="3468"/>
                    </a:cubicBezTo>
                    <a:cubicBezTo>
                      <a:pt x="797" y="3103"/>
                      <a:pt x="893" y="2710"/>
                      <a:pt x="990" y="2334"/>
                    </a:cubicBezTo>
                    <a:cubicBezTo>
                      <a:pt x="1200" y="1517"/>
                      <a:pt x="1350" y="844"/>
                      <a:pt x="1474" y="215"/>
                    </a:cubicBezTo>
                    <a:lnTo>
                      <a:pt x="1479" y="210"/>
                    </a:lnTo>
                    <a:lnTo>
                      <a:pt x="1474" y="183"/>
                    </a:lnTo>
                    <a:lnTo>
                      <a:pt x="1474" y="146"/>
                    </a:lnTo>
                    <a:lnTo>
                      <a:pt x="1474" y="103"/>
                    </a:lnTo>
                    <a:lnTo>
                      <a:pt x="1458" y="103"/>
                    </a:lnTo>
                    <a:lnTo>
                      <a:pt x="1442" y="0"/>
                    </a:ln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" name="Google Shape;360;p9"/>
              <p:cNvSpPr/>
              <p:nvPr/>
            </p:nvSpPr>
            <p:spPr>
              <a:xfrm>
                <a:off x="2125050" y="1330075"/>
                <a:ext cx="23825" cy="95450"/>
              </a:xfrm>
              <a:custGeom>
                <a:avLst/>
                <a:gdLst/>
                <a:ahLst/>
                <a:cxnLst/>
                <a:rect l="l" t="t" r="r" b="b"/>
                <a:pathLst>
                  <a:path w="953" h="3818" extrusionOk="0">
                    <a:moveTo>
                      <a:pt x="431" y="1"/>
                    </a:moveTo>
                    <a:lnTo>
                      <a:pt x="528" y="81"/>
                    </a:lnTo>
                    <a:cubicBezTo>
                      <a:pt x="598" y="135"/>
                      <a:pt x="662" y="151"/>
                      <a:pt x="732" y="168"/>
                    </a:cubicBezTo>
                    <a:cubicBezTo>
                      <a:pt x="764" y="178"/>
                      <a:pt x="796" y="189"/>
                      <a:pt x="834" y="205"/>
                    </a:cubicBezTo>
                    <a:lnTo>
                      <a:pt x="807" y="313"/>
                    </a:lnTo>
                    <a:cubicBezTo>
                      <a:pt x="786" y="415"/>
                      <a:pt x="759" y="506"/>
                      <a:pt x="737" y="598"/>
                    </a:cubicBezTo>
                    <a:lnTo>
                      <a:pt x="651" y="958"/>
                    </a:lnTo>
                    <a:cubicBezTo>
                      <a:pt x="522" y="1479"/>
                      <a:pt x="388" y="2022"/>
                      <a:pt x="264" y="2555"/>
                    </a:cubicBezTo>
                    <a:lnTo>
                      <a:pt x="98" y="3259"/>
                    </a:lnTo>
                    <a:cubicBezTo>
                      <a:pt x="71" y="3366"/>
                      <a:pt x="55" y="3485"/>
                      <a:pt x="28" y="3592"/>
                    </a:cubicBezTo>
                    <a:cubicBezTo>
                      <a:pt x="12" y="3646"/>
                      <a:pt x="1" y="3710"/>
                      <a:pt x="12" y="3791"/>
                    </a:cubicBezTo>
                    <a:lnTo>
                      <a:pt x="17" y="3818"/>
                    </a:lnTo>
                    <a:lnTo>
                      <a:pt x="60" y="3818"/>
                    </a:lnTo>
                    <a:cubicBezTo>
                      <a:pt x="135" y="3818"/>
                      <a:pt x="146" y="3764"/>
                      <a:pt x="162" y="3737"/>
                    </a:cubicBezTo>
                    <a:cubicBezTo>
                      <a:pt x="189" y="3646"/>
                      <a:pt x="216" y="3549"/>
                      <a:pt x="232" y="3447"/>
                    </a:cubicBezTo>
                    <a:cubicBezTo>
                      <a:pt x="415" y="2710"/>
                      <a:pt x="624" y="1877"/>
                      <a:pt x="802" y="1049"/>
                    </a:cubicBezTo>
                    <a:cubicBezTo>
                      <a:pt x="845" y="840"/>
                      <a:pt x="883" y="619"/>
                      <a:pt x="920" y="409"/>
                    </a:cubicBezTo>
                    <a:lnTo>
                      <a:pt x="926" y="366"/>
                    </a:lnTo>
                    <a:cubicBezTo>
                      <a:pt x="942" y="286"/>
                      <a:pt x="952" y="205"/>
                      <a:pt x="904" y="114"/>
                    </a:cubicBezTo>
                    <a:lnTo>
                      <a:pt x="899" y="103"/>
                    </a:lnTo>
                    <a:lnTo>
                      <a:pt x="888" y="98"/>
                    </a:lnTo>
                    <a:cubicBezTo>
                      <a:pt x="780" y="55"/>
                      <a:pt x="667" y="33"/>
                      <a:pt x="555" y="22"/>
                    </a:cubicBezTo>
                    <a:lnTo>
                      <a:pt x="431" y="1"/>
                    </a:ln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" name="Google Shape;361;p9"/>
              <p:cNvSpPr/>
              <p:nvPr/>
            </p:nvSpPr>
            <p:spPr>
              <a:xfrm>
                <a:off x="2038900" y="1400525"/>
                <a:ext cx="54050" cy="16150"/>
              </a:xfrm>
              <a:custGeom>
                <a:avLst/>
                <a:gdLst/>
                <a:ahLst/>
                <a:cxnLst/>
                <a:rect l="l" t="t" r="r" b="b"/>
                <a:pathLst>
                  <a:path w="2162" h="646" extrusionOk="0">
                    <a:moveTo>
                      <a:pt x="1" y="0"/>
                    </a:moveTo>
                    <a:lnTo>
                      <a:pt x="87" y="75"/>
                    </a:lnTo>
                    <a:cubicBezTo>
                      <a:pt x="151" y="134"/>
                      <a:pt x="221" y="161"/>
                      <a:pt x="280" y="183"/>
                    </a:cubicBezTo>
                    <a:lnTo>
                      <a:pt x="307" y="188"/>
                    </a:lnTo>
                    <a:cubicBezTo>
                      <a:pt x="726" y="339"/>
                      <a:pt x="1173" y="484"/>
                      <a:pt x="1646" y="586"/>
                    </a:cubicBezTo>
                    <a:cubicBezTo>
                      <a:pt x="1726" y="608"/>
                      <a:pt x="1812" y="618"/>
                      <a:pt x="1893" y="634"/>
                    </a:cubicBezTo>
                    <a:lnTo>
                      <a:pt x="1974" y="645"/>
                    </a:lnTo>
                    <a:lnTo>
                      <a:pt x="2001" y="645"/>
                    </a:lnTo>
                    <a:cubicBezTo>
                      <a:pt x="2027" y="645"/>
                      <a:pt x="2049" y="640"/>
                      <a:pt x="2097" y="613"/>
                    </a:cubicBezTo>
                    <a:lnTo>
                      <a:pt x="2162" y="581"/>
                    </a:lnTo>
                    <a:lnTo>
                      <a:pt x="2070" y="543"/>
                    </a:lnTo>
                    <a:cubicBezTo>
                      <a:pt x="2065" y="538"/>
                      <a:pt x="2054" y="532"/>
                      <a:pt x="2044" y="532"/>
                    </a:cubicBezTo>
                    <a:cubicBezTo>
                      <a:pt x="2017" y="527"/>
                      <a:pt x="1995" y="527"/>
                      <a:pt x="1968" y="516"/>
                    </a:cubicBezTo>
                    <a:cubicBezTo>
                      <a:pt x="1920" y="511"/>
                      <a:pt x="1882" y="505"/>
                      <a:pt x="1834" y="489"/>
                    </a:cubicBezTo>
                    <a:cubicBezTo>
                      <a:pt x="1565" y="419"/>
                      <a:pt x="1307" y="349"/>
                      <a:pt x="1060" y="274"/>
                    </a:cubicBezTo>
                    <a:lnTo>
                      <a:pt x="554" y="134"/>
                    </a:lnTo>
                    <a:cubicBezTo>
                      <a:pt x="441" y="102"/>
                      <a:pt x="334" y="70"/>
                      <a:pt x="221" y="43"/>
                    </a:cubicBezTo>
                    <a:cubicBezTo>
                      <a:pt x="200" y="32"/>
                      <a:pt x="189" y="32"/>
                      <a:pt x="162" y="27"/>
                    </a:cubicBezTo>
                    <a:cubicBezTo>
                      <a:pt x="146" y="27"/>
                      <a:pt x="135" y="22"/>
                      <a:pt x="113" y="22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" name="Google Shape;362;p9"/>
              <p:cNvSpPr/>
              <p:nvPr/>
            </p:nvSpPr>
            <p:spPr>
              <a:xfrm>
                <a:off x="2056100" y="1361800"/>
                <a:ext cx="48825" cy="15350"/>
              </a:xfrm>
              <a:custGeom>
                <a:avLst/>
                <a:gdLst/>
                <a:ahLst/>
                <a:cxnLst/>
                <a:rect l="l" t="t" r="r" b="b"/>
                <a:pathLst>
                  <a:path w="1953" h="614" extrusionOk="0">
                    <a:moveTo>
                      <a:pt x="1" y="1"/>
                    </a:moveTo>
                    <a:lnTo>
                      <a:pt x="55" y="71"/>
                    </a:lnTo>
                    <a:cubicBezTo>
                      <a:pt x="81" y="97"/>
                      <a:pt x="119" y="124"/>
                      <a:pt x="157" y="146"/>
                    </a:cubicBezTo>
                    <a:cubicBezTo>
                      <a:pt x="689" y="393"/>
                      <a:pt x="1178" y="544"/>
                      <a:pt x="1678" y="608"/>
                    </a:cubicBezTo>
                    <a:lnTo>
                      <a:pt x="1689" y="608"/>
                    </a:lnTo>
                    <a:cubicBezTo>
                      <a:pt x="1721" y="614"/>
                      <a:pt x="1759" y="614"/>
                      <a:pt x="1791" y="614"/>
                    </a:cubicBezTo>
                    <a:cubicBezTo>
                      <a:pt x="1818" y="614"/>
                      <a:pt x="1850" y="614"/>
                      <a:pt x="1882" y="603"/>
                    </a:cubicBezTo>
                    <a:lnTo>
                      <a:pt x="1952" y="581"/>
                    </a:lnTo>
                    <a:lnTo>
                      <a:pt x="1899" y="544"/>
                    </a:lnTo>
                    <a:cubicBezTo>
                      <a:pt x="1893" y="533"/>
                      <a:pt x="1882" y="528"/>
                      <a:pt x="1877" y="528"/>
                    </a:cubicBezTo>
                    <a:cubicBezTo>
                      <a:pt x="1872" y="522"/>
                      <a:pt x="1866" y="511"/>
                      <a:pt x="1850" y="506"/>
                    </a:cubicBezTo>
                    <a:cubicBezTo>
                      <a:pt x="1829" y="501"/>
                      <a:pt x="1813" y="495"/>
                      <a:pt x="1791" y="495"/>
                    </a:cubicBezTo>
                    <a:cubicBezTo>
                      <a:pt x="1522" y="458"/>
                      <a:pt x="1264" y="377"/>
                      <a:pt x="1044" y="307"/>
                    </a:cubicBezTo>
                    <a:cubicBezTo>
                      <a:pt x="823" y="232"/>
                      <a:pt x="603" y="157"/>
                      <a:pt x="388" y="92"/>
                    </a:cubicBezTo>
                    <a:lnTo>
                      <a:pt x="162" y="22"/>
                    </a:lnTo>
                    <a:cubicBezTo>
                      <a:pt x="146" y="17"/>
                      <a:pt x="124" y="17"/>
                      <a:pt x="108" y="17"/>
                    </a:cubicBezTo>
                    <a:lnTo>
                      <a:pt x="92" y="1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3" name="Google Shape;363;p9"/>
            <p:cNvGrpSpPr/>
            <p:nvPr/>
          </p:nvGrpSpPr>
          <p:grpSpPr>
            <a:xfrm>
              <a:off x="7996161" y="1016974"/>
              <a:ext cx="229398" cy="358429"/>
              <a:chOff x="1797250" y="785725"/>
              <a:chExt cx="60500" cy="94525"/>
            </a:xfrm>
          </p:grpSpPr>
          <p:sp>
            <p:nvSpPr>
              <p:cNvPr id="364" name="Google Shape;364;p9"/>
              <p:cNvSpPr/>
              <p:nvPr/>
            </p:nvSpPr>
            <p:spPr>
              <a:xfrm>
                <a:off x="1797250" y="785725"/>
                <a:ext cx="60500" cy="94525"/>
              </a:xfrm>
              <a:custGeom>
                <a:avLst/>
                <a:gdLst/>
                <a:ahLst/>
                <a:cxnLst/>
                <a:rect l="l" t="t" r="r" b="b"/>
                <a:pathLst>
                  <a:path w="2420" h="3781" extrusionOk="0">
                    <a:moveTo>
                      <a:pt x="1785" y="565"/>
                    </a:moveTo>
                    <a:lnTo>
                      <a:pt x="1785" y="565"/>
                    </a:lnTo>
                    <a:cubicBezTo>
                      <a:pt x="1742" y="646"/>
                      <a:pt x="1688" y="727"/>
                      <a:pt x="1634" y="807"/>
                    </a:cubicBezTo>
                    <a:lnTo>
                      <a:pt x="1629" y="823"/>
                    </a:lnTo>
                    <a:cubicBezTo>
                      <a:pt x="1559" y="926"/>
                      <a:pt x="1500" y="1033"/>
                      <a:pt x="1430" y="1130"/>
                    </a:cubicBezTo>
                    <a:lnTo>
                      <a:pt x="1382" y="1211"/>
                    </a:lnTo>
                    <a:cubicBezTo>
                      <a:pt x="1366" y="1237"/>
                      <a:pt x="1349" y="1275"/>
                      <a:pt x="1339" y="1302"/>
                    </a:cubicBezTo>
                    <a:lnTo>
                      <a:pt x="1339" y="1307"/>
                    </a:lnTo>
                    <a:cubicBezTo>
                      <a:pt x="1258" y="1463"/>
                      <a:pt x="1269" y="1517"/>
                      <a:pt x="1425" y="1608"/>
                    </a:cubicBezTo>
                    <a:cubicBezTo>
                      <a:pt x="1478" y="1641"/>
                      <a:pt x="1532" y="1668"/>
                      <a:pt x="1581" y="1705"/>
                    </a:cubicBezTo>
                    <a:cubicBezTo>
                      <a:pt x="1634" y="1732"/>
                      <a:pt x="1688" y="1764"/>
                      <a:pt x="1731" y="1797"/>
                    </a:cubicBezTo>
                    <a:cubicBezTo>
                      <a:pt x="1860" y="1877"/>
                      <a:pt x="1973" y="1958"/>
                      <a:pt x="2091" y="2038"/>
                    </a:cubicBezTo>
                    <a:cubicBezTo>
                      <a:pt x="2124" y="2065"/>
                      <a:pt x="2151" y="2098"/>
                      <a:pt x="2183" y="2151"/>
                    </a:cubicBezTo>
                    <a:cubicBezTo>
                      <a:pt x="2215" y="2205"/>
                      <a:pt x="2210" y="2232"/>
                      <a:pt x="2172" y="2286"/>
                    </a:cubicBezTo>
                    <a:cubicBezTo>
                      <a:pt x="2156" y="2302"/>
                      <a:pt x="2134" y="2323"/>
                      <a:pt x="2124" y="2329"/>
                    </a:cubicBezTo>
                    <a:cubicBezTo>
                      <a:pt x="2102" y="2340"/>
                      <a:pt x="2081" y="2361"/>
                      <a:pt x="2065" y="2377"/>
                    </a:cubicBezTo>
                    <a:lnTo>
                      <a:pt x="1747" y="2598"/>
                    </a:lnTo>
                    <a:cubicBezTo>
                      <a:pt x="1430" y="2818"/>
                      <a:pt x="1113" y="3049"/>
                      <a:pt x="801" y="3270"/>
                    </a:cubicBezTo>
                    <a:cubicBezTo>
                      <a:pt x="645" y="3377"/>
                      <a:pt x="484" y="3469"/>
                      <a:pt x="317" y="3549"/>
                    </a:cubicBezTo>
                    <a:cubicBezTo>
                      <a:pt x="317" y="3549"/>
                      <a:pt x="316" y="3549"/>
                      <a:pt x="314" y="3550"/>
                    </a:cubicBezTo>
                    <a:lnTo>
                      <a:pt x="314" y="3550"/>
                    </a:lnTo>
                    <a:cubicBezTo>
                      <a:pt x="510" y="3290"/>
                      <a:pt x="702" y="3030"/>
                      <a:pt x="919" y="2780"/>
                    </a:cubicBezTo>
                    <a:cubicBezTo>
                      <a:pt x="989" y="2689"/>
                      <a:pt x="1070" y="2598"/>
                      <a:pt x="1151" y="2501"/>
                    </a:cubicBezTo>
                    <a:lnTo>
                      <a:pt x="1258" y="2377"/>
                    </a:lnTo>
                    <a:cubicBezTo>
                      <a:pt x="1269" y="2361"/>
                      <a:pt x="1280" y="2350"/>
                      <a:pt x="1290" y="2334"/>
                    </a:cubicBezTo>
                    <a:cubicBezTo>
                      <a:pt x="1333" y="2286"/>
                      <a:pt x="1366" y="2232"/>
                      <a:pt x="1349" y="2178"/>
                    </a:cubicBezTo>
                    <a:cubicBezTo>
                      <a:pt x="1344" y="2135"/>
                      <a:pt x="1312" y="2098"/>
                      <a:pt x="1237" y="2055"/>
                    </a:cubicBezTo>
                    <a:cubicBezTo>
                      <a:pt x="1210" y="2033"/>
                      <a:pt x="1183" y="2028"/>
                      <a:pt x="1156" y="2012"/>
                    </a:cubicBezTo>
                    <a:lnTo>
                      <a:pt x="919" y="1920"/>
                    </a:lnTo>
                    <a:cubicBezTo>
                      <a:pt x="823" y="1877"/>
                      <a:pt x="726" y="1840"/>
                      <a:pt x="624" y="1797"/>
                    </a:cubicBezTo>
                    <a:cubicBezTo>
                      <a:pt x="597" y="1791"/>
                      <a:pt x="575" y="1775"/>
                      <a:pt x="554" y="1764"/>
                    </a:cubicBezTo>
                    <a:lnTo>
                      <a:pt x="538" y="1759"/>
                    </a:lnTo>
                    <a:cubicBezTo>
                      <a:pt x="538" y="1721"/>
                      <a:pt x="559" y="1705"/>
                      <a:pt x="586" y="1678"/>
                    </a:cubicBezTo>
                    <a:lnTo>
                      <a:pt x="613" y="1641"/>
                    </a:lnTo>
                    <a:cubicBezTo>
                      <a:pt x="672" y="1581"/>
                      <a:pt x="731" y="1517"/>
                      <a:pt x="801" y="1452"/>
                    </a:cubicBezTo>
                    <a:cubicBezTo>
                      <a:pt x="925" y="1334"/>
                      <a:pt x="1059" y="1221"/>
                      <a:pt x="1188" y="1103"/>
                    </a:cubicBezTo>
                    <a:lnTo>
                      <a:pt x="1355" y="958"/>
                    </a:lnTo>
                    <a:cubicBezTo>
                      <a:pt x="1403" y="909"/>
                      <a:pt x="1457" y="872"/>
                      <a:pt x="1505" y="823"/>
                    </a:cubicBezTo>
                    <a:cubicBezTo>
                      <a:pt x="1597" y="743"/>
                      <a:pt x="1694" y="657"/>
                      <a:pt x="1785" y="565"/>
                    </a:cubicBezTo>
                    <a:close/>
                    <a:moveTo>
                      <a:pt x="2102" y="1"/>
                    </a:moveTo>
                    <a:lnTo>
                      <a:pt x="2086" y="17"/>
                    </a:lnTo>
                    <a:cubicBezTo>
                      <a:pt x="1989" y="76"/>
                      <a:pt x="1909" y="130"/>
                      <a:pt x="1833" y="194"/>
                    </a:cubicBezTo>
                    <a:cubicBezTo>
                      <a:pt x="1790" y="237"/>
                      <a:pt x="1747" y="275"/>
                      <a:pt x="1699" y="323"/>
                    </a:cubicBezTo>
                    <a:cubicBezTo>
                      <a:pt x="1661" y="356"/>
                      <a:pt x="1618" y="399"/>
                      <a:pt x="1581" y="436"/>
                    </a:cubicBezTo>
                    <a:cubicBezTo>
                      <a:pt x="1484" y="528"/>
                      <a:pt x="1403" y="608"/>
                      <a:pt x="1323" y="678"/>
                    </a:cubicBezTo>
                    <a:lnTo>
                      <a:pt x="1258" y="748"/>
                    </a:lnTo>
                    <a:cubicBezTo>
                      <a:pt x="1231" y="775"/>
                      <a:pt x="1204" y="807"/>
                      <a:pt x="1177" y="829"/>
                    </a:cubicBezTo>
                    <a:cubicBezTo>
                      <a:pt x="1065" y="936"/>
                      <a:pt x="957" y="1038"/>
                      <a:pt x="839" y="1135"/>
                    </a:cubicBezTo>
                    <a:cubicBezTo>
                      <a:pt x="731" y="1232"/>
                      <a:pt x="634" y="1334"/>
                      <a:pt x="527" y="1426"/>
                    </a:cubicBezTo>
                    <a:cubicBezTo>
                      <a:pt x="473" y="1474"/>
                      <a:pt x="419" y="1528"/>
                      <a:pt x="371" y="1587"/>
                    </a:cubicBezTo>
                    <a:cubicBezTo>
                      <a:pt x="328" y="1641"/>
                      <a:pt x="312" y="1700"/>
                      <a:pt x="317" y="1764"/>
                    </a:cubicBezTo>
                    <a:cubicBezTo>
                      <a:pt x="323" y="1823"/>
                      <a:pt x="366" y="1877"/>
                      <a:pt x="419" y="1920"/>
                    </a:cubicBezTo>
                    <a:cubicBezTo>
                      <a:pt x="452" y="1942"/>
                      <a:pt x="489" y="1963"/>
                      <a:pt x="527" y="1979"/>
                    </a:cubicBezTo>
                    <a:cubicBezTo>
                      <a:pt x="608" y="2012"/>
                      <a:pt x="699" y="2055"/>
                      <a:pt x="785" y="2087"/>
                    </a:cubicBezTo>
                    <a:cubicBezTo>
                      <a:pt x="828" y="2098"/>
                      <a:pt x="860" y="2114"/>
                      <a:pt x="903" y="2124"/>
                    </a:cubicBezTo>
                    <a:cubicBezTo>
                      <a:pt x="941" y="2141"/>
                      <a:pt x="989" y="2151"/>
                      <a:pt x="1027" y="2173"/>
                    </a:cubicBezTo>
                    <a:cubicBezTo>
                      <a:pt x="1038" y="2173"/>
                      <a:pt x="1038" y="2178"/>
                      <a:pt x="1043" y="2178"/>
                    </a:cubicBezTo>
                    <a:cubicBezTo>
                      <a:pt x="1054" y="2189"/>
                      <a:pt x="1065" y="2189"/>
                      <a:pt x="1065" y="2194"/>
                    </a:cubicBezTo>
                    <a:cubicBezTo>
                      <a:pt x="1038" y="2227"/>
                      <a:pt x="1011" y="2270"/>
                      <a:pt x="973" y="2302"/>
                    </a:cubicBezTo>
                    <a:cubicBezTo>
                      <a:pt x="903" y="2393"/>
                      <a:pt x="833" y="2490"/>
                      <a:pt x="753" y="2581"/>
                    </a:cubicBezTo>
                    <a:cubicBezTo>
                      <a:pt x="554" y="2823"/>
                      <a:pt x="371" y="3087"/>
                      <a:pt x="194" y="3345"/>
                    </a:cubicBezTo>
                    <a:cubicBezTo>
                      <a:pt x="156" y="3404"/>
                      <a:pt x="108" y="3463"/>
                      <a:pt x="70" y="3533"/>
                    </a:cubicBezTo>
                    <a:lnTo>
                      <a:pt x="59" y="3538"/>
                    </a:lnTo>
                    <a:cubicBezTo>
                      <a:pt x="32" y="3576"/>
                      <a:pt x="0" y="3624"/>
                      <a:pt x="0" y="3678"/>
                    </a:cubicBezTo>
                    <a:lnTo>
                      <a:pt x="0" y="3694"/>
                    </a:lnTo>
                    <a:lnTo>
                      <a:pt x="5" y="3700"/>
                    </a:lnTo>
                    <a:cubicBezTo>
                      <a:pt x="48" y="3754"/>
                      <a:pt x="97" y="3780"/>
                      <a:pt x="156" y="3780"/>
                    </a:cubicBezTo>
                    <a:cubicBezTo>
                      <a:pt x="183" y="3780"/>
                      <a:pt x="210" y="3775"/>
                      <a:pt x="237" y="3764"/>
                    </a:cubicBezTo>
                    <a:cubicBezTo>
                      <a:pt x="301" y="3737"/>
                      <a:pt x="349" y="3721"/>
                      <a:pt x="398" y="3694"/>
                    </a:cubicBezTo>
                    <a:cubicBezTo>
                      <a:pt x="672" y="3549"/>
                      <a:pt x="892" y="3426"/>
                      <a:pt x="1097" y="3280"/>
                    </a:cubicBezTo>
                    <a:cubicBezTo>
                      <a:pt x="1398" y="3065"/>
                      <a:pt x="1710" y="2845"/>
                      <a:pt x="2005" y="2630"/>
                    </a:cubicBezTo>
                    <a:lnTo>
                      <a:pt x="2113" y="2549"/>
                    </a:lnTo>
                    <a:cubicBezTo>
                      <a:pt x="2172" y="2512"/>
                      <a:pt x="2226" y="2463"/>
                      <a:pt x="2274" y="2420"/>
                    </a:cubicBezTo>
                    <a:cubicBezTo>
                      <a:pt x="2301" y="2404"/>
                      <a:pt x="2328" y="2361"/>
                      <a:pt x="2339" y="2323"/>
                    </a:cubicBezTo>
                    <a:lnTo>
                      <a:pt x="2344" y="2302"/>
                    </a:lnTo>
                    <a:cubicBezTo>
                      <a:pt x="2414" y="2162"/>
                      <a:pt x="2419" y="2098"/>
                      <a:pt x="2274" y="1979"/>
                    </a:cubicBezTo>
                    <a:lnTo>
                      <a:pt x="2237" y="1952"/>
                    </a:lnTo>
                    <a:cubicBezTo>
                      <a:pt x="2021" y="1775"/>
                      <a:pt x="1817" y="1630"/>
                      <a:pt x="1602" y="1501"/>
                    </a:cubicBezTo>
                    <a:cubicBezTo>
                      <a:pt x="1581" y="1490"/>
                      <a:pt x="1559" y="1474"/>
                      <a:pt x="1548" y="1463"/>
                    </a:cubicBezTo>
                    <a:lnTo>
                      <a:pt x="1538" y="1452"/>
                    </a:lnTo>
                    <a:cubicBezTo>
                      <a:pt x="1548" y="1442"/>
                      <a:pt x="1548" y="1426"/>
                      <a:pt x="1554" y="1415"/>
                    </a:cubicBezTo>
                    <a:lnTo>
                      <a:pt x="1602" y="1329"/>
                    </a:lnTo>
                    <a:cubicBezTo>
                      <a:pt x="1656" y="1216"/>
                      <a:pt x="1715" y="1108"/>
                      <a:pt x="1774" y="1001"/>
                    </a:cubicBezTo>
                    <a:cubicBezTo>
                      <a:pt x="1833" y="888"/>
                      <a:pt x="1903" y="780"/>
                      <a:pt x="1962" y="673"/>
                    </a:cubicBezTo>
                    <a:lnTo>
                      <a:pt x="2145" y="350"/>
                    </a:lnTo>
                    <a:cubicBezTo>
                      <a:pt x="2172" y="313"/>
                      <a:pt x="2183" y="264"/>
                      <a:pt x="2204" y="216"/>
                    </a:cubicBezTo>
                    <a:cubicBezTo>
                      <a:pt x="2210" y="194"/>
                      <a:pt x="2226" y="178"/>
                      <a:pt x="2231" y="151"/>
                    </a:cubicBezTo>
                    <a:lnTo>
                      <a:pt x="2237" y="130"/>
                    </a:lnTo>
                    <a:lnTo>
                      <a:pt x="2102" y="1"/>
                    </a:ln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" name="Google Shape;365;p9"/>
              <p:cNvSpPr/>
              <p:nvPr/>
            </p:nvSpPr>
            <p:spPr>
              <a:xfrm>
                <a:off x="1836625" y="838075"/>
                <a:ext cx="10375" cy="7500"/>
              </a:xfrm>
              <a:custGeom>
                <a:avLst/>
                <a:gdLst/>
                <a:ahLst/>
                <a:cxnLst/>
                <a:rect l="l" t="t" r="r" b="b"/>
                <a:pathLst>
                  <a:path w="415" h="300" extrusionOk="0">
                    <a:moveTo>
                      <a:pt x="331" y="1"/>
                    </a:moveTo>
                    <a:cubicBezTo>
                      <a:pt x="308" y="1"/>
                      <a:pt x="283" y="7"/>
                      <a:pt x="258" y="20"/>
                    </a:cubicBezTo>
                    <a:cubicBezTo>
                      <a:pt x="178" y="68"/>
                      <a:pt x="92" y="111"/>
                      <a:pt x="33" y="192"/>
                    </a:cubicBezTo>
                    <a:cubicBezTo>
                      <a:pt x="27" y="208"/>
                      <a:pt x="16" y="219"/>
                      <a:pt x="16" y="229"/>
                    </a:cubicBezTo>
                    <a:lnTo>
                      <a:pt x="16" y="240"/>
                    </a:lnTo>
                    <a:lnTo>
                      <a:pt x="0" y="299"/>
                    </a:lnTo>
                    <a:lnTo>
                      <a:pt x="59" y="289"/>
                    </a:lnTo>
                    <a:cubicBezTo>
                      <a:pt x="151" y="262"/>
                      <a:pt x="301" y="186"/>
                      <a:pt x="403" y="106"/>
                    </a:cubicBezTo>
                    <a:cubicBezTo>
                      <a:pt x="414" y="95"/>
                      <a:pt x="414" y="74"/>
                      <a:pt x="414" y="57"/>
                    </a:cubicBezTo>
                    <a:lnTo>
                      <a:pt x="414" y="47"/>
                    </a:lnTo>
                    <a:lnTo>
                      <a:pt x="403" y="30"/>
                    </a:lnTo>
                    <a:cubicBezTo>
                      <a:pt x="383" y="10"/>
                      <a:pt x="358" y="1"/>
                      <a:pt x="331" y="1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" name="Google Shape;366;p9"/>
              <p:cNvSpPr/>
              <p:nvPr/>
            </p:nvSpPr>
            <p:spPr>
              <a:xfrm>
                <a:off x="1838775" y="840825"/>
                <a:ext cx="11450" cy="7825"/>
              </a:xfrm>
              <a:custGeom>
                <a:avLst/>
                <a:gdLst/>
                <a:ahLst/>
                <a:cxnLst/>
                <a:rect l="l" t="t" r="r" b="b"/>
                <a:pathLst>
                  <a:path w="458" h="313" extrusionOk="0">
                    <a:moveTo>
                      <a:pt x="385" y="1"/>
                    </a:moveTo>
                    <a:cubicBezTo>
                      <a:pt x="360" y="1"/>
                      <a:pt x="340" y="13"/>
                      <a:pt x="323" y="23"/>
                    </a:cubicBezTo>
                    <a:lnTo>
                      <a:pt x="301" y="23"/>
                    </a:lnTo>
                    <a:cubicBezTo>
                      <a:pt x="172" y="82"/>
                      <a:pt x="135" y="119"/>
                      <a:pt x="76" y="205"/>
                    </a:cubicBezTo>
                    <a:lnTo>
                      <a:pt x="0" y="313"/>
                    </a:lnTo>
                    <a:lnTo>
                      <a:pt x="113" y="259"/>
                    </a:lnTo>
                    <a:cubicBezTo>
                      <a:pt x="145" y="243"/>
                      <a:pt x="172" y="232"/>
                      <a:pt x="210" y="216"/>
                    </a:cubicBezTo>
                    <a:cubicBezTo>
                      <a:pt x="291" y="184"/>
                      <a:pt x="360" y="152"/>
                      <a:pt x="436" y="98"/>
                    </a:cubicBezTo>
                    <a:cubicBezTo>
                      <a:pt x="457" y="82"/>
                      <a:pt x="452" y="66"/>
                      <a:pt x="452" y="50"/>
                    </a:cubicBezTo>
                    <a:lnTo>
                      <a:pt x="452" y="23"/>
                    </a:lnTo>
                    <a:lnTo>
                      <a:pt x="436" y="17"/>
                    </a:lnTo>
                    <a:cubicBezTo>
                      <a:pt x="417" y="5"/>
                      <a:pt x="401" y="1"/>
                      <a:pt x="385" y="1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" name="Google Shape;367;p9"/>
              <p:cNvSpPr/>
              <p:nvPr/>
            </p:nvSpPr>
            <p:spPr>
              <a:xfrm>
                <a:off x="1832850" y="836075"/>
                <a:ext cx="9175" cy="5725"/>
              </a:xfrm>
              <a:custGeom>
                <a:avLst/>
                <a:gdLst/>
                <a:ahLst/>
                <a:cxnLst/>
                <a:rect l="l" t="t" r="r" b="b"/>
                <a:pathLst>
                  <a:path w="367" h="229" extrusionOk="0">
                    <a:moveTo>
                      <a:pt x="252" y="1"/>
                    </a:moveTo>
                    <a:cubicBezTo>
                      <a:pt x="241" y="1"/>
                      <a:pt x="230" y="5"/>
                      <a:pt x="216" y="14"/>
                    </a:cubicBezTo>
                    <a:cubicBezTo>
                      <a:pt x="167" y="46"/>
                      <a:pt x="124" y="84"/>
                      <a:pt x="76" y="121"/>
                    </a:cubicBezTo>
                    <a:cubicBezTo>
                      <a:pt x="60" y="132"/>
                      <a:pt x="54" y="137"/>
                      <a:pt x="49" y="154"/>
                    </a:cubicBezTo>
                    <a:cubicBezTo>
                      <a:pt x="49" y="159"/>
                      <a:pt x="44" y="164"/>
                      <a:pt x="44" y="164"/>
                    </a:cubicBezTo>
                    <a:lnTo>
                      <a:pt x="1" y="229"/>
                    </a:lnTo>
                    <a:lnTo>
                      <a:pt x="76" y="213"/>
                    </a:lnTo>
                    <a:cubicBezTo>
                      <a:pt x="210" y="207"/>
                      <a:pt x="237" y="186"/>
                      <a:pt x="339" y="100"/>
                    </a:cubicBezTo>
                    <a:lnTo>
                      <a:pt x="366" y="73"/>
                    </a:lnTo>
                    <a:lnTo>
                      <a:pt x="329" y="46"/>
                    </a:lnTo>
                    <a:cubicBezTo>
                      <a:pt x="293" y="17"/>
                      <a:pt x="274" y="1"/>
                      <a:pt x="252" y="1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68" name="Google Shape;368;p9"/>
            <p:cNvSpPr/>
            <p:nvPr/>
          </p:nvSpPr>
          <p:spPr>
            <a:xfrm>
              <a:off x="7465143" y="1232788"/>
              <a:ext cx="229400" cy="247299"/>
            </a:xfrm>
            <a:custGeom>
              <a:avLst/>
              <a:gdLst/>
              <a:ahLst/>
              <a:cxnLst/>
              <a:rect l="l" t="t" r="r" b="b"/>
              <a:pathLst>
                <a:path w="3345" h="3606" extrusionOk="0">
                  <a:moveTo>
                    <a:pt x="3151" y="815"/>
                  </a:moveTo>
                  <a:lnTo>
                    <a:pt x="3189" y="847"/>
                  </a:lnTo>
                  <a:cubicBezTo>
                    <a:pt x="3173" y="880"/>
                    <a:pt x="3146" y="907"/>
                    <a:pt x="3108" y="939"/>
                  </a:cubicBezTo>
                  <a:lnTo>
                    <a:pt x="3081" y="901"/>
                  </a:lnTo>
                  <a:cubicBezTo>
                    <a:pt x="3097" y="874"/>
                    <a:pt x="3119" y="853"/>
                    <a:pt x="3135" y="831"/>
                  </a:cubicBezTo>
                  <a:cubicBezTo>
                    <a:pt x="3140" y="826"/>
                    <a:pt x="3140" y="815"/>
                    <a:pt x="3151" y="815"/>
                  </a:cubicBezTo>
                  <a:close/>
                  <a:moveTo>
                    <a:pt x="2985" y="998"/>
                  </a:moveTo>
                  <a:lnTo>
                    <a:pt x="3017" y="1041"/>
                  </a:lnTo>
                  <a:lnTo>
                    <a:pt x="2920" y="1127"/>
                  </a:lnTo>
                  <a:lnTo>
                    <a:pt x="2893" y="1084"/>
                  </a:lnTo>
                  <a:cubicBezTo>
                    <a:pt x="2915" y="1052"/>
                    <a:pt x="2942" y="1025"/>
                    <a:pt x="2985" y="998"/>
                  </a:cubicBezTo>
                  <a:close/>
                  <a:moveTo>
                    <a:pt x="2786" y="1181"/>
                  </a:moveTo>
                  <a:cubicBezTo>
                    <a:pt x="2802" y="1186"/>
                    <a:pt x="2807" y="1202"/>
                    <a:pt x="2818" y="1224"/>
                  </a:cubicBezTo>
                  <a:lnTo>
                    <a:pt x="2829" y="1229"/>
                  </a:lnTo>
                  <a:lnTo>
                    <a:pt x="2705" y="1347"/>
                  </a:lnTo>
                  <a:lnTo>
                    <a:pt x="2678" y="1288"/>
                  </a:lnTo>
                  <a:cubicBezTo>
                    <a:pt x="2694" y="1267"/>
                    <a:pt x="2716" y="1256"/>
                    <a:pt x="2726" y="1235"/>
                  </a:cubicBezTo>
                  <a:cubicBezTo>
                    <a:pt x="2748" y="1213"/>
                    <a:pt x="2759" y="1202"/>
                    <a:pt x="2780" y="1186"/>
                  </a:cubicBezTo>
                  <a:lnTo>
                    <a:pt x="2786" y="1181"/>
                  </a:lnTo>
                  <a:close/>
                  <a:moveTo>
                    <a:pt x="2571" y="1390"/>
                  </a:moveTo>
                  <a:cubicBezTo>
                    <a:pt x="2581" y="1396"/>
                    <a:pt x="2587" y="1396"/>
                    <a:pt x="2587" y="1401"/>
                  </a:cubicBezTo>
                  <a:cubicBezTo>
                    <a:pt x="2597" y="1417"/>
                    <a:pt x="2608" y="1428"/>
                    <a:pt x="2619" y="1444"/>
                  </a:cubicBezTo>
                  <a:lnTo>
                    <a:pt x="2528" y="1536"/>
                  </a:lnTo>
                  <a:lnTo>
                    <a:pt x="2479" y="1476"/>
                  </a:lnTo>
                  <a:cubicBezTo>
                    <a:pt x="2506" y="1444"/>
                    <a:pt x="2533" y="1417"/>
                    <a:pt x="2571" y="1390"/>
                  </a:cubicBezTo>
                  <a:close/>
                  <a:moveTo>
                    <a:pt x="2377" y="1579"/>
                  </a:moveTo>
                  <a:lnTo>
                    <a:pt x="2425" y="1632"/>
                  </a:lnTo>
                  <a:cubicBezTo>
                    <a:pt x="2420" y="1643"/>
                    <a:pt x="2409" y="1649"/>
                    <a:pt x="2404" y="1659"/>
                  </a:cubicBezTo>
                  <a:cubicBezTo>
                    <a:pt x="2393" y="1638"/>
                    <a:pt x="2382" y="1616"/>
                    <a:pt x="2372" y="1584"/>
                  </a:cubicBezTo>
                  <a:lnTo>
                    <a:pt x="2377" y="1579"/>
                  </a:lnTo>
                  <a:close/>
                  <a:moveTo>
                    <a:pt x="2275" y="1724"/>
                  </a:moveTo>
                  <a:lnTo>
                    <a:pt x="2302" y="1767"/>
                  </a:lnTo>
                  <a:lnTo>
                    <a:pt x="2296" y="1772"/>
                  </a:lnTo>
                  <a:cubicBezTo>
                    <a:pt x="2286" y="1761"/>
                    <a:pt x="2275" y="1745"/>
                    <a:pt x="2275" y="1724"/>
                  </a:cubicBezTo>
                  <a:close/>
                  <a:moveTo>
                    <a:pt x="1533" y="2299"/>
                  </a:moveTo>
                  <a:lnTo>
                    <a:pt x="1587" y="2390"/>
                  </a:lnTo>
                  <a:cubicBezTo>
                    <a:pt x="1571" y="2423"/>
                    <a:pt x="1544" y="2444"/>
                    <a:pt x="1517" y="2471"/>
                  </a:cubicBezTo>
                  <a:lnTo>
                    <a:pt x="1458" y="2390"/>
                  </a:lnTo>
                  <a:cubicBezTo>
                    <a:pt x="1463" y="2380"/>
                    <a:pt x="1463" y="2380"/>
                    <a:pt x="1468" y="2369"/>
                  </a:cubicBezTo>
                  <a:cubicBezTo>
                    <a:pt x="1490" y="2342"/>
                    <a:pt x="1506" y="2315"/>
                    <a:pt x="1533" y="2299"/>
                  </a:cubicBezTo>
                  <a:close/>
                  <a:moveTo>
                    <a:pt x="1350" y="2519"/>
                  </a:moveTo>
                  <a:cubicBezTo>
                    <a:pt x="1377" y="2541"/>
                    <a:pt x="1399" y="2568"/>
                    <a:pt x="1409" y="2600"/>
                  </a:cubicBezTo>
                  <a:cubicBezTo>
                    <a:pt x="1388" y="2627"/>
                    <a:pt x="1372" y="2654"/>
                    <a:pt x="1350" y="2675"/>
                  </a:cubicBezTo>
                  <a:lnTo>
                    <a:pt x="1302" y="2579"/>
                  </a:lnTo>
                  <a:lnTo>
                    <a:pt x="1350" y="2519"/>
                  </a:lnTo>
                  <a:close/>
                  <a:moveTo>
                    <a:pt x="1194" y="2718"/>
                  </a:moveTo>
                  <a:cubicBezTo>
                    <a:pt x="1216" y="2740"/>
                    <a:pt x="1237" y="2767"/>
                    <a:pt x="1248" y="2788"/>
                  </a:cubicBezTo>
                  <a:cubicBezTo>
                    <a:pt x="1243" y="2794"/>
                    <a:pt x="1243" y="2799"/>
                    <a:pt x="1237" y="2799"/>
                  </a:cubicBezTo>
                  <a:cubicBezTo>
                    <a:pt x="1216" y="2837"/>
                    <a:pt x="1194" y="2864"/>
                    <a:pt x="1167" y="2880"/>
                  </a:cubicBezTo>
                  <a:lnTo>
                    <a:pt x="1130" y="2799"/>
                  </a:lnTo>
                  <a:lnTo>
                    <a:pt x="1194" y="2718"/>
                  </a:lnTo>
                  <a:close/>
                  <a:moveTo>
                    <a:pt x="2968" y="3003"/>
                  </a:moveTo>
                  <a:lnTo>
                    <a:pt x="2968" y="3003"/>
                  </a:lnTo>
                  <a:cubicBezTo>
                    <a:pt x="2985" y="3019"/>
                    <a:pt x="2990" y="3041"/>
                    <a:pt x="2985" y="3068"/>
                  </a:cubicBezTo>
                  <a:lnTo>
                    <a:pt x="2974" y="3089"/>
                  </a:lnTo>
                  <a:lnTo>
                    <a:pt x="2968" y="3089"/>
                  </a:lnTo>
                  <a:lnTo>
                    <a:pt x="2968" y="3084"/>
                  </a:lnTo>
                  <a:cubicBezTo>
                    <a:pt x="2974" y="3057"/>
                    <a:pt x="2974" y="3030"/>
                    <a:pt x="2968" y="3003"/>
                  </a:cubicBezTo>
                  <a:close/>
                  <a:moveTo>
                    <a:pt x="1011" y="2933"/>
                  </a:moveTo>
                  <a:cubicBezTo>
                    <a:pt x="1022" y="2950"/>
                    <a:pt x="1033" y="2955"/>
                    <a:pt x="1038" y="2971"/>
                  </a:cubicBezTo>
                  <a:cubicBezTo>
                    <a:pt x="1054" y="2976"/>
                    <a:pt x="1060" y="2987"/>
                    <a:pt x="1065" y="3003"/>
                  </a:cubicBezTo>
                  <a:lnTo>
                    <a:pt x="1054" y="3014"/>
                  </a:lnTo>
                  <a:cubicBezTo>
                    <a:pt x="1028" y="3041"/>
                    <a:pt x="1006" y="3068"/>
                    <a:pt x="979" y="3095"/>
                  </a:cubicBezTo>
                  <a:lnTo>
                    <a:pt x="974" y="3095"/>
                  </a:lnTo>
                  <a:cubicBezTo>
                    <a:pt x="958" y="3068"/>
                    <a:pt x="947" y="3041"/>
                    <a:pt x="947" y="3009"/>
                  </a:cubicBezTo>
                  <a:lnTo>
                    <a:pt x="1011" y="2933"/>
                  </a:lnTo>
                  <a:close/>
                  <a:moveTo>
                    <a:pt x="2813" y="2982"/>
                  </a:moveTo>
                  <a:cubicBezTo>
                    <a:pt x="2818" y="2987"/>
                    <a:pt x="2829" y="3003"/>
                    <a:pt x="2834" y="3014"/>
                  </a:cubicBezTo>
                  <a:cubicBezTo>
                    <a:pt x="2850" y="3041"/>
                    <a:pt x="2866" y="3084"/>
                    <a:pt x="2915" y="3095"/>
                  </a:cubicBezTo>
                  <a:cubicBezTo>
                    <a:pt x="2893" y="3106"/>
                    <a:pt x="2882" y="3116"/>
                    <a:pt x="2866" y="3132"/>
                  </a:cubicBezTo>
                  <a:cubicBezTo>
                    <a:pt x="2856" y="3143"/>
                    <a:pt x="2839" y="3149"/>
                    <a:pt x="2834" y="3159"/>
                  </a:cubicBezTo>
                  <a:cubicBezTo>
                    <a:pt x="2833" y="3160"/>
                    <a:pt x="2833" y="3160"/>
                    <a:pt x="2832" y="3160"/>
                  </a:cubicBezTo>
                  <a:cubicBezTo>
                    <a:pt x="2827" y="3160"/>
                    <a:pt x="2822" y="3147"/>
                    <a:pt x="2813" y="3138"/>
                  </a:cubicBezTo>
                  <a:cubicBezTo>
                    <a:pt x="2807" y="3122"/>
                    <a:pt x="2802" y="3116"/>
                    <a:pt x="2802" y="3106"/>
                  </a:cubicBezTo>
                  <a:cubicBezTo>
                    <a:pt x="2786" y="3089"/>
                    <a:pt x="2780" y="3068"/>
                    <a:pt x="2769" y="3052"/>
                  </a:cubicBezTo>
                  <a:cubicBezTo>
                    <a:pt x="2769" y="3041"/>
                    <a:pt x="2759" y="3041"/>
                    <a:pt x="2759" y="3036"/>
                  </a:cubicBezTo>
                  <a:lnTo>
                    <a:pt x="2813" y="2982"/>
                  </a:lnTo>
                  <a:close/>
                  <a:moveTo>
                    <a:pt x="1103" y="197"/>
                  </a:moveTo>
                  <a:cubicBezTo>
                    <a:pt x="1146" y="251"/>
                    <a:pt x="1173" y="321"/>
                    <a:pt x="1200" y="380"/>
                  </a:cubicBezTo>
                  <a:cubicBezTo>
                    <a:pt x="1221" y="482"/>
                    <a:pt x="1264" y="579"/>
                    <a:pt x="1296" y="670"/>
                  </a:cubicBezTo>
                  <a:cubicBezTo>
                    <a:pt x="1307" y="713"/>
                    <a:pt x="1329" y="756"/>
                    <a:pt x="1345" y="799"/>
                  </a:cubicBezTo>
                  <a:lnTo>
                    <a:pt x="1388" y="912"/>
                  </a:lnTo>
                  <a:cubicBezTo>
                    <a:pt x="1431" y="1020"/>
                    <a:pt x="1468" y="1127"/>
                    <a:pt x="1517" y="1235"/>
                  </a:cubicBezTo>
                  <a:cubicBezTo>
                    <a:pt x="1538" y="1283"/>
                    <a:pt x="1565" y="1337"/>
                    <a:pt x="1614" y="1390"/>
                  </a:cubicBezTo>
                  <a:cubicBezTo>
                    <a:pt x="1639" y="1426"/>
                    <a:pt x="1669" y="1446"/>
                    <a:pt x="1702" y="1446"/>
                  </a:cubicBezTo>
                  <a:cubicBezTo>
                    <a:pt x="1725" y="1446"/>
                    <a:pt x="1749" y="1437"/>
                    <a:pt x="1775" y="1417"/>
                  </a:cubicBezTo>
                  <a:cubicBezTo>
                    <a:pt x="1829" y="1380"/>
                    <a:pt x="1882" y="1342"/>
                    <a:pt x="1925" y="1294"/>
                  </a:cubicBezTo>
                  <a:cubicBezTo>
                    <a:pt x="2076" y="1143"/>
                    <a:pt x="2216" y="987"/>
                    <a:pt x="2366" y="826"/>
                  </a:cubicBezTo>
                  <a:lnTo>
                    <a:pt x="2485" y="692"/>
                  </a:lnTo>
                  <a:cubicBezTo>
                    <a:pt x="2511" y="659"/>
                    <a:pt x="2544" y="622"/>
                    <a:pt x="2571" y="595"/>
                  </a:cubicBezTo>
                  <a:cubicBezTo>
                    <a:pt x="2614" y="546"/>
                    <a:pt x="2662" y="503"/>
                    <a:pt x="2700" y="455"/>
                  </a:cubicBezTo>
                  <a:cubicBezTo>
                    <a:pt x="2721" y="433"/>
                    <a:pt x="2743" y="423"/>
                    <a:pt x="2759" y="401"/>
                  </a:cubicBezTo>
                  <a:lnTo>
                    <a:pt x="2775" y="390"/>
                  </a:lnTo>
                  <a:cubicBezTo>
                    <a:pt x="2861" y="433"/>
                    <a:pt x="2920" y="503"/>
                    <a:pt x="2985" y="573"/>
                  </a:cubicBezTo>
                  <a:cubicBezTo>
                    <a:pt x="2963" y="638"/>
                    <a:pt x="2920" y="681"/>
                    <a:pt x="2882" y="729"/>
                  </a:cubicBezTo>
                  <a:lnTo>
                    <a:pt x="2877" y="745"/>
                  </a:lnTo>
                  <a:cubicBezTo>
                    <a:pt x="2646" y="998"/>
                    <a:pt x="2399" y="1235"/>
                    <a:pt x="2167" y="1455"/>
                  </a:cubicBezTo>
                  <a:lnTo>
                    <a:pt x="2135" y="1487"/>
                  </a:lnTo>
                  <a:lnTo>
                    <a:pt x="2054" y="1573"/>
                  </a:lnTo>
                  <a:cubicBezTo>
                    <a:pt x="1995" y="1632"/>
                    <a:pt x="1979" y="1708"/>
                    <a:pt x="2017" y="1778"/>
                  </a:cubicBezTo>
                  <a:cubicBezTo>
                    <a:pt x="2054" y="1858"/>
                    <a:pt x="2087" y="1928"/>
                    <a:pt x="2130" y="1982"/>
                  </a:cubicBezTo>
                  <a:cubicBezTo>
                    <a:pt x="2205" y="2089"/>
                    <a:pt x="2275" y="2197"/>
                    <a:pt x="2350" y="2299"/>
                  </a:cubicBezTo>
                  <a:cubicBezTo>
                    <a:pt x="2404" y="2380"/>
                    <a:pt x="2463" y="2460"/>
                    <a:pt x="2517" y="2541"/>
                  </a:cubicBezTo>
                  <a:cubicBezTo>
                    <a:pt x="2565" y="2606"/>
                    <a:pt x="2608" y="2675"/>
                    <a:pt x="2651" y="2740"/>
                  </a:cubicBezTo>
                  <a:lnTo>
                    <a:pt x="2700" y="2815"/>
                  </a:lnTo>
                  <a:cubicBezTo>
                    <a:pt x="2624" y="2917"/>
                    <a:pt x="2528" y="3014"/>
                    <a:pt x="2425" y="3079"/>
                  </a:cubicBezTo>
                  <a:cubicBezTo>
                    <a:pt x="2356" y="3009"/>
                    <a:pt x="2296" y="2928"/>
                    <a:pt x="2237" y="2815"/>
                  </a:cubicBezTo>
                  <a:cubicBezTo>
                    <a:pt x="2194" y="2735"/>
                    <a:pt x="2151" y="2654"/>
                    <a:pt x="2108" y="2573"/>
                  </a:cubicBezTo>
                  <a:cubicBezTo>
                    <a:pt x="2054" y="2466"/>
                    <a:pt x="1995" y="2358"/>
                    <a:pt x="1942" y="2256"/>
                  </a:cubicBezTo>
                  <a:cubicBezTo>
                    <a:pt x="1909" y="2192"/>
                    <a:pt x="1861" y="2122"/>
                    <a:pt x="1807" y="2046"/>
                  </a:cubicBezTo>
                  <a:cubicBezTo>
                    <a:pt x="1775" y="2003"/>
                    <a:pt x="1726" y="1976"/>
                    <a:pt x="1667" y="1966"/>
                  </a:cubicBezTo>
                  <a:cubicBezTo>
                    <a:pt x="1661" y="1965"/>
                    <a:pt x="1654" y="1965"/>
                    <a:pt x="1648" y="1965"/>
                  </a:cubicBezTo>
                  <a:cubicBezTo>
                    <a:pt x="1591" y="1965"/>
                    <a:pt x="1539" y="1985"/>
                    <a:pt x="1495" y="2014"/>
                  </a:cubicBezTo>
                  <a:cubicBezTo>
                    <a:pt x="1468" y="2036"/>
                    <a:pt x="1452" y="2063"/>
                    <a:pt x="1436" y="2073"/>
                  </a:cubicBezTo>
                  <a:cubicBezTo>
                    <a:pt x="1372" y="2154"/>
                    <a:pt x="1307" y="2229"/>
                    <a:pt x="1243" y="2310"/>
                  </a:cubicBezTo>
                  <a:cubicBezTo>
                    <a:pt x="1130" y="2444"/>
                    <a:pt x="1006" y="2584"/>
                    <a:pt x="899" y="2735"/>
                  </a:cubicBezTo>
                  <a:cubicBezTo>
                    <a:pt x="823" y="2831"/>
                    <a:pt x="737" y="2933"/>
                    <a:pt x="657" y="3036"/>
                  </a:cubicBezTo>
                  <a:cubicBezTo>
                    <a:pt x="624" y="3079"/>
                    <a:pt x="592" y="3116"/>
                    <a:pt x="549" y="3154"/>
                  </a:cubicBezTo>
                  <a:lnTo>
                    <a:pt x="528" y="3175"/>
                  </a:lnTo>
                  <a:cubicBezTo>
                    <a:pt x="442" y="3111"/>
                    <a:pt x="377" y="3030"/>
                    <a:pt x="307" y="2950"/>
                  </a:cubicBezTo>
                  <a:lnTo>
                    <a:pt x="275" y="2907"/>
                  </a:lnTo>
                  <a:cubicBezTo>
                    <a:pt x="270" y="2896"/>
                    <a:pt x="259" y="2880"/>
                    <a:pt x="275" y="2874"/>
                  </a:cubicBezTo>
                  <a:lnTo>
                    <a:pt x="280" y="2858"/>
                  </a:lnTo>
                  <a:cubicBezTo>
                    <a:pt x="307" y="2821"/>
                    <a:pt x="329" y="2778"/>
                    <a:pt x="361" y="2745"/>
                  </a:cubicBezTo>
                  <a:cubicBezTo>
                    <a:pt x="657" y="2412"/>
                    <a:pt x="888" y="2154"/>
                    <a:pt x="1103" y="1912"/>
                  </a:cubicBezTo>
                  <a:cubicBezTo>
                    <a:pt x="1237" y="1767"/>
                    <a:pt x="1248" y="1745"/>
                    <a:pt x="1302" y="1611"/>
                  </a:cubicBezTo>
                  <a:lnTo>
                    <a:pt x="1307" y="1589"/>
                  </a:lnTo>
                  <a:lnTo>
                    <a:pt x="1296" y="1579"/>
                  </a:lnTo>
                  <a:cubicBezTo>
                    <a:pt x="1264" y="1541"/>
                    <a:pt x="1243" y="1498"/>
                    <a:pt x="1237" y="1450"/>
                  </a:cubicBezTo>
                  <a:cubicBezTo>
                    <a:pt x="1210" y="1283"/>
                    <a:pt x="1167" y="1084"/>
                    <a:pt x="1119" y="896"/>
                  </a:cubicBezTo>
                  <a:cubicBezTo>
                    <a:pt x="1092" y="804"/>
                    <a:pt x="1060" y="718"/>
                    <a:pt x="1028" y="627"/>
                  </a:cubicBezTo>
                  <a:cubicBezTo>
                    <a:pt x="1022" y="600"/>
                    <a:pt x="1006" y="584"/>
                    <a:pt x="1001" y="557"/>
                  </a:cubicBezTo>
                  <a:cubicBezTo>
                    <a:pt x="979" y="493"/>
                    <a:pt x="952" y="433"/>
                    <a:pt x="925" y="374"/>
                  </a:cubicBezTo>
                  <a:cubicBezTo>
                    <a:pt x="920" y="353"/>
                    <a:pt x="904" y="331"/>
                    <a:pt x="899" y="315"/>
                  </a:cubicBezTo>
                  <a:cubicBezTo>
                    <a:pt x="968" y="267"/>
                    <a:pt x="1033" y="235"/>
                    <a:pt x="1103" y="197"/>
                  </a:cubicBezTo>
                  <a:close/>
                  <a:moveTo>
                    <a:pt x="834" y="3149"/>
                  </a:moveTo>
                  <a:lnTo>
                    <a:pt x="872" y="3218"/>
                  </a:lnTo>
                  <a:lnTo>
                    <a:pt x="823" y="3272"/>
                  </a:lnTo>
                  <a:lnTo>
                    <a:pt x="791" y="3197"/>
                  </a:lnTo>
                  <a:cubicBezTo>
                    <a:pt x="796" y="3186"/>
                    <a:pt x="813" y="3170"/>
                    <a:pt x="818" y="3165"/>
                  </a:cubicBezTo>
                  <a:cubicBezTo>
                    <a:pt x="818" y="3159"/>
                    <a:pt x="823" y="3159"/>
                    <a:pt x="834" y="3149"/>
                  </a:cubicBezTo>
                  <a:close/>
                  <a:moveTo>
                    <a:pt x="2651" y="3138"/>
                  </a:moveTo>
                  <a:lnTo>
                    <a:pt x="2667" y="3149"/>
                  </a:lnTo>
                  <a:cubicBezTo>
                    <a:pt x="2694" y="3186"/>
                    <a:pt x="2721" y="3213"/>
                    <a:pt x="2743" y="3245"/>
                  </a:cubicBezTo>
                  <a:lnTo>
                    <a:pt x="2743" y="3267"/>
                  </a:lnTo>
                  <a:lnTo>
                    <a:pt x="2689" y="3294"/>
                  </a:lnTo>
                  <a:cubicBezTo>
                    <a:pt x="2667" y="3251"/>
                    <a:pt x="2646" y="3202"/>
                    <a:pt x="2624" y="3149"/>
                  </a:cubicBezTo>
                  <a:lnTo>
                    <a:pt x="2651" y="3138"/>
                  </a:lnTo>
                  <a:close/>
                  <a:moveTo>
                    <a:pt x="2554" y="3304"/>
                  </a:moveTo>
                  <a:cubicBezTo>
                    <a:pt x="2565" y="3321"/>
                    <a:pt x="2571" y="3337"/>
                    <a:pt x="2587" y="3353"/>
                  </a:cubicBezTo>
                  <a:lnTo>
                    <a:pt x="2597" y="3374"/>
                  </a:lnTo>
                  <a:lnTo>
                    <a:pt x="2592" y="3385"/>
                  </a:lnTo>
                  <a:cubicBezTo>
                    <a:pt x="2571" y="3353"/>
                    <a:pt x="2560" y="3326"/>
                    <a:pt x="2554" y="3304"/>
                  </a:cubicBezTo>
                  <a:close/>
                  <a:moveTo>
                    <a:pt x="673" y="3321"/>
                  </a:moveTo>
                  <a:cubicBezTo>
                    <a:pt x="689" y="3331"/>
                    <a:pt x="705" y="3353"/>
                    <a:pt x="716" y="3380"/>
                  </a:cubicBezTo>
                  <a:lnTo>
                    <a:pt x="683" y="3412"/>
                  </a:lnTo>
                  <a:cubicBezTo>
                    <a:pt x="673" y="3390"/>
                    <a:pt x="657" y="3369"/>
                    <a:pt x="651" y="3337"/>
                  </a:cubicBezTo>
                  <a:lnTo>
                    <a:pt x="673" y="3321"/>
                  </a:lnTo>
                  <a:close/>
                  <a:moveTo>
                    <a:pt x="1232" y="1"/>
                  </a:moveTo>
                  <a:cubicBezTo>
                    <a:pt x="1216" y="1"/>
                    <a:pt x="1199" y="3"/>
                    <a:pt x="1183" y="9"/>
                  </a:cubicBezTo>
                  <a:cubicBezTo>
                    <a:pt x="1114" y="30"/>
                    <a:pt x="1060" y="57"/>
                    <a:pt x="1011" y="84"/>
                  </a:cubicBezTo>
                  <a:cubicBezTo>
                    <a:pt x="952" y="122"/>
                    <a:pt x="899" y="154"/>
                    <a:pt x="845" y="186"/>
                  </a:cubicBezTo>
                  <a:cubicBezTo>
                    <a:pt x="818" y="202"/>
                    <a:pt x="796" y="218"/>
                    <a:pt x="770" y="235"/>
                  </a:cubicBezTo>
                  <a:cubicBezTo>
                    <a:pt x="646" y="315"/>
                    <a:pt x="624" y="347"/>
                    <a:pt x="657" y="498"/>
                  </a:cubicBezTo>
                  <a:cubicBezTo>
                    <a:pt x="657" y="503"/>
                    <a:pt x="657" y="509"/>
                    <a:pt x="662" y="514"/>
                  </a:cubicBezTo>
                  <a:lnTo>
                    <a:pt x="662" y="525"/>
                  </a:lnTo>
                  <a:cubicBezTo>
                    <a:pt x="726" y="751"/>
                    <a:pt x="791" y="971"/>
                    <a:pt x="877" y="1175"/>
                  </a:cubicBezTo>
                  <a:cubicBezTo>
                    <a:pt x="925" y="1283"/>
                    <a:pt x="958" y="1390"/>
                    <a:pt x="1006" y="1503"/>
                  </a:cubicBezTo>
                  <a:cubicBezTo>
                    <a:pt x="1022" y="1552"/>
                    <a:pt x="1038" y="1589"/>
                    <a:pt x="1054" y="1638"/>
                  </a:cubicBezTo>
                  <a:lnTo>
                    <a:pt x="1011" y="1692"/>
                  </a:lnTo>
                  <a:cubicBezTo>
                    <a:pt x="974" y="1740"/>
                    <a:pt x="931" y="1794"/>
                    <a:pt x="888" y="1842"/>
                  </a:cubicBezTo>
                  <a:cubicBezTo>
                    <a:pt x="807" y="1933"/>
                    <a:pt x="716" y="2025"/>
                    <a:pt x="635" y="2122"/>
                  </a:cubicBezTo>
                  <a:cubicBezTo>
                    <a:pt x="538" y="2229"/>
                    <a:pt x="442" y="2342"/>
                    <a:pt x="339" y="2450"/>
                  </a:cubicBezTo>
                  <a:cubicBezTo>
                    <a:pt x="270" y="2541"/>
                    <a:pt x="189" y="2632"/>
                    <a:pt x="97" y="2740"/>
                  </a:cubicBezTo>
                  <a:cubicBezTo>
                    <a:pt x="65" y="2783"/>
                    <a:pt x="44" y="2821"/>
                    <a:pt x="28" y="2858"/>
                  </a:cubicBezTo>
                  <a:cubicBezTo>
                    <a:pt x="1" y="2907"/>
                    <a:pt x="6" y="2966"/>
                    <a:pt x="38" y="3009"/>
                  </a:cubicBezTo>
                  <a:cubicBezTo>
                    <a:pt x="135" y="3122"/>
                    <a:pt x="248" y="3235"/>
                    <a:pt x="382" y="3358"/>
                  </a:cubicBezTo>
                  <a:cubicBezTo>
                    <a:pt x="393" y="3364"/>
                    <a:pt x="409" y="3380"/>
                    <a:pt x="420" y="3380"/>
                  </a:cubicBezTo>
                  <a:cubicBezTo>
                    <a:pt x="463" y="3380"/>
                    <a:pt x="485" y="3412"/>
                    <a:pt x="517" y="3460"/>
                  </a:cubicBezTo>
                  <a:cubicBezTo>
                    <a:pt x="522" y="3471"/>
                    <a:pt x="538" y="3487"/>
                    <a:pt x="544" y="3493"/>
                  </a:cubicBezTo>
                  <a:cubicBezTo>
                    <a:pt x="549" y="3498"/>
                    <a:pt x="554" y="3514"/>
                    <a:pt x="565" y="3519"/>
                  </a:cubicBezTo>
                  <a:cubicBezTo>
                    <a:pt x="571" y="3536"/>
                    <a:pt x="576" y="3546"/>
                    <a:pt x="592" y="3562"/>
                  </a:cubicBezTo>
                  <a:lnTo>
                    <a:pt x="619" y="3606"/>
                  </a:lnTo>
                  <a:lnTo>
                    <a:pt x="646" y="3595"/>
                  </a:lnTo>
                  <a:cubicBezTo>
                    <a:pt x="726" y="3552"/>
                    <a:pt x="786" y="3493"/>
                    <a:pt x="839" y="3439"/>
                  </a:cubicBezTo>
                  <a:lnTo>
                    <a:pt x="850" y="3428"/>
                  </a:lnTo>
                  <a:cubicBezTo>
                    <a:pt x="952" y="3321"/>
                    <a:pt x="1054" y="3202"/>
                    <a:pt x="1157" y="3095"/>
                  </a:cubicBezTo>
                  <a:cubicBezTo>
                    <a:pt x="1200" y="3052"/>
                    <a:pt x="1243" y="2998"/>
                    <a:pt x="1291" y="2950"/>
                  </a:cubicBezTo>
                  <a:lnTo>
                    <a:pt x="1302" y="2933"/>
                  </a:lnTo>
                  <a:cubicBezTo>
                    <a:pt x="1323" y="2907"/>
                    <a:pt x="1334" y="2896"/>
                    <a:pt x="1361" y="2896"/>
                  </a:cubicBezTo>
                  <a:cubicBezTo>
                    <a:pt x="1382" y="2896"/>
                    <a:pt x="1404" y="2874"/>
                    <a:pt x="1404" y="2869"/>
                  </a:cubicBezTo>
                  <a:cubicBezTo>
                    <a:pt x="1409" y="2853"/>
                    <a:pt x="1415" y="2842"/>
                    <a:pt x="1415" y="2831"/>
                  </a:cubicBezTo>
                  <a:cubicBezTo>
                    <a:pt x="1415" y="2815"/>
                    <a:pt x="1425" y="2799"/>
                    <a:pt x="1442" y="2783"/>
                  </a:cubicBezTo>
                  <a:cubicBezTo>
                    <a:pt x="1458" y="2767"/>
                    <a:pt x="1463" y="2761"/>
                    <a:pt x="1468" y="2745"/>
                  </a:cubicBezTo>
                  <a:lnTo>
                    <a:pt x="1517" y="2697"/>
                  </a:lnTo>
                  <a:cubicBezTo>
                    <a:pt x="1544" y="2681"/>
                    <a:pt x="1571" y="2654"/>
                    <a:pt x="1592" y="2611"/>
                  </a:cubicBezTo>
                  <a:cubicBezTo>
                    <a:pt x="1603" y="2579"/>
                    <a:pt x="1630" y="2552"/>
                    <a:pt x="1657" y="2525"/>
                  </a:cubicBezTo>
                  <a:cubicBezTo>
                    <a:pt x="1673" y="2514"/>
                    <a:pt x="1678" y="2498"/>
                    <a:pt x="1694" y="2487"/>
                  </a:cubicBezTo>
                  <a:lnTo>
                    <a:pt x="1721" y="2460"/>
                  </a:lnTo>
                  <a:lnTo>
                    <a:pt x="1726" y="2466"/>
                  </a:lnTo>
                  <a:cubicBezTo>
                    <a:pt x="1737" y="2493"/>
                    <a:pt x="1753" y="2519"/>
                    <a:pt x="1775" y="2546"/>
                  </a:cubicBezTo>
                  <a:lnTo>
                    <a:pt x="1834" y="2665"/>
                  </a:lnTo>
                  <a:cubicBezTo>
                    <a:pt x="1866" y="2740"/>
                    <a:pt x="1909" y="2810"/>
                    <a:pt x="1947" y="2880"/>
                  </a:cubicBezTo>
                  <a:cubicBezTo>
                    <a:pt x="1995" y="2971"/>
                    <a:pt x="2049" y="3041"/>
                    <a:pt x="2087" y="3111"/>
                  </a:cubicBezTo>
                  <a:cubicBezTo>
                    <a:pt x="2130" y="3170"/>
                    <a:pt x="2189" y="3245"/>
                    <a:pt x="2275" y="3278"/>
                  </a:cubicBezTo>
                  <a:lnTo>
                    <a:pt x="2286" y="3299"/>
                  </a:lnTo>
                  <a:cubicBezTo>
                    <a:pt x="2296" y="3321"/>
                    <a:pt x="2302" y="3337"/>
                    <a:pt x="2318" y="3358"/>
                  </a:cubicBezTo>
                  <a:cubicBezTo>
                    <a:pt x="2329" y="3385"/>
                    <a:pt x="2350" y="3412"/>
                    <a:pt x="2372" y="3439"/>
                  </a:cubicBezTo>
                  <a:cubicBezTo>
                    <a:pt x="2399" y="3471"/>
                    <a:pt x="2425" y="3498"/>
                    <a:pt x="2447" y="3519"/>
                  </a:cubicBezTo>
                  <a:cubicBezTo>
                    <a:pt x="2466" y="3539"/>
                    <a:pt x="2487" y="3547"/>
                    <a:pt x="2508" y="3547"/>
                  </a:cubicBezTo>
                  <a:cubicBezTo>
                    <a:pt x="2534" y="3547"/>
                    <a:pt x="2560" y="3535"/>
                    <a:pt x="2587" y="3514"/>
                  </a:cubicBezTo>
                  <a:cubicBezTo>
                    <a:pt x="2597" y="3498"/>
                    <a:pt x="2608" y="3482"/>
                    <a:pt x="2614" y="3466"/>
                  </a:cubicBezTo>
                  <a:lnTo>
                    <a:pt x="2614" y="3460"/>
                  </a:lnTo>
                  <a:cubicBezTo>
                    <a:pt x="2678" y="3433"/>
                    <a:pt x="2732" y="3385"/>
                    <a:pt x="2780" y="3321"/>
                  </a:cubicBezTo>
                  <a:cubicBezTo>
                    <a:pt x="2856" y="3278"/>
                    <a:pt x="2909" y="3218"/>
                    <a:pt x="2963" y="3165"/>
                  </a:cubicBezTo>
                  <a:lnTo>
                    <a:pt x="3022" y="3106"/>
                  </a:lnTo>
                  <a:cubicBezTo>
                    <a:pt x="3065" y="3084"/>
                    <a:pt x="3092" y="3057"/>
                    <a:pt x="3103" y="3025"/>
                  </a:cubicBezTo>
                  <a:cubicBezTo>
                    <a:pt x="3119" y="2987"/>
                    <a:pt x="3097" y="2955"/>
                    <a:pt x="3081" y="2923"/>
                  </a:cubicBezTo>
                  <a:cubicBezTo>
                    <a:pt x="3049" y="2864"/>
                    <a:pt x="3011" y="2810"/>
                    <a:pt x="2974" y="2756"/>
                  </a:cubicBezTo>
                  <a:lnTo>
                    <a:pt x="2942" y="2708"/>
                  </a:lnTo>
                  <a:cubicBezTo>
                    <a:pt x="2931" y="2686"/>
                    <a:pt x="2915" y="2665"/>
                    <a:pt x="2904" y="2654"/>
                  </a:cubicBezTo>
                  <a:cubicBezTo>
                    <a:pt x="2888" y="2638"/>
                    <a:pt x="2877" y="2622"/>
                    <a:pt x="2861" y="2606"/>
                  </a:cubicBezTo>
                  <a:cubicBezTo>
                    <a:pt x="2850" y="2584"/>
                    <a:pt x="2834" y="2563"/>
                    <a:pt x="2823" y="2541"/>
                  </a:cubicBezTo>
                  <a:cubicBezTo>
                    <a:pt x="2802" y="2514"/>
                    <a:pt x="2786" y="2487"/>
                    <a:pt x="2769" y="2455"/>
                  </a:cubicBezTo>
                  <a:cubicBezTo>
                    <a:pt x="2705" y="2374"/>
                    <a:pt x="2646" y="2288"/>
                    <a:pt x="2587" y="2208"/>
                  </a:cubicBezTo>
                  <a:cubicBezTo>
                    <a:pt x="2538" y="2143"/>
                    <a:pt x="2490" y="2079"/>
                    <a:pt x="2436" y="2014"/>
                  </a:cubicBezTo>
                  <a:lnTo>
                    <a:pt x="2420" y="1993"/>
                  </a:lnTo>
                  <a:cubicBezTo>
                    <a:pt x="2382" y="1955"/>
                    <a:pt x="2356" y="1912"/>
                    <a:pt x="2339" y="1874"/>
                  </a:cubicBezTo>
                  <a:lnTo>
                    <a:pt x="2458" y="1751"/>
                  </a:lnTo>
                  <a:cubicBezTo>
                    <a:pt x="2538" y="1670"/>
                    <a:pt x="2619" y="1600"/>
                    <a:pt x="2700" y="1520"/>
                  </a:cubicBezTo>
                  <a:cubicBezTo>
                    <a:pt x="2877" y="1342"/>
                    <a:pt x="3054" y="1154"/>
                    <a:pt x="3259" y="955"/>
                  </a:cubicBezTo>
                  <a:lnTo>
                    <a:pt x="3269" y="939"/>
                  </a:lnTo>
                  <a:cubicBezTo>
                    <a:pt x="3307" y="912"/>
                    <a:pt x="3339" y="874"/>
                    <a:pt x="3345" y="810"/>
                  </a:cubicBezTo>
                  <a:lnTo>
                    <a:pt x="3345" y="799"/>
                  </a:lnTo>
                  <a:lnTo>
                    <a:pt x="3312" y="767"/>
                  </a:lnTo>
                  <a:cubicBezTo>
                    <a:pt x="3318" y="729"/>
                    <a:pt x="3296" y="713"/>
                    <a:pt x="3286" y="686"/>
                  </a:cubicBezTo>
                  <a:lnTo>
                    <a:pt x="3269" y="670"/>
                  </a:lnTo>
                  <a:cubicBezTo>
                    <a:pt x="3259" y="659"/>
                    <a:pt x="3243" y="643"/>
                    <a:pt x="3237" y="632"/>
                  </a:cubicBezTo>
                  <a:cubicBezTo>
                    <a:pt x="3151" y="450"/>
                    <a:pt x="2990" y="347"/>
                    <a:pt x="2861" y="288"/>
                  </a:cubicBezTo>
                  <a:cubicBezTo>
                    <a:pt x="2823" y="267"/>
                    <a:pt x="2775" y="261"/>
                    <a:pt x="2726" y="245"/>
                  </a:cubicBezTo>
                  <a:cubicBezTo>
                    <a:pt x="2715" y="243"/>
                    <a:pt x="2704" y="243"/>
                    <a:pt x="2694" y="243"/>
                  </a:cubicBezTo>
                  <a:cubicBezTo>
                    <a:pt x="2643" y="243"/>
                    <a:pt x="2600" y="263"/>
                    <a:pt x="2560" y="294"/>
                  </a:cubicBezTo>
                  <a:lnTo>
                    <a:pt x="2554" y="299"/>
                  </a:lnTo>
                  <a:cubicBezTo>
                    <a:pt x="2517" y="337"/>
                    <a:pt x="2485" y="369"/>
                    <a:pt x="2458" y="401"/>
                  </a:cubicBezTo>
                  <a:lnTo>
                    <a:pt x="2151" y="745"/>
                  </a:lnTo>
                  <a:cubicBezTo>
                    <a:pt x="2033" y="874"/>
                    <a:pt x="1920" y="993"/>
                    <a:pt x="1807" y="1122"/>
                  </a:cubicBezTo>
                  <a:cubicBezTo>
                    <a:pt x="1791" y="1143"/>
                    <a:pt x="1775" y="1154"/>
                    <a:pt x="1753" y="1175"/>
                  </a:cubicBezTo>
                  <a:cubicBezTo>
                    <a:pt x="1748" y="1159"/>
                    <a:pt x="1737" y="1143"/>
                    <a:pt x="1737" y="1127"/>
                  </a:cubicBezTo>
                  <a:cubicBezTo>
                    <a:pt x="1721" y="1052"/>
                    <a:pt x="1700" y="976"/>
                    <a:pt x="1678" y="912"/>
                  </a:cubicBezTo>
                  <a:lnTo>
                    <a:pt x="1651" y="815"/>
                  </a:lnTo>
                  <a:cubicBezTo>
                    <a:pt x="1592" y="611"/>
                    <a:pt x="1533" y="433"/>
                    <a:pt x="1463" y="278"/>
                  </a:cubicBezTo>
                  <a:cubicBezTo>
                    <a:pt x="1431" y="213"/>
                    <a:pt x="1399" y="143"/>
                    <a:pt x="1356" y="79"/>
                  </a:cubicBezTo>
                  <a:cubicBezTo>
                    <a:pt x="1327" y="26"/>
                    <a:pt x="1280" y="1"/>
                    <a:pt x="1232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69" name="Google Shape;369;p9"/>
            <p:cNvGrpSpPr/>
            <p:nvPr/>
          </p:nvGrpSpPr>
          <p:grpSpPr>
            <a:xfrm>
              <a:off x="8577277" y="970732"/>
              <a:ext cx="452217" cy="155323"/>
              <a:chOff x="1538650" y="1788750"/>
              <a:chExt cx="184150" cy="63250"/>
            </a:xfrm>
          </p:grpSpPr>
          <p:sp>
            <p:nvSpPr>
              <p:cNvPr id="370" name="Google Shape;370;p9"/>
              <p:cNvSpPr/>
              <p:nvPr/>
            </p:nvSpPr>
            <p:spPr>
              <a:xfrm>
                <a:off x="1538650" y="1788750"/>
                <a:ext cx="162650" cy="50100"/>
              </a:xfrm>
              <a:custGeom>
                <a:avLst/>
                <a:gdLst/>
                <a:ahLst/>
                <a:cxnLst/>
                <a:rect l="l" t="t" r="r" b="b"/>
                <a:pathLst>
                  <a:path w="6506" h="2004" extrusionOk="0">
                    <a:moveTo>
                      <a:pt x="6428" y="0"/>
                    </a:moveTo>
                    <a:cubicBezTo>
                      <a:pt x="6409" y="0"/>
                      <a:pt x="6390" y="6"/>
                      <a:pt x="6371" y="8"/>
                    </a:cubicBezTo>
                    <a:lnTo>
                      <a:pt x="6366" y="8"/>
                    </a:lnTo>
                    <a:cubicBezTo>
                      <a:pt x="6280" y="30"/>
                      <a:pt x="6183" y="52"/>
                      <a:pt x="6091" y="78"/>
                    </a:cubicBezTo>
                    <a:lnTo>
                      <a:pt x="5446" y="256"/>
                    </a:lnTo>
                    <a:cubicBezTo>
                      <a:pt x="5290" y="299"/>
                      <a:pt x="5134" y="347"/>
                      <a:pt x="4984" y="385"/>
                    </a:cubicBezTo>
                    <a:lnTo>
                      <a:pt x="4866" y="417"/>
                    </a:lnTo>
                    <a:cubicBezTo>
                      <a:pt x="4194" y="605"/>
                      <a:pt x="3505" y="793"/>
                      <a:pt x="2823" y="1008"/>
                    </a:cubicBezTo>
                    <a:cubicBezTo>
                      <a:pt x="2538" y="1100"/>
                      <a:pt x="2247" y="1191"/>
                      <a:pt x="1957" y="1277"/>
                    </a:cubicBezTo>
                    <a:cubicBezTo>
                      <a:pt x="1688" y="1369"/>
                      <a:pt x="1414" y="1449"/>
                      <a:pt x="1145" y="1535"/>
                    </a:cubicBezTo>
                    <a:cubicBezTo>
                      <a:pt x="989" y="1584"/>
                      <a:pt x="839" y="1627"/>
                      <a:pt x="688" y="1675"/>
                    </a:cubicBezTo>
                    <a:cubicBezTo>
                      <a:pt x="511" y="1729"/>
                      <a:pt x="344" y="1783"/>
                      <a:pt x="167" y="1836"/>
                    </a:cubicBezTo>
                    <a:cubicBezTo>
                      <a:pt x="161" y="1836"/>
                      <a:pt x="151" y="1842"/>
                      <a:pt x="145" y="1842"/>
                    </a:cubicBezTo>
                    <a:cubicBezTo>
                      <a:pt x="97" y="1858"/>
                      <a:pt x="48" y="1869"/>
                      <a:pt x="16" y="1912"/>
                    </a:cubicBezTo>
                    <a:lnTo>
                      <a:pt x="0" y="1928"/>
                    </a:lnTo>
                    <a:lnTo>
                      <a:pt x="16" y="1949"/>
                    </a:lnTo>
                    <a:cubicBezTo>
                      <a:pt x="43" y="1992"/>
                      <a:pt x="75" y="2003"/>
                      <a:pt x="102" y="2003"/>
                    </a:cubicBezTo>
                    <a:cubicBezTo>
                      <a:pt x="118" y="2003"/>
                      <a:pt x="134" y="2003"/>
                      <a:pt x="145" y="1998"/>
                    </a:cubicBezTo>
                    <a:lnTo>
                      <a:pt x="188" y="1992"/>
                    </a:lnTo>
                    <a:cubicBezTo>
                      <a:pt x="263" y="1976"/>
                      <a:pt x="339" y="1965"/>
                      <a:pt x="414" y="1944"/>
                    </a:cubicBezTo>
                    <a:lnTo>
                      <a:pt x="629" y="1885"/>
                    </a:lnTo>
                    <a:cubicBezTo>
                      <a:pt x="1005" y="1783"/>
                      <a:pt x="1392" y="1675"/>
                      <a:pt x="1774" y="1568"/>
                    </a:cubicBezTo>
                    <a:cubicBezTo>
                      <a:pt x="2151" y="1460"/>
                      <a:pt x="2521" y="1353"/>
                      <a:pt x="2892" y="1245"/>
                    </a:cubicBezTo>
                    <a:cubicBezTo>
                      <a:pt x="3194" y="1132"/>
                      <a:pt x="3495" y="1046"/>
                      <a:pt x="3806" y="955"/>
                    </a:cubicBezTo>
                    <a:cubicBezTo>
                      <a:pt x="3978" y="901"/>
                      <a:pt x="4161" y="858"/>
                      <a:pt x="4339" y="810"/>
                    </a:cubicBezTo>
                    <a:cubicBezTo>
                      <a:pt x="4645" y="729"/>
                      <a:pt x="4968" y="643"/>
                      <a:pt x="5280" y="541"/>
                    </a:cubicBezTo>
                    <a:cubicBezTo>
                      <a:pt x="5376" y="508"/>
                      <a:pt x="5478" y="471"/>
                      <a:pt x="5575" y="444"/>
                    </a:cubicBezTo>
                    <a:lnTo>
                      <a:pt x="6177" y="245"/>
                    </a:lnTo>
                    <a:cubicBezTo>
                      <a:pt x="6253" y="218"/>
                      <a:pt x="6317" y="186"/>
                      <a:pt x="6387" y="159"/>
                    </a:cubicBezTo>
                    <a:cubicBezTo>
                      <a:pt x="6409" y="148"/>
                      <a:pt x="6425" y="138"/>
                      <a:pt x="6446" y="132"/>
                    </a:cubicBezTo>
                    <a:cubicBezTo>
                      <a:pt x="6495" y="111"/>
                      <a:pt x="6505" y="78"/>
                      <a:pt x="6495" y="35"/>
                    </a:cubicBezTo>
                    <a:lnTo>
                      <a:pt x="6495" y="30"/>
                    </a:lnTo>
                    <a:lnTo>
                      <a:pt x="6489" y="25"/>
                    </a:lnTo>
                    <a:cubicBezTo>
                      <a:pt x="6468" y="6"/>
                      <a:pt x="6448" y="0"/>
                      <a:pt x="6428" y="0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" name="Google Shape;371;p9"/>
              <p:cNvSpPr/>
              <p:nvPr/>
            </p:nvSpPr>
            <p:spPr>
              <a:xfrm>
                <a:off x="1603825" y="1813150"/>
                <a:ext cx="113875" cy="26225"/>
              </a:xfrm>
              <a:custGeom>
                <a:avLst/>
                <a:gdLst/>
                <a:ahLst/>
                <a:cxnLst/>
                <a:rect l="l" t="t" r="r" b="b"/>
                <a:pathLst>
                  <a:path w="4555" h="1049" extrusionOk="0">
                    <a:moveTo>
                      <a:pt x="4409" y="0"/>
                    </a:moveTo>
                    <a:lnTo>
                      <a:pt x="4328" y="6"/>
                    </a:lnTo>
                    <a:cubicBezTo>
                      <a:pt x="4237" y="16"/>
                      <a:pt x="4140" y="27"/>
                      <a:pt x="4049" y="43"/>
                    </a:cubicBezTo>
                    <a:cubicBezTo>
                      <a:pt x="3737" y="97"/>
                      <a:pt x="3425" y="156"/>
                      <a:pt x="3070" y="221"/>
                    </a:cubicBezTo>
                    <a:lnTo>
                      <a:pt x="2974" y="242"/>
                    </a:lnTo>
                    <a:cubicBezTo>
                      <a:pt x="2678" y="296"/>
                      <a:pt x="2366" y="355"/>
                      <a:pt x="2065" y="425"/>
                    </a:cubicBezTo>
                    <a:cubicBezTo>
                      <a:pt x="1694" y="506"/>
                      <a:pt x="1307" y="592"/>
                      <a:pt x="834" y="705"/>
                    </a:cubicBezTo>
                    <a:cubicBezTo>
                      <a:pt x="667" y="748"/>
                      <a:pt x="501" y="796"/>
                      <a:pt x="339" y="839"/>
                    </a:cubicBezTo>
                    <a:cubicBezTo>
                      <a:pt x="280" y="855"/>
                      <a:pt x="226" y="877"/>
                      <a:pt x="162" y="887"/>
                    </a:cubicBezTo>
                    <a:lnTo>
                      <a:pt x="151" y="893"/>
                    </a:lnTo>
                    <a:cubicBezTo>
                      <a:pt x="108" y="909"/>
                      <a:pt x="70" y="914"/>
                      <a:pt x="27" y="946"/>
                    </a:cubicBezTo>
                    <a:lnTo>
                      <a:pt x="1" y="973"/>
                    </a:lnTo>
                    <a:lnTo>
                      <a:pt x="44" y="1011"/>
                    </a:lnTo>
                    <a:cubicBezTo>
                      <a:pt x="76" y="1038"/>
                      <a:pt x="92" y="1049"/>
                      <a:pt x="108" y="1049"/>
                    </a:cubicBezTo>
                    <a:lnTo>
                      <a:pt x="124" y="1049"/>
                    </a:lnTo>
                    <a:lnTo>
                      <a:pt x="156" y="1043"/>
                    </a:lnTo>
                    <a:lnTo>
                      <a:pt x="296" y="1022"/>
                    </a:lnTo>
                    <a:cubicBezTo>
                      <a:pt x="452" y="989"/>
                      <a:pt x="608" y="963"/>
                      <a:pt x="764" y="930"/>
                    </a:cubicBezTo>
                    <a:cubicBezTo>
                      <a:pt x="941" y="893"/>
                      <a:pt x="1119" y="855"/>
                      <a:pt x="1302" y="823"/>
                    </a:cubicBezTo>
                    <a:lnTo>
                      <a:pt x="1554" y="774"/>
                    </a:lnTo>
                    <a:cubicBezTo>
                      <a:pt x="2199" y="645"/>
                      <a:pt x="2866" y="516"/>
                      <a:pt x="3511" y="366"/>
                    </a:cubicBezTo>
                    <a:cubicBezTo>
                      <a:pt x="3759" y="301"/>
                      <a:pt x="4006" y="242"/>
                      <a:pt x="4248" y="178"/>
                    </a:cubicBezTo>
                    <a:lnTo>
                      <a:pt x="4474" y="113"/>
                    </a:lnTo>
                    <a:lnTo>
                      <a:pt x="4479" y="113"/>
                    </a:lnTo>
                    <a:cubicBezTo>
                      <a:pt x="4500" y="108"/>
                      <a:pt x="4554" y="102"/>
                      <a:pt x="4554" y="32"/>
                    </a:cubicBezTo>
                    <a:lnTo>
                      <a:pt x="4554" y="0"/>
                    </a:ln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" name="Google Shape;372;p9"/>
              <p:cNvSpPr/>
              <p:nvPr/>
            </p:nvSpPr>
            <p:spPr>
              <a:xfrm>
                <a:off x="1635825" y="1831825"/>
                <a:ext cx="86975" cy="20175"/>
              </a:xfrm>
              <a:custGeom>
                <a:avLst/>
                <a:gdLst/>
                <a:ahLst/>
                <a:cxnLst/>
                <a:rect l="l" t="t" r="r" b="b"/>
                <a:pathLst>
                  <a:path w="3479" h="807" extrusionOk="0">
                    <a:moveTo>
                      <a:pt x="3393" y="1"/>
                    </a:moveTo>
                    <a:cubicBezTo>
                      <a:pt x="3339" y="6"/>
                      <a:pt x="3280" y="11"/>
                      <a:pt x="3226" y="22"/>
                    </a:cubicBezTo>
                    <a:cubicBezTo>
                      <a:pt x="3086" y="38"/>
                      <a:pt x="2936" y="54"/>
                      <a:pt x="2796" y="81"/>
                    </a:cubicBezTo>
                    <a:cubicBezTo>
                      <a:pt x="2446" y="135"/>
                      <a:pt x="2097" y="194"/>
                      <a:pt x="1758" y="264"/>
                    </a:cubicBezTo>
                    <a:cubicBezTo>
                      <a:pt x="1430" y="323"/>
                      <a:pt x="1134" y="377"/>
                      <a:pt x="839" y="452"/>
                    </a:cubicBezTo>
                    <a:cubicBezTo>
                      <a:pt x="672" y="490"/>
                      <a:pt x="505" y="538"/>
                      <a:pt x="344" y="592"/>
                    </a:cubicBezTo>
                    <a:cubicBezTo>
                      <a:pt x="296" y="603"/>
                      <a:pt x="247" y="619"/>
                      <a:pt x="199" y="640"/>
                    </a:cubicBezTo>
                    <a:cubicBezTo>
                      <a:pt x="145" y="651"/>
                      <a:pt x="91" y="673"/>
                      <a:pt x="32" y="737"/>
                    </a:cubicBezTo>
                    <a:lnTo>
                      <a:pt x="0" y="780"/>
                    </a:lnTo>
                    <a:lnTo>
                      <a:pt x="54" y="791"/>
                    </a:lnTo>
                    <a:cubicBezTo>
                      <a:pt x="65" y="791"/>
                      <a:pt x="81" y="802"/>
                      <a:pt x="86" y="802"/>
                    </a:cubicBezTo>
                    <a:cubicBezTo>
                      <a:pt x="108" y="807"/>
                      <a:pt x="118" y="807"/>
                      <a:pt x="134" y="807"/>
                    </a:cubicBezTo>
                    <a:lnTo>
                      <a:pt x="140" y="807"/>
                    </a:lnTo>
                    <a:cubicBezTo>
                      <a:pt x="221" y="802"/>
                      <a:pt x="296" y="785"/>
                      <a:pt x="371" y="780"/>
                    </a:cubicBezTo>
                    <a:cubicBezTo>
                      <a:pt x="457" y="764"/>
                      <a:pt x="538" y="753"/>
                      <a:pt x="624" y="737"/>
                    </a:cubicBezTo>
                    <a:cubicBezTo>
                      <a:pt x="844" y="705"/>
                      <a:pt x="1075" y="673"/>
                      <a:pt x="1301" y="630"/>
                    </a:cubicBezTo>
                    <a:cubicBezTo>
                      <a:pt x="1677" y="565"/>
                      <a:pt x="2065" y="484"/>
                      <a:pt x="2441" y="404"/>
                    </a:cubicBezTo>
                    <a:lnTo>
                      <a:pt x="2495" y="388"/>
                    </a:lnTo>
                    <a:cubicBezTo>
                      <a:pt x="2742" y="334"/>
                      <a:pt x="2979" y="291"/>
                      <a:pt x="3210" y="210"/>
                    </a:cubicBezTo>
                    <a:cubicBezTo>
                      <a:pt x="3280" y="183"/>
                      <a:pt x="3355" y="146"/>
                      <a:pt x="3414" y="119"/>
                    </a:cubicBezTo>
                    <a:cubicBezTo>
                      <a:pt x="3425" y="113"/>
                      <a:pt x="3479" y="87"/>
                      <a:pt x="3468" y="33"/>
                    </a:cubicBezTo>
                    <a:lnTo>
                      <a:pt x="3446" y="11"/>
                    </a:lnTo>
                    <a:lnTo>
                      <a:pt x="3425" y="6"/>
                    </a:lnTo>
                    <a:cubicBezTo>
                      <a:pt x="3419" y="6"/>
                      <a:pt x="3409" y="1"/>
                      <a:pt x="3393" y="1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73" name="Google Shape;373;p9"/>
            <p:cNvGrpSpPr/>
            <p:nvPr/>
          </p:nvGrpSpPr>
          <p:grpSpPr>
            <a:xfrm rot="-1130666">
              <a:off x="1026023" y="4154695"/>
              <a:ext cx="152134" cy="772121"/>
              <a:chOff x="349079" y="1232790"/>
              <a:chExt cx="152134" cy="772120"/>
            </a:xfrm>
          </p:grpSpPr>
          <p:sp>
            <p:nvSpPr>
              <p:cNvPr id="374" name="Google Shape;374;p9"/>
              <p:cNvSpPr/>
              <p:nvPr/>
            </p:nvSpPr>
            <p:spPr>
              <a:xfrm>
                <a:off x="349079" y="1232790"/>
                <a:ext cx="152134" cy="772120"/>
              </a:xfrm>
              <a:custGeom>
                <a:avLst/>
                <a:gdLst/>
                <a:ahLst/>
                <a:cxnLst/>
                <a:rect l="l" t="t" r="r" b="b"/>
                <a:pathLst>
                  <a:path w="2253" h="11435" extrusionOk="0">
                    <a:moveTo>
                      <a:pt x="1688" y="1"/>
                    </a:moveTo>
                    <a:cubicBezTo>
                      <a:pt x="1507" y="1"/>
                      <a:pt x="1324" y="17"/>
                      <a:pt x="1145" y="17"/>
                    </a:cubicBezTo>
                    <a:cubicBezTo>
                      <a:pt x="844" y="17"/>
                      <a:pt x="543" y="22"/>
                      <a:pt x="247" y="55"/>
                    </a:cubicBezTo>
                    <a:cubicBezTo>
                      <a:pt x="238" y="25"/>
                      <a:pt x="210" y="10"/>
                      <a:pt x="183" y="10"/>
                    </a:cubicBezTo>
                    <a:cubicBezTo>
                      <a:pt x="151" y="10"/>
                      <a:pt x="118" y="32"/>
                      <a:pt x="118" y="76"/>
                    </a:cubicBezTo>
                    <a:cubicBezTo>
                      <a:pt x="0" y="1931"/>
                      <a:pt x="81" y="3807"/>
                      <a:pt x="70" y="5662"/>
                    </a:cubicBezTo>
                    <a:cubicBezTo>
                      <a:pt x="70" y="6560"/>
                      <a:pt x="81" y="7469"/>
                      <a:pt x="86" y="8366"/>
                    </a:cubicBezTo>
                    <a:cubicBezTo>
                      <a:pt x="92" y="9323"/>
                      <a:pt x="38" y="10296"/>
                      <a:pt x="118" y="11243"/>
                    </a:cubicBezTo>
                    <a:cubicBezTo>
                      <a:pt x="118" y="11286"/>
                      <a:pt x="151" y="11302"/>
                      <a:pt x="178" y="11313"/>
                    </a:cubicBezTo>
                    <a:cubicBezTo>
                      <a:pt x="172" y="11361"/>
                      <a:pt x="199" y="11404"/>
                      <a:pt x="258" y="11404"/>
                    </a:cubicBezTo>
                    <a:cubicBezTo>
                      <a:pt x="611" y="11407"/>
                      <a:pt x="972" y="11435"/>
                      <a:pt x="1330" y="11435"/>
                    </a:cubicBezTo>
                    <a:cubicBezTo>
                      <a:pt x="1534" y="11435"/>
                      <a:pt x="1737" y="11426"/>
                      <a:pt x="1936" y="11399"/>
                    </a:cubicBezTo>
                    <a:cubicBezTo>
                      <a:pt x="2032" y="11382"/>
                      <a:pt x="2032" y="11259"/>
                      <a:pt x="1936" y="11243"/>
                    </a:cubicBezTo>
                    <a:cubicBezTo>
                      <a:pt x="1737" y="11215"/>
                      <a:pt x="1534" y="11206"/>
                      <a:pt x="1330" y="11206"/>
                    </a:cubicBezTo>
                    <a:cubicBezTo>
                      <a:pt x="972" y="11206"/>
                      <a:pt x="611" y="11234"/>
                      <a:pt x="258" y="11237"/>
                    </a:cubicBezTo>
                    <a:lnTo>
                      <a:pt x="253" y="11237"/>
                    </a:lnTo>
                    <a:cubicBezTo>
                      <a:pt x="285" y="10839"/>
                      <a:pt x="296" y="10436"/>
                      <a:pt x="296" y="10028"/>
                    </a:cubicBezTo>
                    <a:cubicBezTo>
                      <a:pt x="307" y="10028"/>
                      <a:pt x="312" y="10033"/>
                      <a:pt x="328" y="10033"/>
                    </a:cubicBezTo>
                    <a:cubicBezTo>
                      <a:pt x="358" y="10041"/>
                      <a:pt x="391" y="10049"/>
                      <a:pt x="423" y="10049"/>
                    </a:cubicBezTo>
                    <a:cubicBezTo>
                      <a:pt x="454" y="10049"/>
                      <a:pt x="484" y="10041"/>
                      <a:pt x="505" y="10017"/>
                    </a:cubicBezTo>
                    <a:cubicBezTo>
                      <a:pt x="522" y="9995"/>
                      <a:pt x="538" y="9969"/>
                      <a:pt x="527" y="9942"/>
                    </a:cubicBezTo>
                    <a:cubicBezTo>
                      <a:pt x="500" y="9866"/>
                      <a:pt x="441" y="9861"/>
                      <a:pt x="366" y="9845"/>
                    </a:cubicBezTo>
                    <a:cubicBezTo>
                      <a:pt x="339" y="9839"/>
                      <a:pt x="323" y="9839"/>
                      <a:pt x="296" y="9834"/>
                    </a:cubicBezTo>
                    <a:cubicBezTo>
                      <a:pt x="296" y="9469"/>
                      <a:pt x="285" y="9108"/>
                      <a:pt x="285" y="8743"/>
                    </a:cubicBezTo>
                    <a:cubicBezTo>
                      <a:pt x="301" y="8743"/>
                      <a:pt x="312" y="8748"/>
                      <a:pt x="328" y="8748"/>
                    </a:cubicBezTo>
                    <a:cubicBezTo>
                      <a:pt x="359" y="8756"/>
                      <a:pt x="394" y="8766"/>
                      <a:pt x="426" y="8766"/>
                    </a:cubicBezTo>
                    <a:cubicBezTo>
                      <a:pt x="457" y="8766"/>
                      <a:pt x="485" y="8758"/>
                      <a:pt x="505" y="8732"/>
                    </a:cubicBezTo>
                    <a:cubicBezTo>
                      <a:pt x="522" y="8710"/>
                      <a:pt x="538" y="8684"/>
                      <a:pt x="527" y="8657"/>
                    </a:cubicBezTo>
                    <a:cubicBezTo>
                      <a:pt x="500" y="8581"/>
                      <a:pt x="441" y="8576"/>
                      <a:pt x="366" y="8565"/>
                    </a:cubicBezTo>
                    <a:cubicBezTo>
                      <a:pt x="339" y="8555"/>
                      <a:pt x="312" y="8555"/>
                      <a:pt x="285" y="8549"/>
                    </a:cubicBezTo>
                    <a:lnTo>
                      <a:pt x="285" y="8442"/>
                    </a:lnTo>
                    <a:cubicBezTo>
                      <a:pt x="285" y="8119"/>
                      <a:pt x="296" y="7791"/>
                      <a:pt x="296" y="7469"/>
                    </a:cubicBezTo>
                    <a:cubicBezTo>
                      <a:pt x="307" y="7469"/>
                      <a:pt x="323" y="7474"/>
                      <a:pt x="328" y="7474"/>
                    </a:cubicBezTo>
                    <a:cubicBezTo>
                      <a:pt x="356" y="7482"/>
                      <a:pt x="389" y="7489"/>
                      <a:pt x="419" y="7489"/>
                    </a:cubicBezTo>
                    <a:cubicBezTo>
                      <a:pt x="452" y="7489"/>
                      <a:pt x="483" y="7480"/>
                      <a:pt x="505" y="7452"/>
                    </a:cubicBezTo>
                    <a:cubicBezTo>
                      <a:pt x="522" y="7436"/>
                      <a:pt x="538" y="7404"/>
                      <a:pt x="527" y="7377"/>
                    </a:cubicBezTo>
                    <a:cubicBezTo>
                      <a:pt x="500" y="7307"/>
                      <a:pt x="441" y="7296"/>
                      <a:pt x="366" y="7286"/>
                    </a:cubicBezTo>
                    <a:cubicBezTo>
                      <a:pt x="339" y="7280"/>
                      <a:pt x="312" y="7280"/>
                      <a:pt x="296" y="7270"/>
                    </a:cubicBezTo>
                    <a:lnTo>
                      <a:pt x="296" y="6184"/>
                    </a:lnTo>
                    <a:cubicBezTo>
                      <a:pt x="307" y="6184"/>
                      <a:pt x="312" y="6189"/>
                      <a:pt x="328" y="6189"/>
                    </a:cubicBezTo>
                    <a:cubicBezTo>
                      <a:pt x="356" y="6197"/>
                      <a:pt x="389" y="6204"/>
                      <a:pt x="419" y="6204"/>
                    </a:cubicBezTo>
                    <a:cubicBezTo>
                      <a:pt x="452" y="6204"/>
                      <a:pt x="483" y="6195"/>
                      <a:pt x="505" y="6167"/>
                    </a:cubicBezTo>
                    <a:cubicBezTo>
                      <a:pt x="522" y="6151"/>
                      <a:pt x="538" y="6124"/>
                      <a:pt x="527" y="6098"/>
                    </a:cubicBezTo>
                    <a:cubicBezTo>
                      <a:pt x="500" y="6022"/>
                      <a:pt x="441" y="6017"/>
                      <a:pt x="366" y="6001"/>
                    </a:cubicBezTo>
                    <a:cubicBezTo>
                      <a:pt x="339" y="5995"/>
                      <a:pt x="323" y="5995"/>
                      <a:pt x="296" y="5990"/>
                    </a:cubicBezTo>
                    <a:lnTo>
                      <a:pt x="296" y="5630"/>
                    </a:lnTo>
                    <a:lnTo>
                      <a:pt x="296" y="4899"/>
                    </a:lnTo>
                    <a:cubicBezTo>
                      <a:pt x="301" y="4899"/>
                      <a:pt x="312" y="4904"/>
                      <a:pt x="323" y="4904"/>
                    </a:cubicBezTo>
                    <a:cubicBezTo>
                      <a:pt x="353" y="4912"/>
                      <a:pt x="388" y="4922"/>
                      <a:pt x="421" y="4922"/>
                    </a:cubicBezTo>
                    <a:cubicBezTo>
                      <a:pt x="451" y="4922"/>
                      <a:pt x="479" y="4914"/>
                      <a:pt x="500" y="4888"/>
                    </a:cubicBezTo>
                    <a:cubicBezTo>
                      <a:pt x="516" y="4866"/>
                      <a:pt x="527" y="4840"/>
                      <a:pt x="522" y="4813"/>
                    </a:cubicBezTo>
                    <a:cubicBezTo>
                      <a:pt x="495" y="4737"/>
                      <a:pt x="436" y="4732"/>
                      <a:pt x="360" y="4721"/>
                    </a:cubicBezTo>
                    <a:cubicBezTo>
                      <a:pt x="339" y="4711"/>
                      <a:pt x="312" y="4711"/>
                      <a:pt x="296" y="4711"/>
                    </a:cubicBezTo>
                    <a:cubicBezTo>
                      <a:pt x="296" y="4350"/>
                      <a:pt x="301" y="3985"/>
                      <a:pt x="307" y="3630"/>
                    </a:cubicBezTo>
                    <a:cubicBezTo>
                      <a:pt x="312" y="3630"/>
                      <a:pt x="317" y="3630"/>
                      <a:pt x="317" y="3635"/>
                    </a:cubicBezTo>
                    <a:cubicBezTo>
                      <a:pt x="351" y="3644"/>
                      <a:pt x="386" y="3653"/>
                      <a:pt x="418" y="3653"/>
                    </a:cubicBezTo>
                    <a:cubicBezTo>
                      <a:pt x="449" y="3653"/>
                      <a:pt x="477" y="3645"/>
                      <a:pt x="500" y="3619"/>
                    </a:cubicBezTo>
                    <a:cubicBezTo>
                      <a:pt x="516" y="3598"/>
                      <a:pt x="527" y="3571"/>
                      <a:pt x="522" y="3544"/>
                    </a:cubicBezTo>
                    <a:cubicBezTo>
                      <a:pt x="495" y="3469"/>
                      <a:pt x="436" y="3463"/>
                      <a:pt x="360" y="3447"/>
                    </a:cubicBezTo>
                    <a:cubicBezTo>
                      <a:pt x="339" y="3447"/>
                      <a:pt x="328" y="3442"/>
                      <a:pt x="307" y="3442"/>
                    </a:cubicBezTo>
                    <a:cubicBezTo>
                      <a:pt x="307" y="3081"/>
                      <a:pt x="312" y="2716"/>
                      <a:pt x="312" y="2361"/>
                    </a:cubicBezTo>
                    <a:lnTo>
                      <a:pt x="317" y="2361"/>
                    </a:lnTo>
                    <a:cubicBezTo>
                      <a:pt x="350" y="2366"/>
                      <a:pt x="383" y="2375"/>
                      <a:pt x="415" y="2375"/>
                    </a:cubicBezTo>
                    <a:cubicBezTo>
                      <a:pt x="446" y="2375"/>
                      <a:pt x="476" y="2366"/>
                      <a:pt x="500" y="2340"/>
                    </a:cubicBezTo>
                    <a:cubicBezTo>
                      <a:pt x="516" y="2318"/>
                      <a:pt x="527" y="2291"/>
                      <a:pt x="522" y="2264"/>
                    </a:cubicBezTo>
                    <a:cubicBezTo>
                      <a:pt x="495" y="2194"/>
                      <a:pt x="436" y="2184"/>
                      <a:pt x="360" y="2173"/>
                    </a:cubicBezTo>
                    <a:cubicBezTo>
                      <a:pt x="339" y="2173"/>
                      <a:pt x="328" y="2168"/>
                      <a:pt x="307" y="2168"/>
                    </a:cubicBezTo>
                    <a:cubicBezTo>
                      <a:pt x="307" y="1802"/>
                      <a:pt x="301" y="1442"/>
                      <a:pt x="285" y="1076"/>
                    </a:cubicBezTo>
                    <a:lnTo>
                      <a:pt x="285" y="1076"/>
                    </a:lnTo>
                    <a:cubicBezTo>
                      <a:pt x="290" y="1076"/>
                      <a:pt x="307" y="1082"/>
                      <a:pt x="312" y="1082"/>
                    </a:cubicBezTo>
                    <a:cubicBezTo>
                      <a:pt x="343" y="1090"/>
                      <a:pt x="378" y="1100"/>
                      <a:pt x="411" y="1100"/>
                    </a:cubicBezTo>
                    <a:cubicBezTo>
                      <a:pt x="442" y="1100"/>
                      <a:pt x="471" y="1091"/>
                      <a:pt x="495" y="1065"/>
                    </a:cubicBezTo>
                    <a:cubicBezTo>
                      <a:pt x="505" y="1044"/>
                      <a:pt x="522" y="1017"/>
                      <a:pt x="516" y="990"/>
                    </a:cubicBezTo>
                    <a:cubicBezTo>
                      <a:pt x="489" y="915"/>
                      <a:pt x="425" y="909"/>
                      <a:pt x="355" y="893"/>
                    </a:cubicBezTo>
                    <a:cubicBezTo>
                      <a:pt x="328" y="888"/>
                      <a:pt x="307" y="888"/>
                      <a:pt x="280" y="883"/>
                    </a:cubicBezTo>
                    <a:cubicBezTo>
                      <a:pt x="274" y="630"/>
                      <a:pt x="258" y="383"/>
                      <a:pt x="247" y="135"/>
                    </a:cubicBezTo>
                    <a:lnTo>
                      <a:pt x="247" y="135"/>
                    </a:lnTo>
                    <a:cubicBezTo>
                      <a:pt x="543" y="178"/>
                      <a:pt x="839" y="178"/>
                      <a:pt x="1140" y="178"/>
                    </a:cubicBezTo>
                    <a:cubicBezTo>
                      <a:pt x="1304" y="178"/>
                      <a:pt x="1479" y="190"/>
                      <a:pt x="1652" y="190"/>
                    </a:cubicBezTo>
                    <a:cubicBezTo>
                      <a:pt x="1768" y="190"/>
                      <a:pt x="1883" y="185"/>
                      <a:pt x="1995" y="168"/>
                    </a:cubicBezTo>
                    <a:lnTo>
                      <a:pt x="1995" y="168"/>
                    </a:lnTo>
                    <a:cubicBezTo>
                      <a:pt x="1887" y="1974"/>
                      <a:pt x="1957" y="3818"/>
                      <a:pt x="1952" y="5624"/>
                    </a:cubicBezTo>
                    <a:cubicBezTo>
                      <a:pt x="1952" y="6528"/>
                      <a:pt x="1957" y="7436"/>
                      <a:pt x="1968" y="8334"/>
                    </a:cubicBezTo>
                    <a:cubicBezTo>
                      <a:pt x="1973" y="9291"/>
                      <a:pt x="1919" y="10264"/>
                      <a:pt x="2000" y="11210"/>
                    </a:cubicBezTo>
                    <a:cubicBezTo>
                      <a:pt x="2003" y="11253"/>
                      <a:pt x="2035" y="11275"/>
                      <a:pt x="2067" y="11275"/>
                    </a:cubicBezTo>
                    <a:cubicBezTo>
                      <a:pt x="2100" y="11275"/>
                      <a:pt x="2132" y="11253"/>
                      <a:pt x="2135" y="11210"/>
                    </a:cubicBezTo>
                    <a:cubicBezTo>
                      <a:pt x="2210" y="10291"/>
                      <a:pt x="2161" y="9345"/>
                      <a:pt x="2167" y="8415"/>
                    </a:cubicBezTo>
                    <a:cubicBezTo>
                      <a:pt x="2172" y="7479"/>
                      <a:pt x="2183" y="6555"/>
                      <a:pt x="2183" y="5619"/>
                    </a:cubicBezTo>
                    <a:cubicBezTo>
                      <a:pt x="2183" y="3791"/>
                      <a:pt x="2253" y="1947"/>
                      <a:pt x="2140" y="119"/>
                    </a:cubicBezTo>
                    <a:lnTo>
                      <a:pt x="2140" y="119"/>
                    </a:lnTo>
                    <a:cubicBezTo>
                      <a:pt x="2147" y="122"/>
                      <a:pt x="2152" y="123"/>
                      <a:pt x="2157" y="123"/>
                    </a:cubicBezTo>
                    <a:cubicBezTo>
                      <a:pt x="2186" y="123"/>
                      <a:pt x="2176" y="73"/>
                      <a:pt x="2135" y="55"/>
                    </a:cubicBezTo>
                    <a:cubicBezTo>
                      <a:pt x="2121" y="25"/>
                      <a:pt x="2096" y="12"/>
                      <a:pt x="2071" y="12"/>
                    </a:cubicBezTo>
                    <a:cubicBezTo>
                      <a:pt x="2056" y="12"/>
                      <a:pt x="2040" y="17"/>
                      <a:pt x="2027" y="28"/>
                    </a:cubicBezTo>
                    <a:cubicBezTo>
                      <a:pt x="1915" y="7"/>
                      <a:pt x="1802" y="1"/>
                      <a:pt x="1688" y="1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" name="Google Shape;375;p9"/>
              <p:cNvSpPr/>
              <p:nvPr/>
            </p:nvSpPr>
            <p:spPr>
              <a:xfrm>
                <a:off x="430716" y="1513278"/>
                <a:ext cx="29103" cy="157530"/>
              </a:xfrm>
              <a:custGeom>
                <a:avLst/>
                <a:gdLst/>
                <a:ahLst/>
                <a:cxnLst/>
                <a:rect l="l" t="t" r="r" b="b"/>
                <a:pathLst>
                  <a:path w="431" h="2333" extrusionOk="0">
                    <a:moveTo>
                      <a:pt x="213" y="0"/>
                    </a:moveTo>
                    <a:cubicBezTo>
                      <a:pt x="180" y="0"/>
                      <a:pt x="146" y="19"/>
                      <a:pt x="141" y="57"/>
                    </a:cubicBezTo>
                    <a:cubicBezTo>
                      <a:pt x="1" y="739"/>
                      <a:pt x="92" y="1535"/>
                      <a:pt x="108" y="2234"/>
                    </a:cubicBezTo>
                    <a:cubicBezTo>
                      <a:pt x="108" y="2292"/>
                      <a:pt x="152" y="2332"/>
                      <a:pt x="199" y="2332"/>
                    </a:cubicBezTo>
                    <a:cubicBezTo>
                      <a:pt x="205" y="2332"/>
                      <a:pt x="210" y="2332"/>
                      <a:pt x="216" y="2331"/>
                    </a:cubicBezTo>
                    <a:cubicBezTo>
                      <a:pt x="270" y="2331"/>
                      <a:pt x="323" y="2298"/>
                      <a:pt x="323" y="2234"/>
                    </a:cubicBezTo>
                    <a:cubicBezTo>
                      <a:pt x="334" y="1535"/>
                      <a:pt x="431" y="739"/>
                      <a:pt x="286" y="57"/>
                    </a:cubicBezTo>
                    <a:cubicBezTo>
                      <a:pt x="280" y="19"/>
                      <a:pt x="247" y="0"/>
                      <a:pt x="213" y="0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76" name="Google Shape;376;p9"/>
            <p:cNvSpPr/>
            <p:nvPr/>
          </p:nvSpPr>
          <p:spPr>
            <a:xfrm>
              <a:off x="341888" y="4035565"/>
              <a:ext cx="166497" cy="193525"/>
            </a:xfrm>
            <a:custGeom>
              <a:avLst/>
              <a:gdLst/>
              <a:ahLst/>
              <a:cxnLst/>
              <a:rect l="l" t="t" r="r" b="b"/>
              <a:pathLst>
                <a:path w="2926" h="3401" extrusionOk="0">
                  <a:moveTo>
                    <a:pt x="1533" y="1175"/>
                  </a:moveTo>
                  <a:cubicBezTo>
                    <a:pt x="1571" y="1175"/>
                    <a:pt x="1608" y="1191"/>
                    <a:pt x="1641" y="1207"/>
                  </a:cubicBezTo>
                  <a:cubicBezTo>
                    <a:pt x="1797" y="1304"/>
                    <a:pt x="1883" y="1422"/>
                    <a:pt x="1910" y="1573"/>
                  </a:cubicBezTo>
                  <a:cubicBezTo>
                    <a:pt x="1936" y="1707"/>
                    <a:pt x="1958" y="1852"/>
                    <a:pt x="1926" y="2008"/>
                  </a:cubicBezTo>
                  <a:cubicBezTo>
                    <a:pt x="1813" y="2083"/>
                    <a:pt x="1684" y="2132"/>
                    <a:pt x="1517" y="2143"/>
                  </a:cubicBezTo>
                  <a:cubicBezTo>
                    <a:pt x="1503" y="2145"/>
                    <a:pt x="1489" y="2146"/>
                    <a:pt x="1475" y="2146"/>
                  </a:cubicBezTo>
                  <a:cubicBezTo>
                    <a:pt x="1391" y="2146"/>
                    <a:pt x="1316" y="2104"/>
                    <a:pt x="1238" y="2035"/>
                  </a:cubicBezTo>
                  <a:cubicBezTo>
                    <a:pt x="1044" y="1852"/>
                    <a:pt x="1022" y="1626"/>
                    <a:pt x="1178" y="1406"/>
                  </a:cubicBezTo>
                  <a:cubicBezTo>
                    <a:pt x="1238" y="1325"/>
                    <a:pt x="1318" y="1256"/>
                    <a:pt x="1447" y="1196"/>
                  </a:cubicBezTo>
                  <a:cubicBezTo>
                    <a:pt x="1479" y="1180"/>
                    <a:pt x="1506" y="1175"/>
                    <a:pt x="1533" y="1175"/>
                  </a:cubicBezTo>
                  <a:close/>
                  <a:moveTo>
                    <a:pt x="2704" y="1"/>
                  </a:moveTo>
                  <a:cubicBezTo>
                    <a:pt x="2692" y="1"/>
                    <a:pt x="2682" y="5"/>
                    <a:pt x="2673" y="14"/>
                  </a:cubicBezTo>
                  <a:cubicBezTo>
                    <a:pt x="2651" y="24"/>
                    <a:pt x="2625" y="62"/>
                    <a:pt x="2630" y="89"/>
                  </a:cubicBezTo>
                  <a:cubicBezTo>
                    <a:pt x="2635" y="175"/>
                    <a:pt x="2651" y="261"/>
                    <a:pt x="2657" y="342"/>
                  </a:cubicBezTo>
                  <a:cubicBezTo>
                    <a:pt x="2705" y="691"/>
                    <a:pt x="2651" y="1040"/>
                    <a:pt x="2490" y="1395"/>
                  </a:cubicBezTo>
                  <a:cubicBezTo>
                    <a:pt x="2420" y="1546"/>
                    <a:pt x="2334" y="1664"/>
                    <a:pt x="2221" y="1782"/>
                  </a:cubicBezTo>
                  <a:lnTo>
                    <a:pt x="2221" y="1772"/>
                  </a:lnTo>
                  <a:cubicBezTo>
                    <a:pt x="2221" y="1745"/>
                    <a:pt x="2216" y="1729"/>
                    <a:pt x="2216" y="1702"/>
                  </a:cubicBezTo>
                  <a:cubicBezTo>
                    <a:pt x="2205" y="1648"/>
                    <a:pt x="2200" y="1600"/>
                    <a:pt x="2195" y="1546"/>
                  </a:cubicBezTo>
                  <a:cubicBezTo>
                    <a:pt x="2173" y="1438"/>
                    <a:pt x="2119" y="1336"/>
                    <a:pt x="2028" y="1250"/>
                  </a:cubicBezTo>
                  <a:cubicBezTo>
                    <a:pt x="1883" y="1121"/>
                    <a:pt x="1711" y="1046"/>
                    <a:pt x="1496" y="1035"/>
                  </a:cubicBezTo>
                  <a:cubicBezTo>
                    <a:pt x="1471" y="1033"/>
                    <a:pt x="1447" y="1032"/>
                    <a:pt x="1424" y="1032"/>
                  </a:cubicBezTo>
                  <a:cubicBezTo>
                    <a:pt x="1212" y="1032"/>
                    <a:pt x="1028" y="1118"/>
                    <a:pt x="883" y="1288"/>
                  </a:cubicBezTo>
                  <a:cubicBezTo>
                    <a:pt x="668" y="1530"/>
                    <a:pt x="673" y="1836"/>
                    <a:pt x="899" y="2057"/>
                  </a:cubicBezTo>
                  <a:cubicBezTo>
                    <a:pt x="926" y="2083"/>
                    <a:pt x="963" y="2116"/>
                    <a:pt x="1012" y="2143"/>
                  </a:cubicBezTo>
                  <a:cubicBezTo>
                    <a:pt x="1184" y="2250"/>
                    <a:pt x="1388" y="2309"/>
                    <a:pt x="1614" y="2309"/>
                  </a:cubicBezTo>
                  <a:cubicBezTo>
                    <a:pt x="1678" y="2309"/>
                    <a:pt x="1738" y="2304"/>
                    <a:pt x="1802" y="2304"/>
                  </a:cubicBezTo>
                  <a:cubicBezTo>
                    <a:pt x="1818" y="2304"/>
                    <a:pt x="1840" y="2304"/>
                    <a:pt x="1850" y="2299"/>
                  </a:cubicBezTo>
                  <a:lnTo>
                    <a:pt x="1850" y="2299"/>
                  </a:lnTo>
                  <a:lnTo>
                    <a:pt x="1829" y="2336"/>
                  </a:lnTo>
                  <a:cubicBezTo>
                    <a:pt x="1802" y="2385"/>
                    <a:pt x="1775" y="2433"/>
                    <a:pt x="1743" y="2476"/>
                  </a:cubicBezTo>
                  <a:cubicBezTo>
                    <a:pt x="1608" y="2659"/>
                    <a:pt x="1442" y="2809"/>
                    <a:pt x="1232" y="2928"/>
                  </a:cubicBezTo>
                  <a:cubicBezTo>
                    <a:pt x="979" y="3078"/>
                    <a:pt x="738" y="3164"/>
                    <a:pt x="479" y="3207"/>
                  </a:cubicBezTo>
                  <a:cubicBezTo>
                    <a:pt x="388" y="3218"/>
                    <a:pt x="297" y="3239"/>
                    <a:pt x="211" y="3250"/>
                  </a:cubicBezTo>
                  <a:cubicBezTo>
                    <a:pt x="162" y="3261"/>
                    <a:pt x="108" y="3272"/>
                    <a:pt x="55" y="3325"/>
                  </a:cubicBezTo>
                  <a:lnTo>
                    <a:pt x="1" y="3379"/>
                  </a:lnTo>
                  <a:lnTo>
                    <a:pt x="76" y="3385"/>
                  </a:lnTo>
                  <a:cubicBezTo>
                    <a:pt x="98" y="3385"/>
                    <a:pt x="119" y="3385"/>
                    <a:pt x="135" y="3395"/>
                  </a:cubicBezTo>
                  <a:cubicBezTo>
                    <a:pt x="173" y="3395"/>
                    <a:pt x="205" y="3401"/>
                    <a:pt x="232" y="3401"/>
                  </a:cubicBezTo>
                  <a:lnTo>
                    <a:pt x="238" y="3401"/>
                  </a:lnTo>
                  <a:cubicBezTo>
                    <a:pt x="522" y="3401"/>
                    <a:pt x="791" y="3352"/>
                    <a:pt x="1044" y="3261"/>
                  </a:cubicBezTo>
                  <a:cubicBezTo>
                    <a:pt x="1393" y="3126"/>
                    <a:pt x="1668" y="2949"/>
                    <a:pt x="1883" y="2712"/>
                  </a:cubicBezTo>
                  <a:cubicBezTo>
                    <a:pt x="1990" y="2600"/>
                    <a:pt x="2114" y="2444"/>
                    <a:pt x="2168" y="2245"/>
                  </a:cubicBezTo>
                  <a:cubicBezTo>
                    <a:pt x="2189" y="2175"/>
                    <a:pt x="2216" y="2132"/>
                    <a:pt x="2281" y="2083"/>
                  </a:cubicBezTo>
                  <a:cubicBezTo>
                    <a:pt x="2528" y="1901"/>
                    <a:pt x="2700" y="1653"/>
                    <a:pt x="2791" y="1352"/>
                  </a:cubicBezTo>
                  <a:cubicBezTo>
                    <a:pt x="2915" y="954"/>
                    <a:pt x="2926" y="562"/>
                    <a:pt x="2834" y="196"/>
                  </a:cubicBezTo>
                  <a:cubicBezTo>
                    <a:pt x="2818" y="143"/>
                    <a:pt x="2797" y="100"/>
                    <a:pt x="2781" y="46"/>
                  </a:cubicBezTo>
                  <a:cubicBezTo>
                    <a:pt x="2770" y="24"/>
                    <a:pt x="2754" y="14"/>
                    <a:pt x="2732" y="8"/>
                  </a:cubicBezTo>
                  <a:cubicBezTo>
                    <a:pt x="2722" y="3"/>
                    <a:pt x="2713" y="1"/>
                    <a:pt x="2704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9"/>
            <p:cNvSpPr/>
            <p:nvPr/>
          </p:nvSpPr>
          <p:spPr>
            <a:xfrm flipH="1">
              <a:off x="1298775" y="3868100"/>
              <a:ext cx="321228" cy="528472"/>
            </a:xfrm>
            <a:custGeom>
              <a:avLst/>
              <a:gdLst/>
              <a:ahLst/>
              <a:cxnLst/>
              <a:rect l="l" t="t" r="r" b="b"/>
              <a:pathLst>
                <a:path w="4619" h="7599" extrusionOk="0">
                  <a:moveTo>
                    <a:pt x="4173" y="98"/>
                  </a:moveTo>
                  <a:cubicBezTo>
                    <a:pt x="4178" y="98"/>
                    <a:pt x="4189" y="98"/>
                    <a:pt x="4200" y="104"/>
                  </a:cubicBezTo>
                  <a:cubicBezTo>
                    <a:pt x="4210" y="120"/>
                    <a:pt x="4232" y="125"/>
                    <a:pt x="4253" y="131"/>
                  </a:cubicBezTo>
                  <a:cubicBezTo>
                    <a:pt x="4205" y="157"/>
                    <a:pt x="4146" y="174"/>
                    <a:pt x="4076" y="174"/>
                  </a:cubicBezTo>
                  <a:cubicBezTo>
                    <a:pt x="4081" y="152"/>
                    <a:pt x="4103" y="141"/>
                    <a:pt x="4124" y="120"/>
                  </a:cubicBezTo>
                  <a:cubicBezTo>
                    <a:pt x="4146" y="104"/>
                    <a:pt x="4157" y="98"/>
                    <a:pt x="4173" y="98"/>
                  </a:cubicBezTo>
                  <a:close/>
                  <a:moveTo>
                    <a:pt x="4334" y="254"/>
                  </a:moveTo>
                  <a:cubicBezTo>
                    <a:pt x="4318" y="260"/>
                    <a:pt x="4302" y="265"/>
                    <a:pt x="4291" y="265"/>
                  </a:cubicBezTo>
                  <a:cubicBezTo>
                    <a:pt x="4210" y="287"/>
                    <a:pt x="4130" y="313"/>
                    <a:pt x="4044" y="340"/>
                  </a:cubicBezTo>
                  <a:lnTo>
                    <a:pt x="3995" y="356"/>
                  </a:lnTo>
                  <a:lnTo>
                    <a:pt x="3995" y="356"/>
                  </a:lnTo>
                  <a:lnTo>
                    <a:pt x="4017" y="313"/>
                  </a:lnTo>
                  <a:cubicBezTo>
                    <a:pt x="4049" y="308"/>
                    <a:pt x="4081" y="303"/>
                    <a:pt x="4108" y="292"/>
                  </a:cubicBezTo>
                  <a:cubicBezTo>
                    <a:pt x="4184" y="281"/>
                    <a:pt x="4253" y="260"/>
                    <a:pt x="4334" y="254"/>
                  </a:cubicBezTo>
                  <a:close/>
                  <a:moveTo>
                    <a:pt x="4135" y="453"/>
                  </a:moveTo>
                  <a:cubicBezTo>
                    <a:pt x="4081" y="469"/>
                    <a:pt x="4028" y="480"/>
                    <a:pt x="3968" y="502"/>
                  </a:cubicBezTo>
                  <a:lnTo>
                    <a:pt x="3936" y="507"/>
                  </a:lnTo>
                  <a:lnTo>
                    <a:pt x="3947" y="475"/>
                  </a:lnTo>
                  <a:cubicBezTo>
                    <a:pt x="3963" y="475"/>
                    <a:pt x="3985" y="469"/>
                    <a:pt x="3995" y="469"/>
                  </a:cubicBezTo>
                  <a:cubicBezTo>
                    <a:pt x="4044" y="459"/>
                    <a:pt x="4092" y="453"/>
                    <a:pt x="4135" y="453"/>
                  </a:cubicBezTo>
                  <a:close/>
                  <a:moveTo>
                    <a:pt x="4184" y="571"/>
                  </a:moveTo>
                  <a:lnTo>
                    <a:pt x="3942" y="631"/>
                  </a:lnTo>
                  <a:lnTo>
                    <a:pt x="3882" y="641"/>
                  </a:lnTo>
                  <a:cubicBezTo>
                    <a:pt x="3882" y="636"/>
                    <a:pt x="3888" y="631"/>
                    <a:pt x="3893" y="631"/>
                  </a:cubicBezTo>
                  <a:cubicBezTo>
                    <a:pt x="3920" y="625"/>
                    <a:pt x="3947" y="614"/>
                    <a:pt x="3985" y="609"/>
                  </a:cubicBezTo>
                  <a:lnTo>
                    <a:pt x="4184" y="571"/>
                  </a:lnTo>
                  <a:close/>
                  <a:moveTo>
                    <a:pt x="4124" y="738"/>
                  </a:moveTo>
                  <a:lnTo>
                    <a:pt x="4124" y="738"/>
                  </a:lnTo>
                  <a:cubicBezTo>
                    <a:pt x="4028" y="765"/>
                    <a:pt x="3936" y="792"/>
                    <a:pt x="3834" y="819"/>
                  </a:cubicBezTo>
                  <a:lnTo>
                    <a:pt x="3807" y="830"/>
                  </a:lnTo>
                  <a:cubicBezTo>
                    <a:pt x="3813" y="824"/>
                    <a:pt x="3813" y="813"/>
                    <a:pt x="3813" y="803"/>
                  </a:cubicBezTo>
                  <a:cubicBezTo>
                    <a:pt x="3818" y="792"/>
                    <a:pt x="3829" y="776"/>
                    <a:pt x="3850" y="776"/>
                  </a:cubicBezTo>
                  <a:cubicBezTo>
                    <a:pt x="3942" y="765"/>
                    <a:pt x="4028" y="749"/>
                    <a:pt x="4124" y="738"/>
                  </a:cubicBezTo>
                  <a:close/>
                  <a:moveTo>
                    <a:pt x="3823" y="1039"/>
                  </a:moveTo>
                  <a:cubicBezTo>
                    <a:pt x="3780" y="1055"/>
                    <a:pt x="3743" y="1061"/>
                    <a:pt x="3700" y="1109"/>
                  </a:cubicBezTo>
                  <a:lnTo>
                    <a:pt x="3694" y="1114"/>
                  </a:lnTo>
                  <a:lnTo>
                    <a:pt x="3689" y="1114"/>
                  </a:lnTo>
                  <a:cubicBezTo>
                    <a:pt x="3700" y="1061"/>
                    <a:pt x="3700" y="1061"/>
                    <a:pt x="3748" y="1055"/>
                  </a:cubicBezTo>
                  <a:cubicBezTo>
                    <a:pt x="3775" y="1045"/>
                    <a:pt x="3796" y="1045"/>
                    <a:pt x="3823" y="1039"/>
                  </a:cubicBezTo>
                  <a:close/>
                  <a:moveTo>
                    <a:pt x="3049" y="1061"/>
                  </a:moveTo>
                  <a:cubicBezTo>
                    <a:pt x="3071" y="1066"/>
                    <a:pt x="3087" y="1071"/>
                    <a:pt x="3103" y="1082"/>
                  </a:cubicBezTo>
                  <a:cubicBezTo>
                    <a:pt x="3511" y="1244"/>
                    <a:pt x="3931" y="1405"/>
                    <a:pt x="4339" y="1566"/>
                  </a:cubicBezTo>
                  <a:cubicBezTo>
                    <a:pt x="4366" y="1577"/>
                    <a:pt x="4377" y="1582"/>
                    <a:pt x="4388" y="1598"/>
                  </a:cubicBezTo>
                  <a:cubicBezTo>
                    <a:pt x="4393" y="1604"/>
                    <a:pt x="4393" y="1620"/>
                    <a:pt x="4388" y="1647"/>
                  </a:cubicBezTo>
                  <a:cubicBezTo>
                    <a:pt x="4296" y="1846"/>
                    <a:pt x="4205" y="2061"/>
                    <a:pt x="4071" y="2254"/>
                  </a:cubicBezTo>
                  <a:cubicBezTo>
                    <a:pt x="4054" y="2270"/>
                    <a:pt x="4044" y="2292"/>
                    <a:pt x="4022" y="2303"/>
                  </a:cubicBezTo>
                  <a:cubicBezTo>
                    <a:pt x="4017" y="2303"/>
                    <a:pt x="4017" y="2308"/>
                    <a:pt x="4011" y="2308"/>
                  </a:cubicBezTo>
                  <a:cubicBezTo>
                    <a:pt x="3641" y="2147"/>
                    <a:pt x="3248" y="2028"/>
                    <a:pt x="2882" y="1905"/>
                  </a:cubicBezTo>
                  <a:cubicBezTo>
                    <a:pt x="2818" y="1889"/>
                    <a:pt x="2753" y="1867"/>
                    <a:pt x="2694" y="1846"/>
                  </a:cubicBezTo>
                  <a:cubicBezTo>
                    <a:pt x="2678" y="1808"/>
                    <a:pt x="2694" y="1781"/>
                    <a:pt x="2705" y="1754"/>
                  </a:cubicBezTo>
                  <a:lnTo>
                    <a:pt x="2952" y="1163"/>
                  </a:lnTo>
                  <a:cubicBezTo>
                    <a:pt x="2968" y="1120"/>
                    <a:pt x="3001" y="1093"/>
                    <a:pt x="3044" y="1061"/>
                  </a:cubicBezTo>
                  <a:close/>
                  <a:moveTo>
                    <a:pt x="2952" y="2141"/>
                  </a:moveTo>
                  <a:lnTo>
                    <a:pt x="3404" y="2303"/>
                  </a:lnTo>
                  <a:cubicBezTo>
                    <a:pt x="3345" y="2378"/>
                    <a:pt x="3275" y="2453"/>
                    <a:pt x="3216" y="2523"/>
                  </a:cubicBezTo>
                  <a:lnTo>
                    <a:pt x="2834" y="2959"/>
                  </a:lnTo>
                  <a:cubicBezTo>
                    <a:pt x="2641" y="3184"/>
                    <a:pt x="2436" y="3416"/>
                    <a:pt x="2243" y="3647"/>
                  </a:cubicBezTo>
                  <a:cubicBezTo>
                    <a:pt x="2049" y="3883"/>
                    <a:pt x="1845" y="4114"/>
                    <a:pt x="1651" y="4346"/>
                  </a:cubicBezTo>
                  <a:cubicBezTo>
                    <a:pt x="1490" y="4539"/>
                    <a:pt x="1329" y="4727"/>
                    <a:pt x="1167" y="4916"/>
                  </a:cubicBezTo>
                  <a:cubicBezTo>
                    <a:pt x="1033" y="5077"/>
                    <a:pt x="893" y="5238"/>
                    <a:pt x="759" y="5399"/>
                  </a:cubicBezTo>
                  <a:cubicBezTo>
                    <a:pt x="689" y="5475"/>
                    <a:pt x="624" y="5555"/>
                    <a:pt x="555" y="5636"/>
                  </a:cubicBezTo>
                  <a:cubicBezTo>
                    <a:pt x="533" y="5657"/>
                    <a:pt x="522" y="5679"/>
                    <a:pt x="501" y="5695"/>
                  </a:cubicBezTo>
                  <a:lnTo>
                    <a:pt x="495" y="5700"/>
                  </a:lnTo>
                  <a:cubicBezTo>
                    <a:pt x="474" y="5679"/>
                    <a:pt x="452" y="5641"/>
                    <a:pt x="436" y="5614"/>
                  </a:cubicBezTo>
                  <a:cubicBezTo>
                    <a:pt x="415" y="5588"/>
                    <a:pt x="399" y="5561"/>
                    <a:pt x="372" y="5534"/>
                  </a:cubicBezTo>
                  <a:cubicBezTo>
                    <a:pt x="399" y="5518"/>
                    <a:pt x="399" y="5507"/>
                    <a:pt x="409" y="5507"/>
                  </a:cubicBezTo>
                  <a:cubicBezTo>
                    <a:pt x="420" y="5480"/>
                    <a:pt x="442" y="5464"/>
                    <a:pt x="452" y="5437"/>
                  </a:cubicBezTo>
                  <a:lnTo>
                    <a:pt x="770" y="5018"/>
                  </a:lnTo>
                  <a:cubicBezTo>
                    <a:pt x="1141" y="4528"/>
                    <a:pt x="1517" y="4039"/>
                    <a:pt x="1893" y="3545"/>
                  </a:cubicBezTo>
                  <a:cubicBezTo>
                    <a:pt x="2028" y="3373"/>
                    <a:pt x="2157" y="3206"/>
                    <a:pt x="2291" y="3034"/>
                  </a:cubicBezTo>
                  <a:cubicBezTo>
                    <a:pt x="2409" y="2889"/>
                    <a:pt x="2522" y="2733"/>
                    <a:pt x="2641" y="2588"/>
                  </a:cubicBezTo>
                  <a:lnTo>
                    <a:pt x="2839" y="2303"/>
                  </a:lnTo>
                  <a:cubicBezTo>
                    <a:pt x="2872" y="2254"/>
                    <a:pt x="2899" y="2217"/>
                    <a:pt x="2936" y="2168"/>
                  </a:cubicBezTo>
                  <a:cubicBezTo>
                    <a:pt x="2942" y="2163"/>
                    <a:pt x="2947" y="2152"/>
                    <a:pt x="2952" y="2141"/>
                  </a:cubicBezTo>
                  <a:close/>
                  <a:moveTo>
                    <a:pt x="3517" y="2464"/>
                  </a:moveTo>
                  <a:cubicBezTo>
                    <a:pt x="3517" y="2598"/>
                    <a:pt x="3511" y="2738"/>
                    <a:pt x="3511" y="2873"/>
                  </a:cubicBezTo>
                  <a:cubicBezTo>
                    <a:pt x="3506" y="3222"/>
                    <a:pt x="3501" y="3582"/>
                    <a:pt x="3490" y="3937"/>
                  </a:cubicBezTo>
                  <a:cubicBezTo>
                    <a:pt x="3474" y="4668"/>
                    <a:pt x="3479" y="5329"/>
                    <a:pt x="3533" y="5953"/>
                  </a:cubicBezTo>
                  <a:cubicBezTo>
                    <a:pt x="3538" y="6018"/>
                    <a:pt x="3544" y="6082"/>
                    <a:pt x="3544" y="6147"/>
                  </a:cubicBezTo>
                  <a:cubicBezTo>
                    <a:pt x="3554" y="6206"/>
                    <a:pt x="3560" y="6265"/>
                    <a:pt x="3560" y="6329"/>
                  </a:cubicBezTo>
                  <a:lnTo>
                    <a:pt x="3560" y="6389"/>
                  </a:lnTo>
                  <a:lnTo>
                    <a:pt x="3560" y="6394"/>
                  </a:lnTo>
                  <a:cubicBezTo>
                    <a:pt x="3508" y="6410"/>
                    <a:pt x="3467" y="6423"/>
                    <a:pt x="3432" y="6423"/>
                  </a:cubicBezTo>
                  <a:cubicBezTo>
                    <a:pt x="3409" y="6423"/>
                    <a:pt x="3387" y="6417"/>
                    <a:pt x="3366" y="6405"/>
                  </a:cubicBezTo>
                  <a:cubicBezTo>
                    <a:pt x="3372" y="6061"/>
                    <a:pt x="3345" y="5711"/>
                    <a:pt x="3323" y="5373"/>
                  </a:cubicBezTo>
                  <a:cubicBezTo>
                    <a:pt x="3318" y="5233"/>
                    <a:pt x="3302" y="5093"/>
                    <a:pt x="3296" y="4953"/>
                  </a:cubicBezTo>
                  <a:cubicBezTo>
                    <a:pt x="3275" y="4636"/>
                    <a:pt x="3264" y="4313"/>
                    <a:pt x="3237" y="3985"/>
                  </a:cubicBezTo>
                  <a:cubicBezTo>
                    <a:pt x="3216" y="3695"/>
                    <a:pt x="3184" y="3394"/>
                    <a:pt x="3141" y="2996"/>
                  </a:cubicBezTo>
                  <a:cubicBezTo>
                    <a:pt x="3130" y="2942"/>
                    <a:pt x="3135" y="2910"/>
                    <a:pt x="3162" y="2883"/>
                  </a:cubicBezTo>
                  <a:cubicBezTo>
                    <a:pt x="3189" y="2846"/>
                    <a:pt x="3216" y="2819"/>
                    <a:pt x="3243" y="2787"/>
                  </a:cubicBezTo>
                  <a:cubicBezTo>
                    <a:pt x="3264" y="2760"/>
                    <a:pt x="3286" y="2738"/>
                    <a:pt x="3302" y="2722"/>
                  </a:cubicBezTo>
                  <a:cubicBezTo>
                    <a:pt x="3366" y="2647"/>
                    <a:pt x="3425" y="2577"/>
                    <a:pt x="3485" y="2507"/>
                  </a:cubicBezTo>
                  <a:lnTo>
                    <a:pt x="3517" y="2464"/>
                  </a:lnTo>
                  <a:close/>
                  <a:moveTo>
                    <a:pt x="4176" y="1"/>
                  </a:moveTo>
                  <a:cubicBezTo>
                    <a:pt x="4150" y="1"/>
                    <a:pt x="4124" y="3"/>
                    <a:pt x="4098" y="7"/>
                  </a:cubicBezTo>
                  <a:cubicBezTo>
                    <a:pt x="4017" y="12"/>
                    <a:pt x="3958" y="50"/>
                    <a:pt x="3915" y="114"/>
                  </a:cubicBezTo>
                  <a:cubicBezTo>
                    <a:pt x="3888" y="152"/>
                    <a:pt x="3866" y="184"/>
                    <a:pt x="3856" y="222"/>
                  </a:cubicBezTo>
                  <a:cubicBezTo>
                    <a:pt x="3813" y="319"/>
                    <a:pt x="3764" y="426"/>
                    <a:pt x="3727" y="528"/>
                  </a:cubicBezTo>
                  <a:cubicBezTo>
                    <a:pt x="3700" y="604"/>
                    <a:pt x="3667" y="679"/>
                    <a:pt x="3641" y="749"/>
                  </a:cubicBezTo>
                  <a:cubicBezTo>
                    <a:pt x="3603" y="830"/>
                    <a:pt x="3576" y="910"/>
                    <a:pt x="3544" y="991"/>
                  </a:cubicBezTo>
                  <a:cubicBezTo>
                    <a:pt x="3538" y="1007"/>
                    <a:pt x="3533" y="1028"/>
                    <a:pt x="3517" y="1039"/>
                  </a:cubicBezTo>
                  <a:lnTo>
                    <a:pt x="3517" y="1045"/>
                  </a:lnTo>
                  <a:lnTo>
                    <a:pt x="3361" y="1002"/>
                  </a:lnTo>
                  <a:cubicBezTo>
                    <a:pt x="3291" y="980"/>
                    <a:pt x="3216" y="953"/>
                    <a:pt x="3141" y="932"/>
                  </a:cubicBezTo>
                  <a:cubicBezTo>
                    <a:pt x="3103" y="918"/>
                    <a:pt x="3067" y="912"/>
                    <a:pt x="3031" y="912"/>
                  </a:cubicBezTo>
                  <a:cubicBezTo>
                    <a:pt x="2995" y="912"/>
                    <a:pt x="2960" y="918"/>
                    <a:pt x="2925" y="932"/>
                  </a:cubicBezTo>
                  <a:lnTo>
                    <a:pt x="2920" y="932"/>
                  </a:lnTo>
                  <a:lnTo>
                    <a:pt x="2904" y="953"/>
                  </a:lnTo>
                  <a:cubicBezTo>
                    <a:pt x="2899" y="959"/>
                    <a:pt x="2893" y="975"/>
                    <a:pt x="2888" y="980"/>
                  </a:cubicBezTo>
                  <a:cubicBezTo>
                    <a:pt x="2759" y="1222"/>
                    <a:pt x="2635" y="1469"/>
                    <a:pt x="2544" y="1711"/>
                  </a:cubicBezTo>
                  <a:cubicBezTo>
                    <a:pt x="2538" y="1733"/>
                    <a:pt x="2528" y="1744"/>
                    <a:pt x="2522" y="1765"/>
                  </a:cubicBezTo>
                  <a:cubicBezTo>
                    <a:pt x="2506" y="1851"/>
                    <a:pt x="2522" y="1916"/>
                    <a:pt x="2598" y="1964"/>
                  </a:cubicBezTo>
                  <a:cubicBezTo>
                    <a:pt x="2630" y="1985"/>
                    <a:pt x="2673" y="2007"/>
                    <a:pt x="2705" y="2028"/>
                  </a:cubicBezTo>
                  <a:lnTo>
                    <a:pt x="2737" y="2045"/>
                  </a:lnTo>
                  <a:cubicBezTo>
                    <a:pt x="2764" y="2061"/>
                    <a:pt x="2786" y="2066"/>
                    <a:pt x="2813" y="2082"/>
                  </a:cubicBezTo>
                  <a:cubicBezTo>
                    <a:pt x="2807" y="2088"/>
                    <a:pt x="2796" y="2098"/>
                    <a:pt x="2791" y="2109"/>
                  </a:cubicBezTo>
                  <a:cubicBezTo>
                    <a:pt x="2657" y="2276"/>
                    <a:pt x="2522" y="2442"/>
                    <a:pt x="2382" y="2609"/>
                  </a:cubicBezTo>
                  <a:cubicBezTo>
                    <a:pt x="2092" y="2969"/>
                    <a:pt x="1796" y="3335"/>
                    <a:pt x="1506" y="3700"/>
                  </a:cubicBezTo>
                  <a:cubicBezTo>
                    <a:pt x="1130" y="4179"/>
                    <a:pt x="764" y="4679"/>
                    <a:pt x="377" y="5238"/>
                  </a:cubicBezTo>
                  <a:cubicBezTo>
                    <a:pt x="323" y="5313"/>
                    <a:pt x="270" y="5389"/>
                    <a:pt x="210" y="5459"/>
                  </a:cubicBezTo>
                  <a:cubicBezTo>
                    <a:pt x="151" y="5534"/>
                    <a:pt x="119" y="5614"/>
                    <a:pt x="98" y="5717"/>
                  </a:cubicBezTo>
                  <a:cubicBezTo>
                    <a:pt x="76" y="5808"/>
                    <a:pt x="65" y="5905"/>
                    <a:pt x="44" y="5991"/>
                  </a:cubicBezTo>
                  <a:cubicBezTo>
                    <a:pt x="22" y="6114"/>
                    <a:pt x="1" y="6254"/>
                    <a:pt x="12" y="6399"/>
                  </a:cubicBezTo>
                  <a:cubicBezTo>
                    <a:pt x="12" y="6416"/>
                    <a:pt x="17" y="6469"/>
                    <a:pt x="76" y="6469"/>
                  </a:cubicBezTo>
                  <a:lnTo>
                    <a:pt x="98" y="6469"/>
                  </a:lnTo>
                  <a:lnTo>
                    <a:pt x="108" y="6448"/>
                  </a:lnTo>
                  <a:cubicBezTo>
                    <a:pt x="119" y="6442"/>
                    <a:pt x="119" y="6437"/>
                    <a:pt x="124" y="6426"/>
                  </a:cubicBezTo>
                  <a:cubicBezTo>
                    <a:pt x="135" y="6410"/>
                    <a:pt x="146" y="6389"/>
                    <a:pt x="151" y="6367"/>
                  </a:cubicBezTo>
                  <a:cubicBezTo>
                    <a:pt x="184" y="6276"/>
                    <a:pt x="210" y="6174"/>
                    <a:pt x="237" y="6088"/>
                  </a:cubicBezTo>
                  <a:cubicBezTo>
                    <a:pt x="253" y="6034"/>
                    <a:pt x="264" y="5980"/>
                    <a:pt x="286" y="5926"/>
                  </a:cubicBezTo>
                  <a:cubicBezTo>
                    <a:pt x="302" y="5878"/>
                    <a:pt x="313" y="5824"/>
                    <a:pt x="323" y="5776"/>
                  </a:cubicBezTo>
                  <a:cubicBezTo>
                    <a:pt x="323" y="5770"/>
                    <a:pt x="334" y="5770"/>
                    <a:pt x="334" y="5765"/>
                  </a:cubicBezTo>
                  <a:lnTo>
                    <a:pt x="366" y="5797"/>
                  </a:lnTo>
                  <a:cubicBezTo>
                    <a:pt x="393" y="5829"/>
                    <a:pt x="425" y="5862"/>
                    <a:pt x="479" y="5883"/>
                  </a:cubicBezTo>
                  <a:lnTo>
                    <a:pt x="495" y="5883"/>
                  </a:lnTo>
                  <a:lnTo>
                    <a:pt x="506" y="5878"/>
                  </a:lnTo>
                  <a:cubicBezTo>
                    <a:pt x="592" y="5829"/>
                    <a:pt x="662" y="5754"/>
                    <a:pt x="737" y="5684"/>
                  </a:cubicBezTo>
                  <a:lnTo>
                    <a:pt x="850" y="5555"/>
                  </a:lnTo>
                  <a:cubicBezTo>
                    <a:pt x="1028" y="5373"/>
                    <a:pt x="1200" y="5179"/>
                    <a:pt x="1366" y="4985"/>
                  </a:cubicBezTo>
                  <a:cubicBezTo>
                    <a:pt x="1705" y="4598"/>
                    <a:pt x="2038" y="4206"/>
                    <a:pt x="2361" y="3819"/>
                  </a:cubicBezTo>
                  <a:cubicBezTo>
                    <a:pt x="2495" y="3668"/>
                    <a:pt x="2630" y="3507"/>
                    <a:pt x="2764" y="3351"/>
                  </a:cubicBezTo>
                  <a:lnTo>
                    <a:pt x="2834" y="3276"/>
                  </a:lnTo>
                  <a:cubicBezTo>
                    <a:pt x="2882" y="3222"/>
                    <a:pt x="2925" y="3163"/>
                    <a:pt x="2979" y="3109"/>
                  </a:cubicBezTo>
                  <a:lnTo>
                    <a:pt x="2990" y="3104"/>
                  </a:lnTo>
                  <a:cubicBezTo>
                    <a:pt x="2990" y="3109"/>
                    <a:pt x="2995" y="3114"/>
                    <a:pt x="2995" y="3131"/>
                  </a:cubicBezTo>
                  <a:lnTo>
                    <a:pt x="3001" y="3217"/>
                  </a:lnTo>
                  <a:cubicBezTo>
                    <a:pt x="3011" y="3319"/>
                    <a:pt x="3022" y="3426"/>
                    <a:pt x="3028" y="3534"/>
                  </a:cubicBezTo>
                  <a:cubicBezTo>
                    <a:pt x="3049" y="3846"/>
                    <a:pt x="3065" y="4157"/>
                    <a:pt x="3087" y="4475"/>
                  </a:cubicBezTo>
                  <a:cubicBezTo>
                    <a:pt x="3124" y="5093"/>
                    <a:pt x="3162" y="5717"/>
                    <a:pt x="3194" y="6340"/>
                  </a:cubicBezTo>
                  <a:cubicBezTo>
                    <a:pt x="3200" y="6416"/>
                    <a:pt x="3200" y="6502"/>
                    <a:pt x="3280" y="6550"/>
                  </a:cubicBezTo>
                  <a:cubicBezTo>
                    <a:pt x="3350" y="7088"/>
                    <a:pt x="3425" y="7469"/>
                    <a:pt x="3479" y="7582"/>
                  </a:cubicBezTo>
                  <a:lnTo>
                    <a:pt x="3485" y="7598"/>
                  </a:lnTo>
                  <a:lnTo>
                    <a:pt x="3522" y="7598"/>
                  </a:lnTo>
                  <a:cubicBezTo>
                    <a:pt x="3571" y="7598"/>
                    <a:pt x="3603" y="7571"/>
                    <a:pt x="3619" y="7523"/>
                  </a:cubicBezTo>
                  <a:cubicBezTo>
                    <a:pt x="3641" y="7464"/>
                    <a:pt x="3646" y="7415"/>
                    <a:pt x="3651" y="7378"/>
                  </a:cubicBezTo>
                  <a:cubicBezTo>
                    <a:pt x="3684" y="7066"/>
                    <a:pt x="3705" y="6824"/>
                    <a:pt x="3727" y="6604"/>
                  </a:cubicBezTo>
                  <a:cubicBezTo>
                    <a:pt x="3737" y="6464"/>
                    <a:pt x="3732" y="6319"/>
                    <a:pt x="3710" y="6179"/>
                  </a:cubicBezTo>
                  <a:cubicBezTo>
                    <a:pt x="3705" y="6147"/>
                    <a:pt x="3705" y="6120"/>
                    <a:pt x="3705" y="6093"/>
                  </a:cubicBezTo>
                  <a:lnTo>
                    <a:pt x="3700" y="5964"/>
                  </a:lnTo>
                  <a:cubicBezTo>
                    <a:pt x="3673" y="5335"/>
                    <a:pt x="3646" y="4674"/>
                    <a:pt x="3673" y="4028"/>
                  </a:cubicBezTo>
                  <a:cubicBezTo>
                    <a:pt x="3684" y="3727"/>
                    <a:pt x="3694" y="3399"/>
                    <a:pt x="3705" y="2996"/>
                  </a:cubicBezTo>
                  <a:cubicBezTo>
                    <a:pt x="3710" y="2787"/>
                    <a:pt x="3705" y="2609"/>
                    <a:pt x="3678" y="2437"/>
                  </a:cubicBezTo>
                  <a:lnTo>
                    <a:pt x="3678" y="2405"/>
                  </a:lnTo>
                  <a:lnTo>
                    <a:pt x="3694" y="2410"/>
                  </a:lnTo>
                  <a:cubicBezTo>
                    <a:pt x="3732" y="2426"/>
                    <a:pt x="3764" y="2432"/>
                    <a:pt x="3807" y="2442"/>
                  </a:cubicBezTo>
                  <a:lnTo>
                    <a:pt x="3888" y="2464"/>
                  </a:lnTo>
                  <a:cubicBezTo>
                    <a:pt x="3909" y="2469"/>
                    <a:pt x="3936" y="2469"/>
                    <a:pt x="3952" y="2475"/>
                  </a:cubicBezTo>
                  <a:cubicBezTo>
                    <a:pt x="3974" y="2479"/>
                    <a:pt x="3994" y="2482"/>
                    <a:pt x="4014" y="2482"/>
                  </a:cubicBezTo>
                  <a:cubicBezTo>
                    <a:pt x="4084" y="2482"/>
                    <a:pt x="4146" y="2452"/>
                    <a:pt x="4205" y="2389"/>
                  </a:cubicBezTo>
                  <a:cubicBezTo>
                    <a:pt x="4221" y="2373"/>
                    <a:pt x="4243" y="2340"/>
                    <a:pt x="4259" y="2324"/>
                  </a:cubicBezTo>
                  <a:cubicBezTo>
                    <a:pt x="4388" y="2141"/>
                    <a:pt x="4479" y="1932"/>
                    <a:pt x="4571" y="1733"/>
                  </a:cubicBezTo>
                  <a:lnTo>
                    <a:pt x="4581" y="1711"/>
                  </a:lnTo>
                  <a:cubicBezTo>
                    <a:pt x="4619" y="1598"/>
                    <a:pt x="4592" y="1555"/>
                    <a:pt x="4528" y="1491"/>
                  </a:cubicBezTo>
                  <a:cubicBezTo>
                    <a:pt x="4452" y="1421"/>
                    <a:pt x="4366" y="1383"/>
                    <a:pt x="4280" y="1351"/>
                  </a:cubicBezTo>
                  <a:lnTo>
                    <a:pt x="4259" y="1340"/>
                  </a:lnTo>
                  <a:cubicBezTo>
                    <a:pt x="4232" y="1330"/>
                    <a:pt x="4205" y="1313"/>
                    <a:pt x="4173" y="1308"/>
                  </a:cubicBezTo>
                  <a:lnTo>
                    <a:pt x="4157" y="1303"/>
                  </a:lnTo>
                  <a:cubicBezTo>
                    <a:pt x="4157" y="1292"/>
                    <a:pt x="4157" y="1292"/>
                    <a:pt x="4162" y="1287"/>
                  </a:cubicBezTo>
                  <a:cubicBezTo>
                    <a:pt x="4167" y="1265"/>
                    <a:pt x="4178" y="1249"/>
                    <a:pt x="4189" y="1233"/>
                  </a:cubicBezTo>
                  <a:cubicBezTo>
                    <a:pt x="4323" y="991"/>
                    <a:pt x="4420" y="738"/>
                    <a:pt x="4501" y="502"/>
                  </a:cubicBezTo>
                  <a:cubicBezTo>
                    <a:pt x="4528" y="426"/>
                    <a:pt x="4549" y="351"/>
                    <a:pt x="4565" y="265"/>
                  </a:cubicBezTo>
                  <a:cubicBezTo>
                    <a:pt x="4587" y="201"/>
                    <a:pt x="4560" y="147"/>
                    <a:pt x="4501" y="104"/>
                  </a:cubicBezTo>
                  <a:cubicBezTo>
                    <a:pt x="4400" y="38"/>
                    <a:pt x="4289" y="1"/>
                    <a:pt x="4176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9"/>
            <p:cNvSpPr/>
            <p:nvPr/>
          </p:nvSpPr>
          <p:spPr>
            <a:xfrm>
              <a:off x="6719193" y="193800"/>
              <a:ext cx="229400" cy="247299"/>
            </a:xfrm>
            <a:custGeom>
              <a:avLst/>
              <a:gdLst/>
              <a:ahLst/>
              <a:cxnLst/>
              <a:rect l="l" t="t" r="r" b="b"/>
              <a:pathLst>
                <a:path w="3345" h="3606" extrusionOk="0">
                  <a:moveTo>
                    <a:pt x="3151" y="815"/>
                  </a:moveTo>
                  <a:lnTo>
                    <a:pt x="3189" y="847"/>
                  </a:lnTo>
                  <a:cubicBezTo>
                    <a:pt x="3173" y="880"/>
                    <a:pt x="3146" y="907"/>
                    <a:pt x="3108" y="939"/>
                  </a:cubicBezTo>
                  <a:lnTo>
                    <a:pt x="3081" y="901"/>
                  </a:lnTo>
                  <a:cubicBezTo>
                    <a:pt x="3097" y="874"/>
                    <a:pt x="3119" y="853"/>
                    <a:pt x="3135" y="831"/>
                  </a:cubicBezTo>
                  <a:cubicBezTo>
                    <a:pt x="3140" y="826"/>
                    <a:pt x="3140" y="815"/>
                    <a:pt x="3151" y="815"/>
                  </a:cubicBezTo>
                  <a:close/>
                  <a:moveTo>
                    <a:pt x="2985" y="998"/>
                  </a:moveTo>
                  <a:lnTo>
                    <a:pt x="3017" y="1041"/>
                  </a:lnTo>
                  <a:lnTo>
                    <a:pt x="2920" y="1127"/>
                  </a:lnTo>
                  <a:lnTo>
                    <a:pt x="2893" y="1084"/>
                  </a:lnTo>
                  <a:cubicBezTo>
                    <a:pt x="2915" y="1052"/>
                    <a:pt x="2942" y="1025"/>
                    <a:pt x="2985" y="998"/>
                  </a:cubicBezTo>
                  <a:close/>
                  <a:moveTo>
                    <a:pt x="2786" y="1181"/>
                  </a:moveTo>
                  <a:cubicBezTo>
                    <a:pt x="2802" y="1186"/>
                    <a:pt x="2807" y="1202"/>
                    <a:pt x="2818" y="1224"/>
                  </a:cubicBezTo>
                  <a:lnTo>
                    <a:pt x="2829" y="1229"/>
                  </a:lnTo>
                  <a:lnTo>
                    <a:pt x="2705" y="1347"/>
                  </a:lnTo>
                  <a:lnTo>
                    <a:pt x="2678" y="1288"/>
                  </a:lnTo>
                  <a:cubicBezTo>
                    <a:pt x="2694" y="1267"/>
                    <a:pt x="2716" y="1256"/>
                    <a:pt x="2726" y="1235"/>
                  </a:cubicBezTo>
                  <a:cubicBezTo>
                    <a:pt x="2748" y="1213"/>
                    <a:pt x="2759" y="1202"/>
                    <a:pt x="2780" y="1186"/>
                  </a:cubicBezTo>
                  <a:lnTo>
                    <a:pt x="2786" y="1181"/>
                  </a:lnTo>
                  <a:close/>
                  <a:moveTo>
                    <a:pt x="2571" y="1390"/>
                  </a:moveTo>
                  <a:cubicBezTo>
                    <a:pt x="2581" y="1396"/>
                    <a:pt x="2587" y="1396"/>
                    <a:pt x="2587" y="1401"/>
                  </a:cubicBezTo>
                  <a:cubicBezTo>
                    <a:pt x="2597" y="1417"/>
                    <a:pt x="2608" y="1428"/>
                    <a:pt x="2619" y="1444"/>
                  </a:cubicBezTo>
                  <a:lnTo>
                    <a:pt x="2528" y="1536"/>
                  </a:lnTo>
                  <a:lnTo>
                    <a:pt x="2479" y="1476"/>
                  </a:lnTo>
                  <a:cubicBezTo>
                    <a:pt x="2506" y="1444"/>
                    <a:pt x="2533" y="1417"/>
                    <a:pt x="2571" y="1390"/>
                  </a:cubicBezTo>
                  <a:close/>
                  <a:moveTo>
                    <a:pt x="2377" y="1579"/>
                  </a:moveTo>
                  <a:lnTo>
                    <a:pt x="2425" y="1632"/>
                  </a:lnTo>
                  <a:cubicBezTo>
                    <a:pt x="2420" y="1643"/>
                    <a:pt x="2409" y="1649"/>
                    <a:pt x="2404" y="1659"/>
                  </a:cubicBezTo>
                  <a:cubicBezTo>
                    <a:pt x="2393" y="1638"/>
                    <a:pt x="2382" y="1616"/>
                    <a:pt x="2372" y="1584"/>
                  </a:cubicBezTo>
                  <a:lnTo>
                    <a:pt x="2377" y="1579"/>
                  </a:lnTo>
                  <a:close/>
                  <a:moveTo>
                    <a:pt x="2275" y="1724"/>
                  </a:moveTo>
                  <a:lnTo>
                    <a:pt x="2302" y="1767"/>
                  </a:lnTo>
                  <a:lnTo>
                    <a:pt x="2296" y="1772"/>
                  </a:lnTo>
                  <a:cubicBezTo>
                    <a:pt x="2286" y="1761"/>
                    <a:pt x="2275" y="1745"/>
                    <a:pt x="2275" y="1724"/>
                  </a:cubicBezTo>
                  <a:close/>
                  <a:moveTo>
                    <a:pt x="1533" y="2299"/>
                  </a:moveTo>
                  <a:lnTo>
                    <a:pt x="1587" y="2390"/>
                  </a:lnTo>
                  <a:cubicBezTo>
                    <a:pt x="1571" y="2423"/>
                    <a:pt x="1544" y="2444"/>
                    <a:pt x="1517" y="2471"/>
                  </a:cubicBezTo>
                  <a:lnTo>
                    <a:pt x="1458" y="2390"/>
                  </a:lnTo>
                  <a:cubicBezTo>
                    <a:pt x="1463" y="2380"/>
                    <a:pt x="1463" y="2380"/>
                    <a:pt x="1468" y="2369"/>
                  </a:cubicBezTo>
                  <a:cubicBezTo>
                    <a:pt x="1490" y="2342"/>
                    <a:pt x="1506" y="2315"/>
                    <a:pt x="1533" y="2299"/>
                  </a:cubicBezTo>
                  <a:close/>
                  <a:moveTo>
                    <a:pt x="1350" y="2519"/>
                  </a:moveTo>
                  <a:cubicBezTo>
                    <a:pt x="1377" y="2541"/>
                    <a:pt x="1399" y="2568"/>
                    <a:pt x="1409" y="2600"/>
                  </a:cubicBezTo>
                  <a:cubicBezTo>
                    <a:pt x="1388" y="2627"/>
                    <a:pt x="1372" y="2654"/>
                    <a:pt x="1350" y="2675"/>
                  </a:cubicBezTo>
                  <a:lnTo>
                    <a:pt x="1302" y="2579"/>
                  </a:lnTo>
                  <a:lnTo>
                    <a:pt x="1350" y="2519"/>
                  </a:lnTo>
                  <a:close/>
                  <a:moveTo>
                    <a:pt x="1194" y="2718"/>
                  </a:moveTo>
                  <a:cubicBezTo>
                    <a:pt x="1216" y="2740"/>
                    <a:pt x="1237" y="2767"/>
                    <a:pt x="1248" y="2788"/>
                  </a:cubicBezTo>
                  <a:cubicBezTo>
                    <a:pt x="1243" y="2794"/>
                    <a:pt x="1243" y="2799"/>
                    <a:pt x="1237" y="2799"/>
                  </a:cubicBezTo>
                  <a:cubicBezTo>
                    <a:pt x="1216" y="2837"/>
                    <a:pt x="1194" y="2864"/>
                    <a:pt x="1167" y="2880"/>
                  </a:cubicBezTo>
                  <a:lnTo>
                    <a:pt x="1130" y="2799"/>
                  </a:lnTo>
                  <a:lnTo>
                    <a:pt x="1194" y="2718"/>
                  </a:lnTo>
                  <a:close/>
                  <a:moveTo>
                    <a:pt x="2968" y="3003"/>
                  </a:moveTo>
                  <a:lnTo>
                    <a:pt x="2968" y="3003"/>
                  </a:lnTo>
                  <a:cubicBezTo>
                    <a:pt x="2985" y="3019"/>
                    <a:pt x="2990" y="3041"/>
                    <a:pt x="2985" y="3068"/>
                  </a:cubicBezTo>
                  <a:lnTo>
                    <a:pt x="2974" y="3089"/>
                  </a:lnTo>
                  <a:lnTo>
                    <a:pt x="2968" y="3089"/>
                  </a:lnTo>
                  <a:lnTo>
                    <a:pt x="2968" y="3084"/>
                  </a:lnTo>
                  <a:cubicBezTo>
                    <a:pt x="2974" y="3057"/>
                    <a:pt x="2974" y="3030"/>
                    <a:pt x="2968" y="3003"/>
                  </a:cubicBezTo>
                  <a:close/>
                  <a:moveTo>
                    <a:pt x="1011" y="2933"/>
                  </a:moveTo>
                  <a:cubicBezTo>
                    <a:pt x="1022" y="2950"/>
                    <a:pt x="1033" y="2955"/>
                    <a:pt x="1038" y="2971"/>
                  </a:cubicBezTo>
                  <a:cubicBezTo>
                    <a:pt x="1054" y="2976"/>
                    <a:pt x="1060" y="2987"/>
                    <a:pt x="1065" y="3003"/>
                  </a:cubicBezTo>
                  <a:lnTo>
                    <a:pt x="1054" y="3014"/>
                  </a:lnTo>
                  <a:cubicBezTo>
                    <a:pt x="1028" y="3041"/>
                    <a:pt x="1006" y="3068"/>
                    <a:pt x="979" y="3095"/>
                  </a:cubicBezTo>
                  <a:lnTo>
                    <a:pt x="974" y="3095"/>
                  </a:lnTo>
                  <a:cubicBezTo>
                    <a:pt x="958" y="3068"/>
                    <a:pt x="947" y="3041"/>
                    <a:pt x="947" y="3009"/>
                  </a:cubicBezTo>
                  <a:lnTo>
                    <a:pt x="1011" y="2933"/>
                  </a:lnTo>
                  <a:close/>
                  <a:moveTo>
                    <a:pt x="2813" y="2982"/>
                  </a:moveTo>
                  <a:cubicBezTo>
                    <a:pt x="2818" y="2987"/>
                    <a:pt x="2829" y="3003"/>
                    <a:pt x="2834" y="3014"/>
                  </a:cubicBezTo>
                  <a:cubicBezTo>
                    <a:pt x="2850" y="3041"/>
                    <a:pt x="2866" y="3084"/>
                    <a:pt x="2915" y="3095"/>
                  </a:cubicBezTo>
                  <a:cubicBezTo>
                    <a:pt x="2893" y="3106"/>
                    <a:pt x="2882" y="3116"/>
                    <a:pt x="2866" y="3132"/>
                  </a:cubicBezTo>
                  <a:cubicBezTo>
                    <a:pt x="2856" y="3143"/>
                    <a:pt x="2839" y="3149"/>
                    <a:pt x="2834" y="3159"/>
                  </a:cubicBezTo>
                  <a:cubicBezTo>
                    <a:pt x="2833" y="3160"/>
                    <a:pt x="2833" y="3160"/>
                    <a:pt x="2832" y="3160"/>
                  </a:cubicBezTo>
                  <a:cubicBezTo>
                    <a:pt x="2827" y="3160"/>
                    <a:pt x="2822" y="3147"/>
                    <a:pt x="2813" y="3138"/>
                  </a:cubicBezTo>
                  <a:cubicBezTo>
                    <a:pt x="2807" y="3122"/>
                    <a:pt x="2802" y="3116"/>
                    <a:pt x="2802" y="3106"/>
                  </a:cubicBezTo>
                  <a:cubicBezTo>
                    <a:pt x="2786" y="3089"/>
                    <a:pt x="2780" y="3068"/>
                    <a:pt x="2769" y="3052"/>
                  </a:cubicBezTo>
                  <a:cubicBezTo>
                    <a:pt x="2769" y="3041"/>
                    <a:pt x="2759" y="3041"/>
                    <a:pt x="2759" y="3036"/>
                  </a:cubicBezTo>
                  <a:lnTo>
                    <a:pt x="2813" y="2982"/>
                  </a:lnTo>
                  <a:close/>
                  <a:moveTo>
                    <a:pt x="1103" y="197"/>
                  </a:moveTo>
                  <a:cubicBezTo>
                    <a:pt x="1146" y="251"/>
                    <a:pt x="1173" y="321"/>
                    <a:pt x="1200" y="380"/>
                  </a:cubicBezTo>
                  <a:cubicBezTo>
                    <a:pt x="1221" y="482"/>
                    <a:pt x="1264" y="579"/>
                    <a:pt x="1296" y="670"/>
                  </a:cubicBezTo>
                  <a:cubicBezTo>
                    <a:pt x="1307" y="713"/>
                    <a:pt x="1329" y="756"/>
                    <a:pt x="1345" y="799"/>
                  </a:cubicBezTo>
                  <a:lnTo>
                    <a:pt x="1388" y="912"/>
                  </a:lnTo>
                  <a:cubicBezTo>
                    <a:pt x="1431" y="1020"/>
                    <a:pt x="1468" y="1127"/>
                    <a:pt x="1517" y="1235"/>
                  </a:cubicBezTo>
                  <a:cubicBezTo>
                    <a:pt x="1538" y="1283"/>
                    <a:pt x="1565" y="1337"/>
                    <a:pt x="1614" y="1390"/>
                  </a:cubicBezTo>
                  <a:cubicBezTo>
                    <a:pt x="1639" y="1426"/>
                    <a:pt x="1669" y="1446"/>
                    <a:pt x="1702" y="1446"/>
                  </a:cubicBezTo>
                  <a:cubicBezTo>
                    <a:pt x="1725" y="1446"/>
                    <a:pt x="1749" y="1437"/>
                    <a:pt x="1775" y="1417"/>
                  </a:cubicBezTo>
                  <a:cubicBezTo>
                    <a:pt x="1829" y="1380"/>
                    <a:pt x="1882" y="1342"/>
                    <a:pt x="1925" y="1294"/>
                  </a:cubicBezTo>
                  <a:cubicBezTo>
                    <a:pt x="2076" y="1143"/>
                    <a:pt x="2216" y="987"/>
                    <a:pt x="2366" y="826"/>
                  </a:cubicBezTo>
                  <a:lnTo>
                    <a:pt x="2485" y="692"/>
                  </a:lnTo>
                  <a:cubicBezTo>
                    <a:pt x="2511" y="659"/>
                    <a:pt x="2544" y="622"/>
                    <a:pt x="2571" y="595"/>
                  </a:cubicBezTo>
                  <a:cubicBezTo>
                    <a:pt x="2614" y="546"/>
                    <a:pt x="2662" y="503"/>
                    <a:pt x="2700" y="455"/>
                  </a:cubicBezTo>
                  <a:cubicBezTo>
                    <a:pt x="2721" y="433"/>
                    <a:pt x="2743" y="423"/>
                    <a:pt x="2759" y="401"/>
                  </a:cubicBezTo>
                  <a:lnTo>
                    <a:pt x="2775" y="390"/>
                  </a:lnTo>
                  <a:cubicBezTo>
                    <a:pt x="2861" y="433"/>
                    <a:pt x="2920" y="503"/>
                    <a:pt x="2985" y="573"/>
                  </a:cubicBezTo>
                  <a:cubicBezTo>
                    <a:pt x="2963" y="638"/>
                    <a:pt x="2920" y="681"/>
                    <a:pt x="2882" y="729"/>
                  </a:cubicBezTo>
                  <a:lnTo>
                    <a:pt x="2877" y="745"/>
                  </a:lnTo>
                  <a:cubicBezTo>
                    <a:pt x="2646" y="998"/>
                    <a:pt x="2399" y="1235"/>
                    <a:pt x="2167" y="1455"/>
                  </a:cubicBezTo>
                  <a:lnTo>
                    <a:pt x="2135" y="1487"/>
                  </a:lnTo>
                  <a:lnTo>
                    <a:pt x="2054" y="1573"/>
                  </a:lnTo>
                  <a:cubicBezTo>
                    <a:pt x="1995" y="1632"/>
                    <a:pt x="1979" y="1708"/>
                    <a:pt x="2017" y="1778"/>
                  </a:cubicBezTo>
                  <a:cubicBezTo>
                    <a:pt x="2054" y="1858"/>
                    <a:pt x="2087" y="1928"/>
                    <a:pt x="2130" y="1982"/>
                  </a:cubicBezTo>
                  <a:cubicBezTo>
                    <a:pt x="2205" y="2089"/>
                    <a:pt x="2275" y="2197"/>
                    <a:pt x="2350" y="2299"/>
                  </a:cubicBezTo>
                  <a:cubicBezTo>
                    <a:pt x="2404" y="2380"/>
                    <a:pt x="2463" y="2460"/>
                    <a:pt x="2517" y="2541"/>
                  </a:cubicBezTo>
                  <a:cubicBezTo>
                    <a:pt x="2565" y="2606"/>
                    <a:pt x="2608" y="2675"/>
                    <a:pt x="2651" y="2740"/>
                  </a:cubicBezTo>
                  <a:lnTo>
                    <a:pt x="2700" y="2815"/>
                  </a:lnTo>
                  <a:cubicBezTo>
                    <a:pt x="2624" y="2917"/>
                    <a:pt x="2528" y="3014"/>
                    <a:pt x="2425" y="3079"/>
                  </a:cubicBezTo>
                  <a:cubicBezTo>
                    <a:pt x="2356" y="3009"/>
                    <a:pt x="2296" y="2928"/>
                    <a:pt x="2237" y="2815"/>
                  </a:cubicBezTo>
                  <a:cubicBezTo>
                    <a:pt x="2194" y="2735"/>
                    <a:pt x="2151" y="2654"/>
                    <a:pt x="2108" y="2573"/>
                  </a:cubicBezTo>
                  <a:cubicBezTo>
                    <a:pt x="2054" y="2466"/>
                    <a:pt x="1995" y="2358"/>
                    <a:pt x="1942" y="2256"/>
                  </a:cubicBezTo>
                  <a:cubicBezTo>
                    <a:pt x="1909" y="2192"/>
                    <a:pt x="1861" y="2122"/>
                    <a:pt x="1807" y="2046"/>
                  </a:cubicBezTo>
                  <a:cubicBezTo>
                    <a:pt x="1775" y="2003"/>
                    <a:pt x="1726" y="1976"/>
                    <a:pt x="1667" y="1966"/>
                  </a:cubicBezTo>
                  <a:cubicBezTo>
                    <a:pt x="1661" y="1965"/>
                    <a:pt x="1654" y="1965"/>
                    <a:pt x="1648" y="1965"/>
                  </a:cubicBezTo>
                  <a:cubicBezTo>
                    <a:pt x="1591" y="1965"/>
                    <a:pt x="1539" y="1985"/>
                    <a:pt x="1495" y="2014"/>
                  </a:cubicBezTo>
                  <a:cubicBezTo>
                    <a:pt x="1468" y="2036"/>
                    <a:pt x="1452" y="2063"/>
                    <a:pt x="1436" y="2073"/>
                  </a:cubicBezTo>
                  <a:cubicBezTo>
                    <a:pt x="1372" y="2154"/>
                    <a:pt x="1307" y="2229"/>
                    <a:pt x="1243" y="2310"/>
                  </a:cubicBezTo>
                  <a:cubicBezTo>
                    <a:pt x="1130" y="2444"/>
                    <a:pt x="1006" y="2584"/>
                    <a:pt x="899" y="2735"/>
                  </a:cubicBezTo>
                  <a:cubicBezTo>
                    <a:pt x="823" y="2831"/>
                    <a:pt x="737" y="2933"/>
                    <a:pt x="657" y="3036"/>
                  </a:cubicBezTo>
                  <a:cubicBezTo>
                    <a:pt x="624" y="3079"/>
                    <a:pt x="592" y="3116"/>
                    <a:pt x="549" y="3154"/>
                  </a:cubicBezTo>
                  <a:lnTo>
                    <a:pt x="528" y="3175"/>
                  </a:lnTo>
                  <a:cubicBezTo>
                    <a:pt x="442" y="3111"/>
                    <a:pt x="377" y="3030"/>
                    <a:pt x="307" y="2950"/>
                  </a:cubicBezTo>
                  <a:lnTo>
                    <a:pt x="275" y="2907"/>
                  </a:lnTo>
                  <a:cubicBezTo>
                    <a:pt x="270" y="2896"/>
                    <a:pt x="259" y="2880"/>
                    <a:pt x="275" y="2874"/>
                  </a:cubicBezTo>
                  <a:lnTo>
                    <a:pt x="280" y="2858"/>
                  </a:lnTo>
                  <a:cubicBezTo>
                    <a:pt x="307" y="2821"/>
                    <a:pt x="329" y="2778"/>
                    <a:pt x="361" y="2745"/>
                  </a:cubicBezTo>
                  <a:cubicBezTo>
                    <a:pt x="657" y="2412"/>
                    <a:pt x="888" y="2154"/>
                    <a:pt x="1103" y="1912"/>
                  </a:cubicBezTo>
                  <a:cubicBezTo>
                    <a:pt x="1237" y="1767"/>
                    <a:pt x="1248" y="1745"/>
                    <a:pt x="1302" y="1611"/>
                  </a:cubicBezTo>
                  <a:lnTo>
                    <a:pt x="1307" y="1589"/>
                  </a:lnTo>
                  <a:lnTo>
                    <a:pt x="1296" y="1579"/>
                  </a:lnTo>
                  <a:cubicBezTo>
                    <a:pt x="1264" y="1541"/>
                    <a:pt x="1243" y="1498"/>
                    <a:pt x="1237" y="1450"/>
                  </a:cubicBezTo>
                  <a:cubicBezTo>
                    <a:pt x="1210" y="1283"/>
                    <a:pt x="1167" y="1084"/>
                    <a:pt x="1119" y="896"/>
                  </a:cubicBezTo>
                  <a:cubicBezTo>
                    <a:pt x="1092" y="804"/>
                    <a:pt x="1060" y="718"/>
                    <a:pt x="1028" y="627"/>
                  </a:cubicBezTo>
                  <a:cubicBezTo>
                    <a:pt x="1022" y="600"/>
                    <a:pt x="1006" y="584"/>
                    <a:pt x="1001" y="557"/>
                  </a:cubicBezTo>
                  <a:cubicBezTo>
                    <a:pt x="979" y="493"/>
                    <a:pt x="952" y="433"/>
                    <a:pt x="925" y="374"/>
                  </a:cubicBezTo>
                  <a:cubicBezTo>
                    <a:pt x="920" y="353"/>
                    <a:pt x="904" y="331"/>
                    <a:pt x="899" y="315"/>
                  </a:cubicBezTo>
                  <a:cubicBezTo>
                    <a:pt x="968" y="267"/>
                    <a:pt x="1033" y="235"/>
                    <a:pt x="1103" y="197"/>
                  </a:cubicBezTo>
                  <a:close/>
                  <a:moveTo>
                    <a:pt x="834" y="3149"/>
                  </a:moveTo>
                  <a:lnTo>
                    <a:pt x="872" y="3218"/>
                  </a:lnTo>
                  <a:lnTo>
                    <a:pt x="823" y="3272"/>
                  </a:lnTo>
                  <a:lnTo>
                    <a:pt x="791" y="3197"/>
                  </a:lnTo>
                  <a:cubicBezTo>
                    <a:pt x="796" y="3186"/>
                    <a:pt x="813" y="3170"/>
                    <a:pt x="818" y="3165"/>
                  </a:cubicBezTo>
                  <a:cubicBezTo>
                    <a:pt x="818" y="3159"/>
                    <a:pt x="823" y="3159"/>
                    <a:pt x="834" y="3149"/>
                  </a:cubicBezTo>
                  <a:close/>
                  <a:moveTo>
                    <a:pt x="2651" y="3138"/>
                  </a:moveTo>
                  <a:lnTo>
                    <a:pt x="2667" y="3149"/>
                  </a:lnTo>
                  <a:cubicBezTo>
                    <a:pt x="2694" y="3186"/>
                    <a:pt x="2721" y="3213"/>
                    <a:pt x="2743" y="3245"/>
                  </a:cubicBezTo>
                  <a:lnTo>
                    <a:pt x="2743" y="3267"/>
                  </a:lnTo>
                  <a:lnTo>
                    <a:pt x="2689" y="3294"/>
                  </a:lnTo>
                  <a:cubicBezTo>
                    <a:pt x="2667" y="3251"/>
                    <a:pt x="2646" y="3202"/>
                    <a:pt x="2624" y="3149"/>
                  </a:cubicBezTo>
                  <a:lnTo>
                    <a:pt x="2651" y="3138"/>
                  </a:lnTo>
                  <a:close/>
                  <a:moveTo>
                    <a:pt x="2554" y="3304"/>
                  </a:moveTo>
                  <a:cubicBezTo>
                    <a:pt x="2565" y="3321"/>
                    <a:pt x="2571" y="3337"/>
                    <a:pt x="2587" y="3353"/>
                  </a:cubicBezTo>
                  <a:lnTo>
                    <a:pt x="2597" y="3374"/>
                  </a:lnTo>
                  <a:lnTo>
                    <a:pt x="2592" y="3385"/>
                  </a:lnTo>
                  <a:cubicBezTo>
                    <a:pt x="2571" y="3353"/>
                    <a:pt x="2560" y="3326"/>
                    <a:pt x="2554" y="3304"/>
                  </a:cubicBezTo>
                  <a:close/>
                  <a:moveTo>
                    <a:pt x="673" y="3321"/>
                  </a:moveTo>
                  <a:cubicBezTo>
                    <a:pt x="689" y="3331"/>
                    <a:pt x="705" y="3353"/>
                    <a:pt x="716" y="3380"/>
                  </a:cubicBezTo>
                  <a:lnTo>
                    <a:pt x="683" y="3412"/>
                  </a:lnTo>
                  <a:cubicBezTo>
                    <a:pt x="673" y="3390"/>
                    <a:pt x="657" y="3369"/>
                    <a:pt x="651" y="3337"/>
                  </a:cubicBezTo>
                  <a:lnTo>
                    <a:pt x="673" y="3321"/>
                  </a:lnTo>
                  <a:close/>
                  <a:moveTo>
                    <a:pt x="1232" y="1"/>
                  </a:moveTo>
                  <a:cubicBezTo>
                    <a:pt x="1216" y="1"/>
                    <a:pt x="1199" y="3"/>
                    <a:pt x="1183" y="9"/>
                  </a:cubicBezTo>
                  <a:cubicBezTo>
                    <a:pt x="1114" y="30"/>
                    <a:pt x="1060" y="57"/>
                    <a:pt x="1011" y="84"/>
                  </a:cubicBezTo>
                  <a:cubicBezTo>
                    <a:pt x="952" y="122"/>
                    <a:pt x="899" y="154"/>
                    <a:pt x="845" y="186"/>
                  </a:cubicBezTo>
                  <a:cubicBezTo>
                    <a:pt x="818" y="202"/>
                    <a:pt x="796" y="218"/>
                    <a:pt x="770" y="235"/>
                  </a:cubicBezTo>
                  <a:cubicBezTo>
                    <a:pt x="646" y="315"/>
                    <a:pt x="624" y="347"/>
                    <a:pt x="657" y="498"/>
                  </a:cubicBezTo>
                  <a:cubicBezTo>
                    <a:pt x="657" y="503"/>
                    <a:pt x="657" y="509"/>
                    <a:pt x="662" y="514"/>
                  </a:cubicBezTo>
                  <a:lnTo>
                    <a:pt x="662" y="525"/>
                  </a:lnTo>
                  <a:cubicBezTo>
                    <a:pt x="726" y="751"/>
                    <a:pt x="791" y="971"/>
                    <a:pt x="877" y="1175"/>
                  </a:cubicBezTo>
                  <a:cubicBezTo>
                    <a:pt x="925" y="1283"/>
                    <a:pt x="958" y="1390"/>
                    <a:pt x="1006" y="1503"/>
                  </a:cubicBezTo>
                  <a:cubicBezTo>
                    <a:pt x="1022" y="1552"/>
                    <a:pt x="1038" y="1589"/>
                    <a:pt x="1054" y="1638"/>
                  </a:cubicBezTo>
                  <a:lnTo>
                    <a:pt x="1011" y="1692"/>
                  </a:lnTo>
                  <a:cubicBezTo>
                    <a:pt x="974" y="1740"/>
                    <a:pt x="931" y="1794"/>
                    <a:pt x="888" y="1842"/>
                  </a:cubicBezTo>
                  <a:cubicBezTo>
                    <a:pt x="807" y="1933"/>
                    <a:pt x="716" y="2025"/>
                    <a:pt x="635" y="2122"/>
                  </a:cubicBezTo>
                  <a:cubicBezTo>
                    <a:pt x="538" y="2229"/>
                    <a:pt x="442" y="2342"/>
                    <a:pt x="339" y="2450"/>
                  </a:cubicBezTo>
                  <a:cubicBezTo>
                    <a:pt x="270" y="2541"/>
                    <a:pt x="189" y="2632"/>
                    <a:pt x="97" y="2740"/>
                  </a:cubicBezTo>
                  <a:cubicBezTo>
                    <a:pt x="65" y="2783"/>
                    <a:pt x="44" y="2821"/>
                    <a:pt x="28" y="2858"/>
                  </a:cubicBezTo>
                  <a:cubicBezTo>
                    <a:pt x="1" y="2907"/>
                    <a:pt x="6" y="2966"/>
                    <a:pt x="38" y="3009"/>
                  </a:cubicBezTo>
                  <a:cubicBezTo>
                    <a:pt x="135" y="3122"/>
                    <a:pt x="248" y="3235"/>
                    <a:pt x="382" y="3358"/>
                  </a:cubicBezTo>
                  <a:cubicBezTo>
                    <a:pt x="393" y="3364"/>
                    <a:pt x="409" y="3380"/>
                    <a:pt x="420" y="3380"/>
                  </a:cubicBezTo>
                  <a:cubicBezTo>
                    <a:pt x="463" y="3380"/>
                    <a:pt x="485" y="3412"/>
                    <a:pt x="517" y="3460"/>
                  </a:cubicBezTo>
                  <a:cubicBezTo>
                    <a:pt x="522" y="3471"/>
                    <a:pt x="538" y="3487"/>
                    <a:pt x="544" y="3493"/>
                  </a:cubicBezTo>
                  <a:cubicBezTo>
                    <a:pt x="549" y="3498"/>
                    <a:pt x="554" y="3514"/>
                    <a:pt x="565" y="3519"/>
                  </a:cubicBezTo>
                  <a:cubicBezTo>
                    <a:pt x="571" y="3536"/>
                    <a:pt x="576" y="3546"/>
                    <a:pt x="592" y="3562"/>
                  </a:cubicBezTo>
                  <a:lnTo>
                    <a:pt x="619" y="3606"/>
                  </a:lnTo>
                  <a:lnTo>
                    <a:pt x="646" y="3595"/>
                  </a:lnTo>
                  <a:cubicBezTo>
                    <a:pt x="726" y="3552"/>
                    <a:pt x="786" y="3493"/>
                    <a:pt x="839" y="3439"/>
                  </a:cubicBezTo>
                  <a:lnTo>
                    <a:pt x="850" y="3428"/>
                  </a:lnTo>
                  <a:cubicBezTo>
                    <a:pt x="952" y="3321"/>
                    <a:pt x="1054" y="3202"/>
                    <a:pt x="1157" y="3095"/>
                  </a:cubicBezTo>
                  <a:cubicBezTo>
                    <a:pt x="1200" y="3052"/>
                    <a:pt x="1243" y="2998"/>
                    <a:pt x="1291" y="2950"/>
                  </a:cubicBezTo>
                  <a:lnTo>
                    <a:pt x="1302" y="2933"/>
                  </a:lnTo>
                  <a:cubicBezTo>
                    <a:pt x="1323" y="2907"/>
                    <a:pt x="1334" y="2896"/>
                    <a:pt x="1361" y="2896"/>
                  </a:cubicBezTo>
                  <a:cubicBezTo>
                    <a:pt x="1382" y="2896"/>
                    <a:pt x="1404" y="2874"/>
                    <a:pt x="1404" y="2869"/>
                  </a:cubicBezTo>
                  <a:cubicBezTo>
                    <a:pt x="1409" y="2853"/>
                    <a:pt x="1415" y="2842"/>
                    <a:pt x="1415" y="2831"/>
                  </a:cubicBezTo>
                  <a:cubicBezTo>
                    <a:pt x="1415" y="2815"/>
                    <a:pt x="1425" y="2799"/>
                    <a:pt x="1442" y="2783"/>
                  </a:cubicBezTo>
                  <a:cubicBezTo>
                    <a:pt x="1458" y="2767"/>
                    <a:pt x="1463" y="2761"/>
                    <a:pt x="1468" y="2745"/>
                  </a:cubicBezTo>
                  <a:lnTo>
                    <a:pt x="1517" y="2697"/>
                  </a:lnTo>
                  <a:cubicBezTo>
                    <a:pt x="1544" y="2681"/>
                    <a:pt x="1571" y="2654"/>
                    <a:pt x="1592" y="2611"/>
                  </a:cubicBezTo>
                  <a:cubicBezTo>
                    <a:pt x="1603" y="2579"/>
                    <a:pt x="1630" y="2552"/>
                    <a:pt x="1657" y="2525"/>
                  </a:cubicBezTo>
                  <a:cubicBezTo>
                    <a:pt x="1673" y="2514"/>
                    <a:pt x="1678" y="2498"/>
                    <a:pt x="1694" y="2487"/>
                  </a:cubicBezTo>
                  <a:lnTo>
                    <a:pt x="1721" y="2460"/>
                  </a:lnTo>
                  <a:lnTo>
                    <a:pt x="1726" y="2466"/>
                  </a:lnTo>
                  <a:cubicBezTo>
                    <a:pt x="1737" y="2493"/>
                    <a:pt x="1753" y="2519"/>
                    <a:pt x="1775" y="2546"/>
                  </a:cubicBezTo>
                  <a:lnTo>
                    <a:pt x="1834" y="2665"/>
                  </a:lnTo>
                  <a:cubicBezTo>
                    <a:pt x="1866" y="2740"/>
                    <a:pt x="1909" y="2810"/>
                    <a:pt x="1947" y="2880"/>
                  </a:cubicBezTo>
                  <a:cubicBezTo>
                    <a:pt x="1995" y="2971"/>
                    <a:pt x="2049" y="3041"/>
                    <a:pt x="2087" y="3111"/>
                  </a:cubicBezTo>
                  <a:cubicBezTo>
                    <a:pt x="2130" y="3170"/>
                    <a:pt x="2189" y="3245"/>
                    <a:pt x="2275" y="3278"/>
                  </a:cubicBezTo>
                  <a:lnTo>
                    <a:pt x="2286" y="3299"/>
                  </a:lnTo>
                  <a:cubicBezTo>
                    <a:pt x="2296" y="3321"/>
                    <a:pt x="2302" y="3337"/>
                    <a:pt x="2318" y="3358"/>
                  </a:cubicBezTo>
                  <a:cubicBezTo>
                    <a:pt x="2329" y="3385"/>
                    <a:pt x="2350" y="3412"/>
                    <a:pt x="2372" y="3439"/>
                  </a:cubicBezTo>
                  <a:cubicBezTo>
                    <a:pt x="2399" y="3471"/>
                    <a:pt x="2425" y="3498"/>
                    <a:pt x="2447" y="3519"/>
                  </a:cubicBezTo>
                  <a:cubicBezTo>
                    <a:pt x="2466" y="3539"/>
                    <a:pt x="2487" y="3547"/>
                    <a:pt x="2508" y="3547"/>
                  </a:cubicBezTo>
                  <a:cubicBezTo>
                    <a:pt x="2534" y="3547"/>
                    <a:pt x="2560" y="3535"/>
                    <a:pt x="2587" y="3514"/>
                  </a:cubicBezTo>
                  <a:cubicBezTo>
                    <a:pt x="2597" y="3498"/>
                    <a:pt x="2608" y="3482"/>
                    <a:pt x="2614" y="3466"/>
                  </a:cubicBezTo>
                  <a:lnTo>
                    <a:pt x="2614" y="3460"/>
                  </a:lnTo>
                  <a:cubicBezTo>
                    <a:pt x="2678" y="3433"/>
                    <a:pt x="2732" y="3385"/>
                    <a:pt x="2780" y="3321"/>
                  </a:cubicBezTo>
                  <a:cubicBezTo>
                    <a:pt x="2856" y="3278"/>
                    <a:pt x="2909" y="3218"/>
                    <a:pt x="2963" y="3165"/>
                  </a:cubicBezTo>
                  <a:lnTo>
                    <a:pt x="3022" y="3106"/>
                  </a:lnTo>
                  <a:cubicBezTo>
                    <a:pt x="3065" y="3084"/>
                    <a:pt x="3092" y="3057"/>
                    <a:pt x="3103" y="3025"/>
                  </a:cubicBezTo>
                  <a:cubicBezTo>
                    <a:pt x="3119" y="2987"/>
                    <a:pt x="3097" y="2955"/>
                    <a:pt x="3081" y="2923"/>
                  </a:cubicBezTo>
                  <a:cubicBezTo>
                    <a:pt x="3049" y="2864"/>
                    <a:pt x="3011" y="2810"/>
                    <a:pt x="2974" y="2756"/>
                  </a:cubicBezTo>
                  <a:lnTo>
                    <a:pt x="2942" y="2708"/>
                  </a:lnTo>
                  <a:cubicBezTo>
                    <a:pt x="2931" y="2686"/>
                    <a:pt x="2915" y="2665"/>
                    <a:pt x="2904" y="2654"/>
                  </a:cubicBezTo>
                  <a:cubicBezTo>
                    <a:pt x="2888" y="2638"/>
                    <a:pt x="2877" y="2622"/>
                    <a:pt x="2861" y="2606"/>
                  </a:cubicBezTo>
                  <a:cubicBezTo>
                    <a:pt x="2850" y="2584"/>
                    <a:pt x="2834" y="2563"/>
                    <a:pt x="2823" y="2541"/>
                  </a:cubicBezTo>
                  <a:cubicBezTo>
                    <a:pt x="2802" y="2514"/>
                    <a:pt x="2786" y="2487"/>
                    <a:pt x="2769" y="2455"/>
                  </a:cubicBezTo>
                  <a:cubicBezTo>
                    <a:pt x="2705" y="2374"/>
                    <a:pt x="2646" y="2288"/>
                    <a:pt x="2587" y="2208"/>
                  </a:cubicBezTo>
                  <a:cubicBezTo>
                    <a:pt x="2538" y="2143"/>
                    <a:pt x="2490" y="2079"/>
                    <a:pt x="2436" y="2014"/>
                  </a:cubicBezTo>
                  <a:lnTo>
                    <a:pt x="2420" y="1993"/>
                  </a:lnTo>
                  <a:cubicBezTo>
                    <a:pt x="2382" y="1955"/>
                    <a:pt x="2356" y="1912"/>
                    <a:pt x="2339" y="1874"/>
                  </a:cubicBezTo>
                  <a:lnTo>
                    <a:pt x="2458" y="1751"/>
                  </a:lnTo>
                  <a:cubicBezTo>
                    <a:pt x="2538" y="1670"/>
                    <a:pt x="2619" y="1600"/>
                    <a:pt x="2700" y="1520"/>
                  </a:cubicBezTo>
                  <a:cubicBezTo>
                    <a:pt x="2877" y="1342"/>
                    <a:pt x="3054" y="1154"/>
                    <a:pt x="3259" y="955"/>
                  </a:cubicBezTo>
                  <a:lnTo>
                    <a:pt x="3269" y="939"/>
                  </a:lnTo>
                  <a:cubicBezTo>
                    <a:pt x="3307" y="912"/>
                    <a:pt x="3339" y="874"/>
                    <a:pt x="3345" y="810"/>
                  </a:cubicBezTo>
                  <a:lnTo>
                    <a:pt x="3345" y="799"/>
                  </a:lnTo>
                  <a:lnTo>
                    <a:pt x="3312" y="767"/>
                  </a:lnTo>
                  <a:cubicBezTo>
                    <a:pt x="3318" y="729"/>
                    <a:pt x="3296" y="713"/>
                    <a:pt x="3286" y="686"/>
                  </a:cubicBezTo>
                  <a:lnTo>
                    <a:pt x="3269" y="670"/>
                  </a:lnTo>
                  <a:cubicBezTo>
                    <a:pt x="3259" y="659"/>
                    <a:pt x="3243" y="643"/>
                    <a:pt x="3237" y="632"/>
                  </a:cubicBezTo>
                  <a:cubicBezTo>
                    <a:pt x="3151" y="450"/>
                    <a:pt x="2990" y="347"/>
                    <a:pt x="2861" y="288"/>
                  </a:cubicBezTo>
                  <a:cubicBezTo>
                    <a:pt x="2823" y="267"/>
                    <a:pt x="2775" y="261"/>
                    <a:pt x="2726" y="245"/>
                  </a:cubicBezTo>
                  <a:cubicBezTo>
                    <a:pt x="2715" y="243"/>
                    <a:pt x="2704" y="243"/>
                    <a:pt x="2694" y="243"/>
                  </a:cubicBezTo>
                  <a:cubicBezTo>
                    <a:pt x="2643" y="243"/>
                    <a:pt x="2600" y="263"/>
                    <a:pt x="2560" y="294"/>
                  </a:cubicBezTo>
                  <a:lnTo>
                    <a:pt x="2554" y="299"/>
                  </a:lnTo>
                  <a:cubicBezTo>
                    <a:pt x="2517" y="337"/>
                    <a:pt x="2485" y="369"/>
                    <a:pt x="2458" y="401"/>
                  </a:cubicBezTo>
                  <a:lnTo>
                    <a:pt x="2151" y="745"/>
                  </a:lnTo>
                  <a:cubicBezTo>
                    <a:pt x="2033" y="874"/>
                    <a:pt x="1920" y="993"/>
                    <a:pt x="1807" y="1122"/>
                  </a:cubicBezTo>
                  <a:cubicBezTo>
                    <a:pt x="1791" y="1143"/>
                    <a:pt x="1775" y="1154"/>
                    <a:pt x="1753" y="1175"/>
                  </a:cubicBezTo>
                  <a:cubicBezTo>
                    <a:pt x="1748" y="1159"/>
                    <a:pt x="1737" y="1143"/>
                    <a:pt x="1737" y="1127"/>
                  </a:cubicBezTo>
                  <a:cubicBezTo>
                    <a:pt x="1721" y="1052"/>
                    <a:pt x="1700" y="976"/>
                    <a:pt x="1678" y="912"/>
                  </a:cubicBezTo>
                  <a:lnTo>
                    <a:pt x="1651" y="815"/>
                  </a:lnTo>
                  <a:cubicBezTo>
                    <a:pt x="1592" y="611"/>
                    <a:pt x="1533" y="433"/>
                    <a:pt x="1463" y="278"/>
                  </a:cubicBezTo>
                  <a:cubicBezTo>
                    <a:pt x="1431" y="213"/>
                    <a:pt x="1399" y="143"/>
                    <a:pt x="1356" y="79"/>
                  </a:cubicBezTo>
                  <a:cubicBezTo>
                    <a:pt x="1327" y="26"/>
                    <a:pt x="1280" y="1"/>
                    <a:pt x="1232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9" name="Google Shape;379;p9"/>
            <p:cNvGrpSpPr/>
            <p:nvPr/>
          </p:nvGrpSpPr>
          <p:grpSpPr>
            <a:xfrm>
              <a:off x="341900" y="3210959"/>
              <a:ext cx="816204" cy="579822"/>
              <a:chOff x="5996900" y="1046584"/>
              <a:chExt cx="816204" cy="579822"/>
            </a:xfrm>
          </p:grpSpPr>
          <p:sp>
            <p:nvSpPr>
              <p:cNvPr id="380" name="Google Shape;380;p9"/>
              <p:cNvSpPr/>
              <p:nvPr/>
            </p:nvSpPr>
            <p:spPr>
              <a:xfrm>
                <a:off x="6035288" y="1369629"/>
                <a:ext cx="14007" cy="45649"/>
              </a:xfrm>
              <a:custGeom>
                <a:avLst/>
                <a:gdLst/>
                <a:ahLst/>
                <a:cxnLst/>
                <a:rect l="l" t="t" r="r" b="b"/>
                <a:pathLst>
                  <a:path w="216" h="704" extrusionOk="0">
                    <a:moveTo>
                      <a:pt x="100" y="0"/>
                    </a:moveTo>
                    <a:cubicBezTo>
                      <a:pt x="77" y="0"/>
                      <a:pt x="56" y="13"/>
                      <a:pt x="54" y="41"/>
                    </a:cubicBezTo>
                    <a:cubicBezTo>
                      <a:pt x="32" y="165"/>
                      <a:pt x="27" y="278"/>
                      <a:pt x="22" y="396"/>
                    </a:cubicBezTo>
                    <a:cubicBezTo>
                      <a:pt x="22" y="498"/>
                      <a:pt x="0" y="617"/>
                      <a:pt x="75" y="687"/>
                    </a:cubicBezTo>
                    <a:cubicBezTo>
                      <a:pt x="87" y="698"/>
                      <a:pt x="101" y="704"/>
                      <a:pt x="114" y="704"/>
                    </a:cubicBezTo>
                    <a:cubicBezTo>
                      <a:pt x="132" y="704"/>
                      <a:pt x="149" y="694"/>
                      <a:pt x="162" y="676"/>
                    </a:cubicBezTo>
                    <a:cubicBezTo>
                      <a:pt x="215" y="595"/>
                      <a:pt x="183" y="488"/>
                      <a:pt x="183" y="391"/>
                    </a:cubicBezTo>
                    <a:cubicBezTo>
                      <a:pt x="178" y="283"/>
                      <a:pt x="167" y="170"/>
                      <a:pt x="162" y="57"/>
                    </a:cubicBezTo>
                    <a:cubicBezTo>
                      <a:pt x="162" y="21"/>
                      <a:pt x="129" y="0"/>
                      <a:pt x="100" y="0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" name="Google Shape;381;p9"/>
              <p:cNvSpPr/>
              <p:nvPr/>
            </p:nvSpPr>
            <p:spPr>
              <a:xfrm>
                <a:off x="6046766" y="1355882"/>
                <a:ext cx="53173" cy="59396"/>
              </a:xfrm>
              <a:custGeom>
                <a:avLst/>
                <a:gdLst/>
                <a:ahLst/>
                <a:cxnLst/>
                <a:rect l="l" t="t" r="r" b="b"/>
                <a:pathLst>
                  <a:path w="820" h="916" extrusionOk="0">
                    <a:moveTo>
                      <a:pt x="372" y="150"/>
                    </a:moveTo>
                    <a:cubicBezTo>
                      <a:pt x="400" y="150"/>
                      <a:pt x="440" y="176"/>
                      <a:pt x="474" y="210"/>
                    </a:cubicBezTo>
                    <a:cubicBezTo>
                      <a:pt x="581" y="302"/>
                      <a:pt x="576" y="409"/>
                      <a:pt x="538" y="517"/>
                    </a:cubicBezTo>
                    <a:cubicBezTo>
                      <a:pt x="517" y="485"/>
                      <a:pt x="495" y="458"/>
                      <a:pt x="468" y="431"/>
                    </a:cubicBezTo>
                    <a:cubicBezTo>
                      <a:pt x="420" y="377"/>
                      <a:pt x="355" y="307"/>
                      <a:pt x="339" y="226"/>
                    </a:cubicBezTo>
                    <a:cubicBezTo>
                      <a:pt x="332" y="171"/>
                      <a:pt x="347" y="150"/>
                      <a:pt x="372" y="150"/>
                    </a:cubicBezTo>
                    <a:close/>
                    <a:moveTo>
                      <a:pt x="382" y="522"/>
                    </a:moveTo>
                    <a:lnTo>
                      <a:pt x="393" y="538"/>
                    </a:lnTo>
                    <a:cubicBezTo>
                      <a:pt x="486" y="662"/>
                      <a:pt x="440" y="776"/>
                      <a:pt x="300" y="776"/>
                    </a:cubicBezTo>
                    <a:cubicBezTo>
                      <a:pt x="293" y="776"/>
                      <a:pt x="287" y="775"/>
                      <a:pt x="280" y="775"/>
                    </a:cubicBezTo>
                    <a:cubicBezTo>
                      <a:pt x="81" y="759"/>
                      <a:pt x="280" y="576"/>
                      <a:pt x="361" y="544"/>
                    </a:cubicBezTo>
                    <a:lnTo>
                      <a:pt x="382" y="522"/>
                    </a:lnTo>
                    <a:close/>
                    <a:moveTo>
                      <a:pt x="339" y="0"/>
                    </a:moveTo>
                    <a:cubicBezTo>
                      <a:pt x="334" y="0"/>
                      <a:pt x="329" y="0"/>
                      <a:pt x="323" y="1"/>
                    </a:cubicBezTo>
                    <a:cubicBezTo>
                      <a:pt x="140" y="6"/>
                      <a:pt x="178" y="200"/>
                      <a:pt x="226" y="318"/>
                    </a:cubicBezTo>
                    <a:cubicBezTo>
                      <a:pt x="253" y="382"/>
                      <a:pt x="296" y="431"/>
                      <a:pt x="334" y="479"/>
                    </a:cubicBezTo>
                    <a:cubicBezTo>
                      <a:pt x="194" y="495"/>
                      <a:pt x="1" y="619"/>
                      <a:pt x="60" y="786"/>
                    </a:cubicBezTo>
                    <a:cubicBezTo>
                      <a:pt x="92" y="878"/>
                      <a:pt x="191" y="915"/>
                      <a:pt x="290" y="915"/>
                    </a:cubicBezTo>
                    <a:cubicBezTo>
                      <a:pt x="359" y="915"/>
                      <a:pt x="427" y="897"/>
                      <a:pt x="474" y="866"/>
                    </a:cubicBezTo>
                    <a:cubicBezTo>
                      <a:pt x="554" y="812"/>
                      <a:pt x="581" y="753"/>
                      <a:pt x="581" y="683"/>
                    </a:cubicBezTo>
                    <a:cubicBezTo>
                      <a:pt x="819" y="472"/>
                      <a:pt x="657" y="0"/>
                      <a:pt x="339" y="0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" name="Google Shape;382;p9"/>
              <p:cNvSpPr/>
              <p:nvPr/>
            </p:nvSpPr>
            <p:spPr>
              <a:xfrm>
                <a:off x="6093130" y="1362950"/>
                <a:ext cx="46105" cy="56089"/>
              </a:xfrm>
              <a:custGeom>
                <a:avLst/>
                <a:gdLst/>
                <a:ahLst/>
                <a:cxnLst/>
                <a:rect l="l" t="t" r="r" b="b"/>
                <a:pathLst>
                  <a:path w="711" h="865" extrusionOk="0">
                    <a:moveTo>
                      <a:pt x="302" y="0"/>
                    </a:moveTo>
                    <a:cubicBezTo>
                      <a:pt x="282" y="0"/>
                      <a:pt x="263" y="3"/>
                      <a:pt x="243" y="10"/>
                    </a:cubicBezTo>
                    <a:cubicBezTo>
                      <a:pt x="200" y="26"/>
                      <a:pt x="200" y="80"/>
                      <a:pt x="232" y="107"/>
                    </a:cubicBezTo>
                    <a:cubicBezTo>
                      <a:pt x="323" y="171"/>
                      <a:pt x="420" y="198"/>
                      <a:pt x="479" y="316"/>
                    </a:cubicBezTo>
                    <a:cubicBezTo>
                      <a:pt x="538" y="429"/>
                      <a:pt x="560" y="601"/>
                      <a:pt x="447" y="687"/>
                    </a:cubicBezTo>
                    <a:cubicBezTo>
                      <a:pt x="415" y="713"/>
                      <a:pt x="377" y="726"/>
                      <a:pt x="340" y="726"/>
                    </a:cubicBezTo>
                    <a:cubicBezTo>
                      <a:pt x="276" y="726"/>
                      <a:pt x="217" y="689"/>
                      <a:pt x="200" y="617"/>
                    </a:cubicBezTo>
                    <a:cubicBezTo>
                      <a:pt x="162" y="478"/>
                      <a:pt x="205" y="306"/>
                      <a:pt x="264" y="182"/>
                    </a:cubicBezTo>
                    <a:cubicBezTo>
                      <a:pt x="279" y="148"/>
                      <a:pt x="249" y="114"/>
                      <a:pt x="220" y="114"/>
                    </a:cubicBezTo>
                    <a:cubicBezTo>
                      <a:pt x="208" y="114"/>
                      <a:pt x="197" y="119"/>
                      <a:pt x="189" y="134"/>
                    </a:cubicBezTo>
                    <a:cubicBezTo>
                      <a:pt x="92" y="295"/>
                      <a:pt x="1" y="553"/>
                      <a:pt x="103" y="736"/>
                    </a:cubicBezTo>
                    <a:cubicBezTo>
                      <a:pt x="153" y="823"/>
                      <a:pt x="246" y="864"/>
                      <a:pt x="341" y="864"/>
                    </a:cubicBezTo>
                    <a:cubicBezTo>
                      <a:pt x="398" y="864"/>
                      <a:pt x="456" y="850"/>
                      <a:pt x="506" y="822"/>
                    </a:cubicBezTo>
                    <a:cubicBezTo>
                      <a:pt x="683" y="730"/>
                      <a:pt x="710" y="510"/>
                      <a:pt x="646" y="333"/>
                    </a:cubicBezTo>
                    <a:cubicBezTo>
                      <a:pt x="598" y="198"/>
                      <a:pt x="461" y="0"/>
                      <a:pt x="302" y="0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" name="Google Shape;383;p9"/>
              <p:cNvSpPr/>
              <p:nvPr/>
            </p:nvSpPr>
            <p:spPr>
              <a:xfrm>
                <a:off x="5996900" y="1046584"/>
                <a:ext cx="816204" cy="403061"/>
              </a:xfrm>
              <a:custGeom>
                <a:avLst/>
                <a:gdLst/>
                <a:ahLst/>
                <a:cxnLst/>
                <a:rect l="l" t="t" r="r" b="b"/>
                <a:pathLst>
                  <a:path w="12587" h="6216" extrusionOk="0">
                    <a:moveTo>
                      <a:pt x="6059" y="215"/>
                    </a:moveTo>
                    <a:cubicBezTo>
                      <a:pt x="6098" y="215"/>
                      <a:pt x="6138" y="216"/>
                      <a:pt x="6178" y="217"/>
                    </a:cubicBezTo>
                    <a:cubicBezTo>
                      <a:pt x="6442" y="228"/>
                      <a:pt x="6694" y="260"/>
                      <a:pt x="6952" y="308"/>
                    </a:cubicBezTo>
                    <a:lnTo>
                      <a:pt x="6909" y="448"/>
                    </a:lnTo>
                    <a:cubicBezTo>
                      <a:pt x="6888" y="523"/>
                      <a:pt x="6856" y="593"/>
                      <a:pt x="6872" y="669"/>
                    </a:cubicBezTo>
                    <a:cubicBezTo>
                      <a:pt x="6875" y="689"/>
                      <a:pt x="6897" y="704"/>
                      <a:pt x="6916" y="704"/>
                    </a:cubicBezTo>
                    <a:cubicBezTo>
                      <a:pt x="6926" y="704"/>
                      <a:pt x="6936" y="699"/>
                      <a:pt x="6942" y="690"/>
                    </a:cubicBezTo>
                    <a:cubicBezTo>
                      <a:pt x="6990" y="631"/>
                      <a:pt x="6995" y="550"/>
                      <a:pt x="7017" y="475"/>
                    </a:cubicBezTo>
                    <a:cubicBezTo>
                      <a:pt x="7022" y="427"/>
                      <a:pt x="7038" y="373"/>
                      <a:pt x="7044" y="324"/>
                    </a:cubicBezTo>
                    <a:cubicBezTo>
                      <a:pt x="7436" y="405"/>
                      <a:pt x="7818" y="523"/>
                      <a:pt x="8194" y="647"/>
                    </a:cubicBezTo>
                    <a:cubicBezTo>
                      <a:pt x="8307" y="690"/>
                      <a:pt x="8415" y="728"/>
                      <a:pt x="8522" y="771"/>
                    </a:cubicBezTo>
                    <a:cubicBezTo>
                      <a:pt x="8495" y="803"/>
                      <a:pt x="8474" y="846"/>
                      <a:pt x="8468" y="884"/>
                    </a:cubicBezTo>
                    <a:cubicBezTo>
                      <a:pt x="8458" y="943"/>
                      <a:pt x="8463" y="1045"/>
                      <a:pt x="8544" y="1061"/>
                    </a:cubicBezTo>
                    <a:cubicBezTo>
                      <a:pt x="8555" y="1061"/>
                      <a:pt x="8576" y="1061"/>
                      <a:pt x="8581" y="1045"/>
                    </a:cubicBezTo>
                    <a:cubicBezTo>
                      <a:pt x="8603" y="1007"/>
                      <a:pt x="8592" y="964"/>
                      <a:pt x="8598" y="916"/>
                    </a:cubicBezTo>
                    <a:cubicBezTo>
                      <a:pt x="8603" y="878"/>
                      <a:pt x="8624" y="846"/>
                      <a:pt x="8651" y="819"/>
                    </a:cubicBezTo>
                    <a:cubicBezTo>
                      <a:pt x="9087" y="991"/>
                      <a:pt x="9506" y="1195"/>
                      <a:pt x="9893" y="1437"/>
                    </a:cubicBezTo>
                    <a:cubicBezTo>
                      <a:pt x="9845" y="1464"/>
                      <a:pt x="9802" y="1497"/>
                      <a:pt x="9764" y="1534"/>
                    </a:cubicBezTo>
                    <a:cubicBezTo>
                      <a:pt x="9753" y="1550"/>
                      <a:pt x="9748" y="1577"/>
                      <a:pt x="9753" y="1599"/>
                    </a:cubicBezTo>
                    <a:cubicBezTo>
                      <a:pt x="9759" y="1615"/>
                      <a:pt x="9764" y="1626"/>
                      <a:pt x="9780" y="1631"/>
                    </a:cubicBezTo>
                    <a:cubicBezTo>
                      <a:pt x="9793" y="1634"/>
                      <a:pt x="9803" y="1637"/>
                      <a:pt x="9814" y="1637"/>
                    </a:cubicBezTo>
                    <a:cubicBezTo>
                      <a:pt x="9822" y="1637"/>
                      <a:pt x="9830" y="1635"/>
                      <a:pt x="9839" y="1631"/>
                    </a:cubicBezTo>
                    <a:cubicBezTo>
                      <a:pt x="9893" y="1599"/>
                      <a:pt x="9947" y="1550"/>
                      <a:pt x="9990" y="1497"/>
                    </a:cubicBezTo>
                    <a:cubicBezTo>
                      <a:pt x="10425" y="1787"/>
                      <a:pt x="10823" y="2136"/>
                      <a:pt x="11162" y="2572"/>
                    </a:cubicBezTo>
                    <a:cubicBezTo>
                      <a:pt x="11243" y="2679"/>
                      <a:pt x="11323" y="2787"/>
                      <a:pt x="11399" y="2900"/>
                    </a:cubicBezTo>
                    <a:cubicBezTo>
                      <a:pt x="11388" y="2916"/>
                      <a:pt x="11372" y="2921"/>
                      <a:pt x="11361" y="2927"/>
                    </a:cubicBezTo>
                    <a:cubicBezTo>
                      <a:pt x="11323" y="2948"/>
                      <a:pt x="11286" y="2953"/>
                      <a:pt x="11253" y="2980"/>
                    </a:cubicBezTo>
                    <a:cubicBezTo>
                      <a:pt x="11232" y="3002"/>
                      <a:pt x="11232" y="3040"/>
                      <a:pt x="11259" y="3056"/>
                    </a:cubicBezTo>
                    <a:cubicBezTo>
                      <a:pt x="11275" y="3064"/>
                      <a:pt x="11292" y="3067"/>
                      <a:pt x="11309" y="3067"/>
                    </a:cubicBezTo>
                    <a:cubicBezTo>
                      <a:pt x="11360" y="3067"/>
                      <a:pt x="11412" y="3034"/>
                      <a:pt x="11452" y="2986"/>
                    </a:cubicBezTo>
                    <a:cubicBezTo>
                      <a:pt x="11721" y="3410"/>
                      <a:pt x="11931" y="3873"/>
                      <a:pt x="12071" y="4351"/>
                    </a:cubicBezTo>
                    <a:cubicBezTo>
                      <a:pt x="12022" y="4351"/>
                      <a:pt x="11985" y="4367"/>
                      <a:pt x="11942" y="4378"/>
                    </a:cubicBezTo>
                    <a:cubicBezTo>
                      <a:pt x="11888" y="4394"/>
                      <a:pt x="11829" y="4400"/>
                      <a:pt x="11791" y="4448"/>
                    </a:cubicBezTo>
                    <a:cubicBezTo>
                      <a:pt x="11764" y="4475"/>
                      <a:pt x="11775" y="4529"/>
                      <a:pt x="11818" y="4534"/>
                    </a:cubicBezTo>
                    <a:cubicBezTo>
                      <a:pt x="11831" y="4539"/>
                      <a:pt x="11843" y="4541"/>
                      <a:pt x="11856" y="4541"/>
                    </a:cubicBezTo>
                    <a:cubicBezTo>
                      <a:pt x="11902" y="4541"/>
                      <a:pt x="11948" y="4516"/>
                      <a:pt x="11990" y="4507"/>
                    </a:cubicBezTo>
                    <a:cubicBezTo>
                      <a:pt x="12033" y="4491"/>
                      <a:pt x="12071" y="4480"/>
                      <a:pt x="12103" y="4459"/>
                    </a:cubicBezTo>
                    <a:cubicBezTo>
                      <a:pt x="12237" y="4964"/>
                      <a:pt x="12307" y="5486"/>
                      <a:pt x="12302" y="6013"/>
                    </a:cubicBezTo>
                    <a:cubicBezTo>
                      <a:pt x="11360" y="5979"/>
                      <a:pt x="10415" y="5970"/>
                      <a:pt x="9470" y="5970"/>
                    </a:cubicBezTo>
                    <a:cubicBezTo>
                      <a:pt x="8452" y="5970"/>
                      <a:pt x="7435" y="5980"/>
                      <a:pt x="6420" y="5980"/>
                    </a:cubicBezTo>
                    <a:cubicBezTo>
                      <a:pt x="6431" y="5900"/>
                      <a:pt x="6447" y="5819"/>
                      <a:pt x="6452" y="5738"/>
                    </a:cubicBezTo>
                    <a:cubicBezTo>
                      <a:pt x="6455" y="5685"/>
                      <a:pt x="6412" y="5654"/>
                      <a:pt x="6369" y="5654"/>
                    </a:cubicBezTo>
                    <a:cubicBezTo>
                      <a:pt x="6335" y="5654"/>
                      <a:pt x="6301" y="5674"/>
                      <a:pt x="6291" y="5717"/>
                    </a:cubicBezTo>
                    <a:cubicBezTo>
                      <a:pt x="6280" y="5771"/>
                      <a:pt x="6270" y="5830"/>
                      <a:pt x="6264" y="5889"/>
                    </a:cubicBezTo>
                    <a:cubicBezTo>
                      <a:pt x="6264" y="5910"/>
                      <a:pt x="6270" y="5948"/>
                      <a:pt x="6270" y="5975"/>
                    </a:cubicBezTo>
                    <a:lnTo>
                      <a:pt x="1657" y="5975"/>
                    </a:lnTo>
                    <a:cubicBezTo>
                      <a:pt x="1388" y="5975"/>
                      <a:pt x="1094" y="5954"/>
                      <a:pt x="806" y="5954"/>
                    </a:cubicBezTo>
                    <a:cubicBezTo>
                      <a:pt x="634" y="5954"/>
                      <a:pt x="463" y="5962"/>
                      <a:pt x="302" y="5986"/>
                    </a:cubicBezTo>
                    <a:cubicBezTo>
                      <a:pt x="275" y="5496"/>
                      <a:pt x="356" y="5034"/>
                      <a:pt x="490" y="4566"/>
                    </a:cubicBezTo>
                    <a:cubicBezTo>
                      <a:pt x="548" y="4605"/>
                      <a:pt x="611" y="4649"/>
                      <a:pt x="674" y="4649"/>
                    </a:cubicBezTo>
                    <a:cubicBezTo>
                      <a:pt x="681" y="4649"/>
                      <a:pt x="688" y="4648"/>
                      <a:pt x="694" y="4647"/>
                    </a:cubicBezTo>
                    <a:cubicBezTo>
                      <a:pt x="748" y="4647"/>
                      <a:pt x="775" y="4582"/>
                      <a:pt x="732" y="4550"/>
                    </a:cubicBezTo>
                    <a:cubicBezTo>
                      <a:pt x="678" y="4502"/>
                      <a:pt x="592" y="4480"/>
                      <a:pt x="517" y="4470"/>
                    </a:cubicBezTo>
                    <a:cubicBezTo>
                      <a:pt x="544" y="4373"/>
                      <a:pt x="581" y="4281"/>
                      <a:pt x="614" y="4185"/>
                    </a:cubicBezTo>
                    <a:cubicBezTo>
                      <a:pt x="759" y="3776"/>
                      <a:pt x="920" y="3373"/>
                      <a:pt x="1130" y="2996"/>
                    </a:cubicBezTo>
                    <a:cubicBezTo>
                      <a:pt x="1189" y="3050"/>
                      <a:pt x="1280" y="3099"/>
                      <a:pt x="1345" y="3126"/>
                    </a:cubicBezTo>
                    <a:cubicBezTo>
                      <a:pt x="1350" y="3127"/>
                      <a:pt x="1356" y="3128"/>
                      <a:pt x="1362" y="3128"/>
                    </a:cubicBezTo>
                    <a:cubicBezTo>
                      <a:pt x="1379" y="3128"/>
                      <a:pt x="1396" y="3121"/>
                      <a:pt x="1404" y="3109"/>
                    </a:cubicBezTo>
                    <a:cubicBezTo>
                      <a:pt x="1420" y="3099"/>
                      <a:pt x="1426" y="3083"/>
                      <a:pt x="1426" y="3061"/>
                    </a:cubicBezTo>
                    <a:cubicBezTo>
                      <a:pt x="1420" y="3029"/>
                      <a:pt x="1404" y="3007"/>
                      <a:pt x="1377" y="3002"/>
                    </a:cubicBezTo>
                    <a:cubicBezTo>
                      <a:pt x="1334" y="2980"/>
                      <a:pt x="1286" y="2970"/>
                      <a:pt x="1237" y="2943"/>
                    </a:cubicBezTo>
                    <a:cubicBezTo>
                      <a:pt x="1216" y="2937"/>
                      <a:pt x="1200" y="2921"/>
                      <a:pt x="1178" y="2910"/>
                    </a:cubicBezTo>
                    <a:cubicBezTo>
                      <a:pt x="1264" y="2760"/>
                      <a:pt x="1350" y="2620"/>
                      <a:pt x="1458" y="2486"/>
                    </a:cubicBezTo>
                    <a:cubicBezTo>
                      <a:pt x="1662" y="2217"/>
                      <a:pt x="1888" y="1980"/>
                      <a:pt x="2141" y="1765"/>
                    </a:cubicBezTo>
                    <a:cubicBezTo>
                      <a:pt x="2157" y="1787"/>
                      <a:pt x="2178" y="1803"/>
                      <a:pt x="2200" y="1819"/>
                    </a:cubicBezTo>
                    <a:cubicBezTo>
                      <a:pt x="2246" y="1851"/>
                      <a:pt x="2299" y="1911"/>
                      <a:pt x="2361" y="1911"/>
                    </a:cubicBezTo>
                    <a:cubicBezTo>
                      <a:pt x="2372" y="1911"/>
                      <a:pt x="2382" y="1909"/>
                      <a:pt x="2393" y="1905"/>
                    </a:cubicBezTo>
                    <a:cubicBezTo>
                      <a:pt x="2420" y="1900"/>
                      <a:pt x="2442" y="1867"/>
                      <a:pt x="2436" y="1841"/>
                    </a:cubicBezTo>
                    <a:cubicBezTo>
                      <a:pt x="2420" y="1771"/>
                      <a:pt x="2334" y="1744"/>
                      <a:pt x="2286" y="1712"/>
                    </a:cubicBezTo>
                    <a:cubicBezTo>
                      <a:pt x="2275" y="1695"/>
                      <a:pt x="2253" y="1690"/>
                      <a:pt x="2237" y="1679"/>
                    </a:cubicBezTo>
                    <a:cubicBezTo>
                      <a:pt x="2598" y="1389"/>
                      <a:pt x="2990" y="1142"/>
                      <a:pt x="3409" y="937"/>
                    </a:cubicBezTo>
                    <a:cubicBezTo>
                      <a:pt x="3420" y="980"/>
                      <a:pt x="3447" y="1013"/>
                      <a:pt x="3474" y="1040"/>
                    </a:cubicBezTo>
                    <a:cubicBezTo>
                      <a:pt x="3512" y="1077"/>
                      <a:pt x="3544" y="1126"/>
                      <a:pt x="3581" y="1158"/>
                    </a:cubicBezTo>
                    <a:cubicBezTo>
                      <a:pt x="3598" y="1171"/>
                      <a:pt x="3612" y="1178"/>
                      <a:pt x="3628" y="1178"/>
                    </a:cubicBezTo>
                    <a:cubicBezTo>
                      <a:pt x="3638" y="1178"/>
                      <a:pt x="3649" y="1175"/>
                      <a:pt x="3662" y="1169"/>
                    </a:cubicBezTo>
                    <a:cubicBezTo>
                      <a:pt x="3678" y="1158"/>
                      <a:pt x="3678" y="1152"/>
                      <a:pt x="3684" y="1147"/>
                    </a:cubicBezTo>
                    <a:cubicBezTo>
                      <a:pt x="3700" y="1126"/>
                      <a:pt x="3700" y="1099"/>
                      <a:pt x="3684" y="1077"/>
                    </a:cubicBezTo>
                    <a:cubicBezTo>
                      <a:pt x="3657" y="1034"/>
                      <a:pt x="3608" y="991"/>
                      <a:pt x="3571" y="959"/>
                    </a:cubicBezTo>
                    <a:cubicBezTo>
                      <a:pt x="3544" y="937"/>
                      <a:pt x="3522" y="910"/>
                      <a:pt x="3495" y="889"/>
                    </a:cubicBezTo>
                    <a:cubicBezTo>
                      <a:pt x="3743" y="771"/>
                      <a:pt x="4001" y="663"/>
                      <a:pt x="4264" y="577"/>
                    </a:cubicBezTo>
                    <a:cubicBezTo>
                      <a:pt x="4549" y="475"/>
                      <a:pt x="4845" y="378"/>
                      <a:pt x="5141" y="314"/>
                    </a:cubicBezTo>
                    <a:cubicBezTo>
                      <a:pt x="5157" y="351"/>
                      <a:pt x="5167" y="389"/>
                      <a:pt x="5189" y="427"/>
                    </a:cubicBezTo>
                    <a:cubicBezTo>
                      <a:pt x="5216" y="486"/>
                      <a:pt x="5237" y="561"/>
                      <a:pt x="5296" y="604"/>
                    </a:cubicBezTo>
                    <a:cubicBezTo>
                      <a:pt x="5304" y="610"/>
                      <a:pt x="5313" y="613"/>
                      <a:pt x="5321" y="613"/>
                    </a:cubicBezTo>
                    <a:cubicBezTo>
                      <a:pt x="5349" y="613"/>
                      <a:pt x="5377" y="584"/>
                      <a:pt x="5377" y="556"/>
                    </a:cubicBezTo>
                    <a:cubicBezTo>
                      <a:pt x="5377" y="486"/>
                      <a:pt x="5329" y="432"/>
                      <a:pt x="5302" y="378"/>
                    </a:cubicBezTo>
                    <a:cubicBezTo>
                      <a:pt x="5291" y="351"/>
                      <a:pt x="5270" y="324"/>
                      <a:pt x="5259" y="298"/>
                    </a:cubicBezTo>
                    <a:cubicBezTo>
                      <a:pt x="5521" y="246"/>
                      <a:pt x="5788" y="215"/>
                      <a:pt x="6059" y="215"/>
                    </a:cubicBezTo>
                    <a:close/>
                    <a:moveTo>
                      <a:pt x="6096" y="0"/>
                    </a:moveTo>
                    <a:cubicBezTo>
                      <a:pt x="5570" y="0"/>
                      <a:pt x="5055" y="91"/>
                      <a:pt x="4544" y="255"/>
                    </a:cubicBezTo>
                    <a:cubicBezTo>
                      <a:pt x="3431" y="604"/>
                      <a:pt x="2329" y="1174"/>
                      <a:pt x="1538" y="2056"/>
                    </a:cubicBezTo>
                    <a:cubicBezTo>
                      <a:pt x="1065" y="2593"/>
                      <a:pt x="754" y="3222"/>
                      <a:pt x="506" y="3894"/>
                    </a:cubicBezTo>
                    <a:cubicBezTo>
                      <a:pt x="259" y="4572"/>
                      <a:pt x="1" y="5330"/>
                      <a:pt x="141" y="6050"/>
                    </a:cubicBezTo>
                    <a:cubicBezTo>
                      <a:pt x="130" y="6088"/>
                      <a:pt x="135" y="6120"/>
                      <a:pt x="162" y="6147"/>
                    </a:cubicBezTo>
                    <a:lnTo>
                      <a:pt x="162" y="6152"/>
                    </a:lnTo>
                    <a:cubicBezTo>
                      <a:pt x="171" y="6190"/>
                      <a:pt x="204" y="6207"/>
                      <a:pt x="236" y="6207"/>
                    </a:cubicBezTo>
                    <a:cubicBezTo>
                      <a:pt x="259" y="6207"/>
                      <a:pt x="283" y="6198"/>
                      <a:pt x="297" y="6179"/>
                    </a:cubicBezTo>
                    <a:cubicBezTo>
                      <a:pt x="468" y="6207"/>
                      <a:pt x="647" y="6215"/>
                      <a:pt x="828" y="6215"/>
                    </a:cubicBezTo>
                    <a:cubicBezTo>
                      <a:pt x="1107" y="6215"/>
                      <a:pt x="1390" y="6195"/>
                      <a:pt x="1657" y="6195"/>
                    </a:cubicBezTo>
                    <a:lnTo>
                      <a:pt x="6307" y="6195"/>
                    </a:lnTo>
                    <a:cubicBezTo>
                      <a:pt x="7301" y="6195"/>
                      <a:pt x="8298" y="6204"/>
                      <a:pt x="9295" y="6204"/>
                    </a:cubicBezTo>
                    <a:cubicBezTo>
                      <a:pt x="10364" y="6204"/>
                      <a:pt x="11433" y="6194"/>
                      <a:pt x="12501" y="6152"/>
                    </a:cubicBezTo>
                    <a:cubicBezTo>
                      <a:pt x="12587" y="6152"/>
                      <a:pt x="12587" y="6034"/>
                      <a:pt x="12517" y="6018"/>
                    </a:cubicBezTo>
                    <a:cubicBezTo>
                      <a:pt x="12576" y="4873"/>
                      <a:pt x="12221" y="3717"/>
                      <a:pt x="11581" y="2765"/>
                    </a:cubicBezTo>
                    <a:cubicBezTo>
                      <a:pt x="10882" y="1733"/>
                      <a:pt x="9899" y="1050"/>
                      <a:pt x="8743" y="609"/>
                    </a:cubicBezTo>
                    <a:cubicBezTo>
                      <a:pt x="8087" y="351"/>
                      <a:pt x="7399" y="131"/>
                      <a:pt x="6694" y="40"/>
                    </a:cubicBezTo>
                    <a:cubicBezTo>
                      <a:pt x="6493" y="13"/>
                      <a:pt x="6293" y="0"/>
                      <a:pt x="6096" y="0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" name="Google Shape;384;p9"/>
              <p:cNvSpPr/>
              <p:nvPr/>
            </p:nvSpPr>
            <p:spPr>
              <a:xfrm>
                <a:off x="6189684" y="1181845"/>
                <a:ext cx="452229" cy="182532"/>
              </a:xfrm>
              <a:custGeom>
                <a:avLst/>
                <a:gdLst/>
                <a:ahLst/>
                <a:cxnLst/>
                <a:rect l="l" t="t" r="r" b="b"/>
                <a:pathLst>
                  <a:path w="6974" h="2815" extrusionOk="0">
                    <a:moveTo>
                      <a:pt x="3453" y="178"/>
                    </a:moveTo>
                    <a:cubicBezTo>
                      <a:pt x="4154" y="178"/>
                      <a:pt x="4834" y="396"/>
                      <a:pt x="5420" y="792"/>
                    </a:cubicBezTo>
                    <a:cubicBezTo>
                      <a:pt x="6022" y="1206"/>
                      <a:pt x="6737" y="1851"/>
                      <a:pt x="6791" y="2620"/>
                    </a:cubicBezTo>
                    <a:cubicBezTo>
                      <a:pt x="6326" y="2613"/>
                      <a:pt x="5859" y="2611"/>
                      <a:pt x="5393" y="2611"/>
                    </a:cubicBezTo>
                    <a:cubicBezTo>
                      <a:pt x="4771" y="2611"/>
                      <a:pt x="4148" y="2615"/>
                      <a:pt x="3528" y="2615"/>
                    </a:cubicBezTo>
                    <a:lnTo>
                      <a:pt x="2168" y="2615"/>
                    </a:lnTo>
                    <a:cubicBezTo>
                      <a:pt x="1898" y="2613"/>
                      <a:pt x="1627" y="2610"/>
                      <a:pt x="1356" y="2610"/>
                    </a:cubicBezTo>
                    <a:cubicBezTo>
                      <a:pt x="963" y="2610"/>
                      <a:pt x="570" y="2615"/>
                      <a:pt x="178" y="2631"/>
                    </a:cubicBezTo>
                    <a:cubicBezTo>
                      <a:pt x="662" y="1287"/>
                      <a:pt x="1764" y="271"/>
                      <a:pt x="3243" y="185"/>
                    </a:cubicBezTo>
                    <a:cubicBezTo>
                      <a:pt x="3313" y="180"/>
                      <a:pt x="3383" y="178"/>
                      <a:pt x="3453" y="178"/>
                    </a:cubicBezTo>
                    <a:close/>
                    <a:moveTo>
                      <a:pt x="3454" y="0"/>
                    </a:moveTo>
                    <a:cubicBezTo>
                      <a:pt x="3416" y="0"/>
                      <a:pt x="3378" y="1"/>
                      <a:pt x="3340" y="2"/>
                    </a:cubicBezTo>
                    <a:cubicBezTo>
                      <a:pt x="1813" y="50"/>
                      <a:pt x="329" y="1152"/>
                      <a:pt x="6" y="2679"/>
                    </a:cubicBezTo>
                    <a:cubicBezTo>
                      <a:pt x="1" y="2722"/>
                      <a:pt x="17" y="2749"/>
                      <a:pt x="55" y="2765"/>
                    </a:cubicBezTo>
                    <a:cubicBezTo>
                      <a:pt x="65" y="2776"/>
                      <a:pt x="82" y="2787"/>
                      <a:pt x="108" y="2787"/>
                    </a:cubicBezTo>
                    <a:cubicBezTo>
                      <a:pt x="453" y="2800"/>
                      <a:pt x="798" y="2804"/>
                      <a:pt x="1144" y="2804"/>
                    </a:cubicBezTo>
                    <a:cubicBezTo>
                      <a:pt x="1490" y="2804"/>
                      <a:pt x="1837" y="2800"/>
                      <a:pt x="2184" y="2798"/>
                    </a:cubicBezTo>
                    <a:cubicBezTo>
                      <a:pt x="2635" y="2798"/>
                      <a:pt x="3076" y="2803"/>
                      <a:pt x="3528" y="2803"/>
                    </a:cubicBezTo>
                    <a:cubicBezTo>
                      <a:pt x="4120" y="2809"/>
                      <a:pt x="4716" y="2814"/>
                      <a:pt x="5313" y="2814"/>
                    </a:cubicBezTo>
                    <a:cubicBezTo>
                      <a:pt x="5832" y="2814"/>
                      <a:pt x="6351" y="2810"/>
                      <a:pt x="6866" y="2798"/>
                    </a:cubicBezTo>
                    <a:cubicBezTo>
                      <a:pt x="6915" y="2798"/>
                      <a:pt x="6942" y="2765"/>
                      <a:pt x="6947" y="2733"/>
                    </a:cubicBezTo>
                    <a:cubicBezTo>
                      <a:pt x="6969" y="2717"/>
                      <a:pt x="6974" y="2690"/>
                      <a:pt x="6974" y="2663"/>
                    </a:cubicBezTo>
                    <a:cubicBezTo>
                      <a:pt x="6942" y="1851"/>
                      <a:pt x="6270" y="1206"/>
                      <a:pt x="5662" y="749"/>
                    </a:cubicBezTo>
                    <a:cubicBezTo>
                      <a:pt x="5021" y="267"/>
                      <a:pt x="4252" y="0"/>
                      <a:pt x="3454" y="0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" name="Google Shape;385;p9"/>
              <p:cNvSpPr/>
              <p:nvPr/>
            </p:nvSpPr>
            <p:spPr>
              <a:xfrm>
                <a:off x="6398031" y="1415602"/>
                <a:ext cx="2659" cy="3048"/>
              </a:xfrm>
              <a:custGeom>
                <a:avLst/>
                <a:gdLst/>
                <a:ahLst/>
                <a:cxnLst/>
                <a:rect l="l" t="t" r="r" b="b"/>
                <a:pathLst>
                  <a:path w="41" h="47" extrusionOk="0">
                    <a:moveTo>
                      <a:pt x="20" y="0"/>
                    </a:moveTo>
                    <a:cubicBezTo>
                      <a:pt x="10" y="0"/>
                      <a:pt x="0" y="7"/>
                      <a:pt x="3" y="21"/>
                    </a:cubicBezTo>
                    <a:cubicBezTo>
                      <a:pt x="3" y="26"/>
                      <a:pt x="3" y="31"/>
                      <a:pt x="14" y="42"/>
                    </a:cubicBezTo>
                    <a:cubicBezTo>
                      <a:pt x="14" y="45"/>
                      <a:pt x="18" y="46"/>
                      <a:pt x="22" y="46"/>
                    </a:cubicBezTo>
                    <a:cubicBezTo>
                      <a:pt x="26" y="46"/>
                      <a:pt x="30" y="45"/>
                      <a:pt x="30" y="42"/>
                    </a:cubicBezTo>
                    <a:cubicBezTo>
                      <a:pt x="30" y="31"/>
                      <a:pt x="30" y="26"/>
                      <a:pt x="41" y="21"/>
                    </a:cubicBezTo>
                    <a:cubicBezTo>
                      <a:pt x="41" y="7"/>
                      <a:pt x="30" y="0"/>
                      <a:pt x="20" y="0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" name="Google Shape;386;p9"/>
              <p:cNvSpPr/>
              <p:nvPr/>
            </p:nvSpPr>
            <p:spPr>
              <a:xfrm>
                <a:off x="6743331" y="1367035"/>
                <a:ext cx="43316" cy="44741"/>
              </a:xfrm>
              <a:custGeom>
                <a:avLst/>
                <a:gdLst/>
                <a:ahLst/>
                <a:cxnLst/>
                <a:rect l="l" t="t" r="r" b="b"/>
                <a:pathLst>
                  <a:path w="668" h="690" extrusionOk="0">
                    <a:moveTo>
                      <a:pt x="331" y="134"/>
                    </a:moveTo>
                    <a:cubicBezTo>
                      <a:pt x="488" y="134"/>
                      <a:pt x="532" y="461"/>
                      <a:pt x="371" y="544"/>
                    </a:cubicBezTo>
                    <a:cubicBezTo>
                      <a:pt x="351" y="555"/>
                      <a:pt x="329" y="560"/>
                      <a:pt x="308" y="560"/>
                    </a:cubicBezTo>
                    <a:cubicBezTo>
                      <a:pt x="237" y="560"/>
                      <a:pt x="167" y="506"/>
                      <a:pt x="151" y="436"/>
                    </a:cubicBezTo>
                    <a:cubicBezTo>
                      <a:pt x="124" y="323"/>
                      <a:pt x="210" y="243"/>
                      <a:pt x="296" y="184"/>
                    </a:cubicBezTo>
                    <a:cubicBezTo>
                      <a:pt x="318" y="167"/>
                      <a:pt x="318" y="151"/>
                      <a:pt x="312" y="135"/>
                    </a:cubicBezTo>
                    <a:cubicBezTo>
                      <a:pt x="319" y="134"/>
                      <a:pt x="325" y="134"/>
                      <a:pt x="331" y="134"/>
                    </a:cubicBezTo>
                    <a:close/>
                    <a:moveTo>
                      <a:pt x="334" y="0"/>
                    </a:moveTo>
                    <a:cubicBezTo>
                      <a:pt x="260" y="0"/>
                      <a:pt x="192" y="35"/>
                      <a:pt x="162" y="119"/>
                    </a:cubicBezTo>
                    <a:cubicBezTo>
                      <a:pt x="156" y="130"/>
                      <a:pt x="162" y="146"/>
                      <a:pt x="173" y="157"/>
                    </a:cubicBezTo>
                    <a:cubicBezTo>
                      <a:pt x="54" y="232"/>
                      <a:pt x="0" y="399"/>
                      <a:pt x="54" y="522"/>
                    </a:cubicBezTo>
                    <a:cubicBezTo>
                      <a:pt x="104" y="623"/>
                      <a:pt x="221" y="690"/>
                      <a:pt x="333" y="690"/>
                    </a:cubicBezTo>
                    <a:cubicBezTo>
                      <a:pt x="377" y="690"/>
                      <a:pt x="420" y="679"/>
                      <a:pt x="457" y="657"/>
                    </a:cubicBezTo>
                    <a:cubicBezTo>
                      <a:pt x="635" y="554"/>
                      <a:pt x="667" y="264"/>
                      <a:pt x="554" y="108"/>
                    </a:cubicBezTo>
                    <a:cubicBezTo>
                      <a:pt x="503" y="43"/>
                      <a:pt x="415" y="0"/>
                      <a:pt x="334" y="0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" name="Google Shape;387;p9"/>
              <p:cNvSpPr/>
              <p:nvPr/>
            </p:nvSpPr>
            <p:spPr>
              <a:xfrm>
                <a:off x="6358216" y="1079005"/>
                <a:ext cx="90070" cy="70678"/>
              </a:xfrm>
              <a:custGeom>
                <a:avLst/>
                <a:gdLst/>
                <a:ahLst/>
                <a:cxnLst/>
                <a:rect l="l" t="t" r="r" b="b"/>
                <a:pathLst>
                  <a:path w="1389" h="1090" extrusionOk="0">
                    <a:moveTo>
                      <a:pt x="929" y="265"/>
                    </a:moveTo>
                    <a:lnTo>
                      <a:pt x="929" y="265"/>
                    </a:lnTo>
                    <a:cubicBezTo>
                      <a:pt x="1203" y="314"/>
                      <a:pt x="1208" y="787"/>
                      <a:pt x="983" y="905"/>
                    </a:cubicBezTo>
                    <a:cubicBezTo>
                      <a:pt x="948" y="922"/>
                      <a:pt x="916" y="930"/>
                      <a:pt x="886" y="930"/>
                    </a:cubicBezTo>
                    <a:cubicBezTo>
                      <a:pt x="775" y="930"/>
                      <a:pt x="698" y="823"/>
                      <a:pt x="698" y="695"/>
                    </a:cubicBezTo>
                    <a:cubicBezTo>
                      <a:pt x="698" y="624"/>
                      <a:pt x="765" y="311"/>
                      <a:pt x="864" y="311"/>
                    </a:cubicBezTo>
                    <a:cubicBezTo>
                      <a:pt x="869" y="311"/>
                      <a:pt x="875" y="312"/>
                      <a:pt x="880" y="314"/>
                    </a:cubicBezTo>
                    <a:cubicBezTo>
                      <a:pt x="883" y="314"/>
                      <a:pt x="885" y="314"/>
                      <a:pt x="887" y="314"/>
                    </a:cubicBezTo>
                    <a:cubicBezTo>
                      <a:pt x="916" y="314"/>
                      <a:pt x="934" y="285"/>
                      <a:pt x="929" y="265"/>
                    </a:cubicBezTo>
                    <a:close/>
                    <a:moveTo>
                      <a:pt x="306" y="1"/>
                    </a:moveTo>
                    <a:cubicBezTo>
                      <a:pt x="133" y="1"/>
                      <a:pt x="0" y="226"/>
                      <a:pt x="149" y="384"/>
                    </a:cubicBezTo>
                    <a:cubicBezTo>
                      <a:pt x="209" y="449"/>
                      <a:pt x="276" y="476"/>
                      <a:pt x="339" y="476"/>
                    </a:cubicBezTo>
                    <a:cubicBezTo>
                      <a:pt x="401" y="476"/>
                      <a:pt x="459" y="450"/>
                      <a:pt x="504" y="410"/>
                    </a:cubicBezTo>
                    <a:lnTo>
                      <a:pt x="504" y="410"/>
                    </a:lnTo>
                    <a:cubicBezTo>
                      <a:pt x="495" y="661"/>
                      <a:pt x="437" y="932"/>
                      <a:pt x="218" y="932"/>
                    </a:cubicBezTo>
                    <a:cubicBezTo>
                      <a:pt x="183" y="932"/>
                      <a:pt x="144" y="925"/>
                      <a:pt x="101" y="910"/>
                    </a:cubicBezTo>
                    <a:cubicBezTo>
                      <a:pt x="96" y="908"/>
                      <a:pt x="91" y="907"/>
                      <a:pt x="86" y="907"/>
                    </a:cubicBezTo>
                    <a:cubicBezTo>
                      <a:pt x="60" y="907"/>
                      <a:pt x="37" y="942"/>
                      <a:pt x="42" y="970"/>
                    </a:cubicBezTo>
                    <a:cubicBezTo>
                      <a:pt x="79" y="1055"/>
                      <a:pt x="152" y="1090"/>
                      <a:pt x="230" y="1090"/>
                    </a:cubicBezTo>
                    <a:cubicBezTo>
                      <a:pt x="319" y="1090"/>
                      <a:pt x="414" y="1044"/>
                      <a:pt x="472" y="975"/>
                    </a:cubicBezTo>
                    <a:cubicBezTo>
                      <a:pt x="526" y="916"/>
                      <a:pt x="563" y="835"/>
                      <a:pt x="585" y="749"/>
                    </a:cubicBezTo>
                    <a:cubicBezTo>
                      <a:pt x="590" y="913"/>
                      <a:pt x="672" y="1051"/>
                      <a:pt x="863" y="1051"/>
                    </a:cubicBezTo>
                    <a:cubicBezTo>
                      <a:pt x="885" y="1051"/>
                      <a:pt x="909" y="1049"/>
                      <a:pt x="934" y="1045"/>
                    </a:cubicBezTo>
                    <a:cubicBezTo>
                      <a:pt x="1388" y="973"/>
                      <a:pt x="1373" y="123"/>
                      <a:pt x="952" y="123"/>
                    </a:cubicBezTo>
                    <a:cubicBezTo>
                      <a:pt x="929" y="123"/>
                      <a:pt x="906" y="126"/>
                      <a:pt x="880" y="131"/>
                    </a:cubicBezTo>
                    <a:cubicBezTo>
                      <a:pt x="832" y="136"/>
                      <a:pt x="827" y="190"/>
                      <a:pt x="848" y="222"/>
                    </a:cubicBezTo>
                    <a:cubicBezTo>
                      <a:pt x="757" y="233"/>
                      <a:pt x="676" y="341"/>
                      <a:pt x="622" y="475"/>
                    </a:cubicBezTo>
                    <a:cubicBezTo>
                      <a:pt x="633" y="357"/>
                      <a:pt x="622" y="249"/>
                      <a:pt x="622" y="158"/>
                    </a:cubicBezTo>
                    <a:lnTo>
                      <a:pt x="622" y="99"/>
                    </a:lnTo>
                    <a:lnTo>
                      <a:pt x="622" y="88"/>
                    </a:lnTo>
                    <a:lnTo>
                      <a:pt x="622" y="77"/>
                    </a:lnTo>
                    <a:cubicBezTo>
                      <a:pt x="618" y="46"/>
                      <a:pt x="595" y="33"/>
                      <a:pt x="572" y="33"/>
                    </a:cubicBezTo>
                    <a:cubicBezTo>
                      <a:pt x="542" y="33"/>
                      <a:pt x="509" y="55"/>
                      <a:pt x="509" y="88"/>
                    </a:cubicBezTo>
                    <a:lnTo>
                      <a:pt x="509" y="217"/>
                    </a:lnTo>
                    <a:cubicBezTo>
                      <a:pt x="488" y="292"/>
                      <a:pt x="440" y="346"/>
                      <a:pt x="343" y="346"/>
                    </a:cubicBezTo>
                    <a:cubicBezTo>
                      <a:pt x="123" y="346"/>
                      <a:pt x="164" y="77"/>
                      <a:pt x="311" y="77"/>
                    </a:cubicBezTo>
                    <a:cubicBezTo>
                      <a:pt x="337" y="77"/>
                      <a:pt x="365" y="85"/>
                      <a:pt x="397" y="104"/>
                    </a:cubicBezTo>
                    <a:cubicBezTo>
                      <a:pt x="402" y="106"/>
                      <a:pt x="407" y="107"/>
                      <a:pt x="412" y="107"/>
                    </a:cubicBezTo>
                    <a:cubicBezTo>
                      <a:pt x="446" y="107"/>
                      <a:pt x="466" y="63"/>
                      <a:pt x="429" y="40"/>
                    </a:cubicBezTo>
                    <a:cubicBezTo>
                      <a:pt x="388" y="13"/>
                      <a:pt x="346" y="1"/>
                      <a:pt x="306" y="1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" name="Google Shape;388;p9"/>
              <p:cNvSpPr/>
              <p:nvPr/>
            </p:nvSpPr>
            <p:spPr>
              <a:xfrm>
                <a:off x="6535567" y="1536728"/>
                <a:ext cx="34562" cy="11736"/>
              </a:xfrm>
              <a:custGeom>
                <a:avLst/>
                <a:gdLst/>
                <a:ahLst/>
                <a:cxnLst/>
                <a:rect l="l" t="t" r="r" b="b"/>
                <a:pathLst>
                  <a:path w="533" h="181" extrusionOk="0">
                    <a:moveTo>
                      <a:pt x="392" y="1"/>
                    </a:moveTo>
                    <a:cubicBezTo>
                      <a:pt x="363" y="1"/>
                      <a:pt x="334" y="5"/>
                      <a:pt x="301" y="7"/>
                    </a:cubicBezTo>
                    <a:lnTo>
                      <a:pt x="108" y="18"/>
                    </a:lnTo>
                    <a:cubicBezTo>
                      <a:pt x="5" y="23"/>
                      <a:pt x="0" y="180"/>
                      <a:pt x="94" y="180"/>
                    </a:cubicBezTo>
                    <a:cubicBezTo>
                      <a:pt x="98" y="180"/>
                      <a:pt x="103" y="180"/>
                      <a:pt x="108" y="179"/>
                    </a:cubicBezTo>
                    <a:lnTo>
                      <a:pt x="301" y="169"/>
                    </a:lnTo>
                    <a:cubicBezTo>
                      <a:pt x="366" y="163"/>
                      <a:pt x="430" y="169"/>
                      <a:pt x="479" y="136"/>
                    </a:cubicBezTo>
                    <a:cubicBezTo>
                      <a:pt x="516" y="115"/>
                      <a:pt x="532" y="45"/>
                      <a:pt x="479" y="18"/>
                    </a:cubicBezTo>
                    <a:cubicBezTo>
                      <a:pt x="449" y="5"/>
                      <a:pt x="421" y="1"/>
                      <a:pt x="392" y="1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" name="Google Shape;389;p9"/>
              <p:cNvSpPr/>
              <p:nvPr/>
            </p:nvSpPr>
            <p:spPr>
              <a:xfrm>
                <a:off x="6211213" y="1508262"/>
                <a:ext cx="40269" cy="115809"/>
              </a:xfrm>
              <a:custGeom>
                <a:avLst/>
                <a:gdLst/>
                <a:ahLst/>
                <a:cxnLst/>
                <a:rect l="l" t="t" r="r" b="b"/>
                <a:pathLst>
                  <a:path w="621" h="1786" extrusionOk="0">
                    <a:moveTo>
                      <a:pt x="396" y="1"/>
                    </a:moveTo>
                    <a:cubicBezTo>
                      <a:pt x="370" y="1"/>
                      <a:pt x="344" y="12"/>
                      <a:pt x="325" y="38"/>
                    </a:cubicBezTo>
                    <a:cubicBezTo>
                      <a:pt x="239" y="151"/>
                      <a:pt x="131" y="237"/>
                      <a:pt x="35" y="344"/>
                    </a:cubicBezTo>
                    <a:cubicBezTo>
                      <a:pt x="0" y="393"/>
                      <a:pt x="29" y="470"/>
                      <a:pt x="88" y="470"/>
                    </a:cubicBezTo>
                    <a:cubicBezTo>
                      <a:pt x="93" y="470"/>
                      <a:pt x="99" y="469"/>
                      <a:pt x="104" y="468"/>
                    </a:cubicBezTo>
                    <a:cubicBezTo>
                      <a:pt x="180" y="446"/>
                      <a:pt x="239" y="414"/>
                      <a:pt x="293" y="366"/>
                    </a:cubicBezTo>
                    <a:lnTo>
                      <a:pt x="293" y="925"/>
                    </a:lnTo>
                    <a:cubicBezTo>
                      <a:pt x="293" y="1151"/>
                      <a:pt x="260" y="1393"/>
                      <a:pt x="314" y="1613"/>
                    </a:cubicBezTo>
                    <a:lnTo>
                      <a:pt x="223" y="1613"/>
                    </a:lnTo>
                    <a:cubicBezTo>
                      <a:pt x="115" y="1613"/>
                      <a:pt x="115" y="1774"/>
                      <a:pt x="223" y="1774"/>
                    </a:cubicBezTo>
                    <a:lnTo>
                      <a:pt x="405" y="1785"/>
                    </a:lnTo>
                    <a:cubicBezTo>
                      <a:pt x="422" y="1785"/>
                      <a:pt x="439" y="1785"/>
                      <a:pt x="455" y="1785"/>
                    </a:cubicBezTo>
                    <a:cubicBezTo>
                      <a:pt x="495" y="1785"/>
                      <a:pt x="534" y="1783"/>
                      <a:pt x="572" y="1764"/>
                    </a:cubicBezTo>
                    <a:cubicBezTo>
                      <a:pt x="621" y="1731"/>
                      <a:pt x="621" y="1656"/>
                      <a:pt x="572" y="1629"/>
                    </a:cubicBezTo>
                    <a:cubicBezTo>
                      <a:pt x="556" y="1613"/>
                      <a:pt x="529" y="1608"/>
                      <a:pt x="502" y="1608"/>
                    </a:cubicBezTo>
                    <a:cubicBezTo>
                      <a:pt x="556" y="1387"/>
                      <a:pt x="529" y="1145"/>
                      <a:pt x="529" y="925"/>
                    </a:cubicBezTo>
                    <a:cubicBezTo>
                      <a:pt x="518" y="656"/>
                      <a:pt x="513" y="376"/>
                      <a:pt x="508" y="108"/>
                    </a:cubicBezTo>
                    <a:cubicBezTo>
                      <a:pt x="508" y="49"/>
                      <a:pt x="451" y="1"/>
                      <a:pt x="396" y="1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" name="Google Shape;390;p9"/>
              <p:cNvSpPr/>
              <p:nvPr/>
            </p:nvSpPr>
            <p:spPr>
              <a:xfrm>
                <a:off x="6303811" y="1528363"/>
                <a:ext cx="65299" cy="65296"/>
              </a:xfrm>
              <a:custGeom>
                <a:avLst/>
                <a:gdLst/>
                <a:ahLst/>
                <a:cxnLst/>
                <a:rect l="l" t="t" r="r" b="b"/>
                <a:pathLst>
                  <a:path w="1007" h="1007" extrusionOk="0">
                    <a:moveTo>
                      <a:pt x="499" y="0"/>
                    </a:moveTo>
                    <a:cubicBezTo>
                      <a:pt x="467" y="0"/>
                      <a:pt x="432" y="22"/>
                      <a:pt x="429" y="56"/>
                    </a:cubicBezTo>
                    <a:cubicBezTo>
                      <a:pt x="424" y="136"/>
                      <a:pt x="424" y="212"/>
                      <a:pt x="424" y="292"/>
                    </a:cubicBezTo>
                    <a:cubicBezTo>
                      <a:pt x="311" y="298"/>
                      <a:pt x="193" y="303"/>
                      <a:pt x="85" y="325"/>
                    </a:cubicBezTo>
                    <a:cubicBezTo>
                      <a:pt x="0" y="335"/>
                      <a:pt x="20" y="486"/>
                      <a:pt x="102" y="486"/>
                    </a:cubicBezTo>
                    <a:cubicBezTo>
                      <a:pt x="104" y="486"/>
                      <a:pt x="105" y="486"/>
                      <a:pt x="106" y="486"/>
                    </a:cubicBezTo>
                    <a:cubicBezTo>
                      <a:pt x="160" y="483"/>
                      <a:pt x="213" y="482"/>
                      <a:pt x="264" y="482"/>
                    </a:cubicBezTo>
                    <a:cubicBezTo>
                      <a:pt x="316" y="482"/>
                      <a:pt x="367" y="483"/>
                      <a:pt x="418" y="486"/>
                    </a:cubicBezTo>
                    <a:cubicBezTo>
                      <a:pt x="408" y="502"/>
                      <a:pt x="408" y="534"/>
                      <a:pt x="408" y="550"/>
                    </a:cubicBezTo>
                    <a:cubicBezTo>
                      <a:pt x="408" y="690"/>
                      <a:pt x="397" y="835"/>
                      <a:pt x="461" y="959"/>
                    </a:cubicBezTo>
                    <a:cubicBezTo>
                      <a:pt x="479" y="993"/>
                      <a:pt x="509" y="1007"/>
                      <a:pt x="539" y="1007"/>
                    </a:cubicBezTo>
                    <a:cubicBezTo>
                      <a:pt x="580" y="1007"/>
                      <a:pt x="623" y="980"/>
                      <a:pt x="639" y="943"/>
                    </a:cubicBezTo>
                    <a:cubicBezTo>
                      <a:pt x="687" y="808"/>
                      <a:pt x="644" y="658"/>
                      <a:pt x="623" y="523"/>
                    </a:cubicBezTo>
                    <a:lnTo>
                      <a:pt x="623" y="502"/>
                    </a:lnTo>
                    <a:cubicBezTo>
                      <a:pt x="714" y="513"/>
                      <a:pt x="795" y="523"/>
                      <a:pt x="886" y="534"/>
                    </a:cubicBezTo>
                    <a:cubicBezTo>
                      <a:pt x="889" y="535"/>
                      <a:pt x="893" y="535"/>
                      <a:pt x="896" y="535"/>
                    </a:cubicBezTo>
                    <a:cubicBezTo>
                      <a:pt x="994" y="535"/>
                      <a:pt x="1007" y="377"/>
                      <a:pt x="913" y="346"/>
                    </a:cubicBezTo>
                    <a:cubicBezTo>
                      <a:pt x="811" y="308"/>
                      <a:pt x="703" y="298"/>
                      <a:pt x="596" y="292"/>
                    </a:cubicBezTo>
                    <a:cubicBezTo>
                      <a:pt x="585" y="212"/>
                      <a:pt x="569" y="120"/>
                      <a:pt x="553" y="40"/>
                    </a:cubicBezTo>
                    <a:cubicBezTo>
                      <a:pt x="546" y="12"/>
                      <a:pt x="523" y="0"/>
                      <a:pt x="499" y="0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" name="Google Shape;391;p9"/>
              <p:cNvSpPr/>
              <p:nvPr/>
            </p:nvSpPr>
            <p:spPr>
              <a:xfrm>
                <a:off x="6410806" y="1505085"/>
                <a:ext cx="82613" cy="115679"/>
              </a:xfrm>
              <a:custGeom>
                <a:avLst/>
                <a:gdLst/>
                <a:ahLst/>
                <a:cxnLst/>
                <a:rect l="l" t="t" r="r" b="b"/>
                <a:pathLst>
                  <a:path w="1274" h="1784" extrusionOk="0">
                    <a:moveTo>
                      <a:pt x="543" y="1"/>
                    </a:moveTo>
                    <a:cubicBezTo>
                      <a:pt x="375" y="1"/>
                      <a:pt x="187" y="96"/>
                      <a:pt x="59" y="232"/>
                    </a:cubicBezTo>
                    <a:cubicBezTo>
                      <a:pt x="1" y="294"/>
                      <a:pt x="56" y="399"/>
                      <a:pt x="125" y="399"/>
                    </a:cubicBezTo>
                    <a:cubicBezTo>
                      <a:pt x="140" y="399"/>
                      <a:pt x="156" y="394"/>
                      <a:pt x="172" y="382"/>
                    </a:cubicBezTo>
                    <a:cubicBezTo>
                      <a:pt x="245" y="327"/>
                      <a:pt x="385" y="214"/>
                      <a:pt x="502" y="214"/>
                    </a:cubicBezTo>
                    <a:cubicBezTo>
                      <a:pt x="590" y="214"/>
                      <a:pt x="665" y="278"/>
                      <a:pt x="688" y="479"/>
                    </a:cubicBezTo>
                    <a:cubicBezTo>
                      <a:pt x="704" y="603"/>
                      <a:pt x="607" y="764"/>
                      <a:pt x="553" y="866"/>
                    </a:cubicBezTo>
                    <a:cubicBezTo>
                      <a:pt x="435" y="1108"/>
                      <a:pt x="279" y="1323"/>
                      <a:pt x="91" y="1511"/>
                    </a:cubicBezTo>
                    <a:cubicBezTo>
                      <a:pt x="1" y="1596"/>
                      <a:pt x="62" y="1759"/>
                      <a:pt x="187" y="1759"/>
                    </a:cubicBezTo>
                    <a:cubicBezTo>
                      <a:pt x="189" y="1759"/>
                      <a:pt x="191" y="1759"/>
                      <a:pt x="193" y="1759"/>
                    </a:cubicBezTo>
                    <a:cubicBezTo>
                      <a:pt x="211" y="1758"/>
                      <a:pt x="229" y="1758"/>
                      <a:pt x="247" y="1758"/>
                    </a:cubicBezTo>
                    <a:cubicBezTo>
                      <a:pt x="482" y="1758"/>
                      <a:pt x="717" y="1784"/>
                      <a:pt x="952" y="1784"/>
                    </a:cubicBezTo>
                    <a:cubicBezTo>
                      <a:pt x="1000" y="1784"/>
                      <a:pt x="1048" y="1783"/>
                      <a:pt x="1096" y="1780"/>
                    </a:cubicBezTo>
                    <a:cubicBezTo>
                      <a:pt x="1247" y="1770"/>
                      <a:pt x="1274" y="1571"/>
                      <a:pt x="1134" y="1522"/>
                    </a:cubicBezTo>
                    <a:cubicBezTo>
                      <a:pt x="935" y="1463"/>
                      <a:pt x="720" y="1447"/>
                      <a:pt x="516" y="1447"/>
                    </a:cubicBezTo>
                    <a:cubicBezTo>
                      <a:pt x="763" y="1119"/>
                      <a:pt x="1005" y="684"/>
                      <a:pt x="908" y="318"/>
                    </a:cubicBezTo>
                    <a:cubicBezTo>
                      <a:pt x="852" y="90"/>
                      <a:pt x="707" y="1"/>
                      <a:pt x="543" y="1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" name="Google Shape;392;p9"/>
              <p:cNvSpPr/>
              <p:nvPr/>
            </p:nvSpPr>
            <p:spPr>
              <a:xfrm>
                <a:off x="6534141" y="1569149"/>
                <a:ext cx="32487" cy="13487"/>
              </a:xfrm>
              <a:custGeom>
                <a:avLst/>
                <a:gdLst/>
                <a:ahLst/>
                <a:cxnLst/>
                <a:rect l="l" t="t" r="r" b="b"/>
                <a:pathLst>
                  <a:path w="501" h="208" extrusionOk="0">
                    <a:moveTo>
                      <a:pt x="352" y="0"/>
                    </a:moveTo>
                    <a:cubicBezTo>
                      <a:pt x="339" y="0"/>
                      <a:pt x="326" y="1"/>
                      <a:pt x="313" y="2"/>
                    </a:cubicBezTo>
                    <a:lnTo>
                      <a:pt x="108" y="23"/>
                    </a:lnTo>
                    <a:cubicBezTo>
                      <a:pt x="1" y="29"/>
                      <a:pt x="1" y="179"/>
                      <a:pt x="108" y="185"/>
                    </a:cubicBezTo>
                    <a:lnTo>
                      <a:pt x="313" y="206"/>
                    </a:lnTo>
                    <a:cubicBezTo>
                      <a:pt x="326" y="207"/>
                      <a:pt x="339" y="208"/>
                      <a:pt x="351" y="208"/>
                    </a:cubicBezTo>
                    <a:cubicBezTo>
                      <a:pt x="407" y="208"/>
                      <a:pt x="449" y="195"/>
                      <a:pt x="485" y="142"/>
                    </a:cubicBezTo>
                    <a:cubicBezTo>
                      <a:pt x="501" y="126"/>
                      <a:pt x="501" y="83"/>
                      <a:pt x="485" y="61"/>
                    </a:cubicBezTo>
                    <a:cubicBezTo>
                      <a:pt x="449" y="13"/>
                      <a:pt x="407" y="0"/>
                      <a:pt x="352" y="0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" name="Google Shape;393;p9"/>
              <p:cNvSpPr/>
              <p:nvPr/>
            </p:nvSpPr>
            <p:spPr>
              <a:xfrm>
                <a:off x="6600542" y="1503075"/>
                <a:ext cx="81121" cy="123330"/>
              </a:xfrm>
              <a:custGeom>
                <a:avLst/>
                <a:gdLst/>
                <a:ahLst/>
                <a:cxnLst/>
                <a:rect l="l" t="t" r="r" b="b"/>
                <a:pathLst>
                  <a:path w="1251" h="1902" extrusionOk="0">
                    <a:moveTo>
                      <a:pt x="498" y="1"/>
                    </a:moveTo>
                    <a:cubicBezTo>
                      <a:pt x="342" y="1"/>
                      <a:pt x="186" y="43"/>
                      <a:pt x="73" y="118"/>
                    </a:cubicBezTo>
                    <a:cubicBezTo>
                      <a:pt x="1" y="168"/>
                      <a:pt x="47" y="275"/>
                      <a:pt x="118" y="275"/>
                    </a:cubicBezTo>
                    <a:cubicBezTo>
                      <a:pt x="131" y="275"/>
                      <a:pt x="145" y="271"/>
                      <a:pt x="159" y="263"/>
                    </a:cubicBezTo>
                    <a:cubicBezTo>
                      <a:pt x="244" y="213"/>
                      <a:pt x="347" y="184"/>
                      <a:pt x="449" y="184"/>
                    </a:cubicBezTo>
                    <a:cubicBezTo>
                      <a:pt x="535" y="184"/>
                      <a:pt x="620" y="205"/>
                      <a:pt x="692" y="252"/>
                    </a:cubicBezTo>
                    <a:cubicBezTo>
                      <a:pt x="950" y="424"/>
                      <a:pt x="708" y="553"/>
                      <a:pt x="504" y="607"/>
                    </a:cubicBezTo>
                    <a:cubicBezTo>
                      <a:pt x="412" y="634"/>
                      <a:pt x="385" y="774"/>
                      <a:pt x="477" y="822"/>
                    </a:cubicBezTo>
                    <a:cubicBezTo>
                      <a:pt x="713" y="935"/>
                      <a:pt x="1143" y="1145"/>
                      <a:pt x="842" y="1446"/>
                    </a:cubicBezTo>
                    <a:cubicBezTo>
                      <a:pt x="665" y="1628"/>
                      <a:pt x="418" y="1602"/>
                      <a:pt x="197" y="1682"/>
                    </a:cubicBezTo>
                    <a:cubicBezTo>
                      <a:pt x="100" y="1714"/>
                      <a:pt x="95" y="1849"/>
                      <a:pt x="197" y="1876"/>
                    </a:cubicBezTo>
                    <a:cubicBezTo>
                      <a:pt x="249" y="1893"/>
                      <a:pt x="306" y="1901"/>
                      <a:pt x="365" y="1901"/>
                    </a:cubicBezTo>
                    <a:cubicBezTo>
                      <a:pt x="670" y="1901"/>
                      <a:pt x="1034" y="1684"/>
                      <a:pt x="1138" y="1413"/>
                    </a:cubicBezTo>
                    <a:cubicBezTo>
                      <a:pt x="1251" y="1102"/>
                      <a:pt x="1047" y="876"/>
                      <a:pt x="799" y="725"/>
                    </a:cubicBezTo>
                    <a:cubicBezTo>
                      <a:pt x="982" y="612"/>
                      <a:pt x="1138" y="440"/>
                      <a:pt x="1009" y="236"/>
                    </a:cubicBezTo>
                    <a:cubicBezTo>
                      <a:pt x="903" y="72"/>
                      <a:pt x="700" y="1"/>
                      <a:pt x="498" y="1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4" name="Google Shape;394;p9"/>
            <p:cNvGrpSpPr/>
            <p:nvPr/>
          </p:nvGrpSpPr>
          <p:grpSpPr>
            <a:xfrm>
              <a:off x="381231" y="4473899"/>
              <a:ext cx="452221" cy="372789"/>
              <a:chOff x="2328675" y="1038700"/>
              <a:chExt cx="106475" cy="87775"/>
            </a:xfrm>
          </p:grpSpPr>
          <p:sp>
            <p:nvSpPr>
              <p:cNvPr id="395" name="Google Shape;395;p9"/>
              <p:cNvSpPr/>
              <p:nvPr/>
            </p:nvSpPr>
            <p:spPr>
              <a:xfrm>
                <a:off x="2328675" y="1038700"/>
                <a:ext cx="106475" cy="87775"/>
              </a:xfrm>
              <a:custGeom>
                <a:avLst/>
                <a:gdLst/>
                <a:ahLst/>
                <a:cxnLst/>
                <a:rect l="l" t="t" r="r" b="b"/>
                <a:pathLst>
                  <a:path w="4259" h="3511" extrusionOk="0">
                    <a:moveTo>
                      <a:pt x="2071" y="419"/>
                    </a:moveTo>
                    <a:lnTo>
                      <a:pt x="2071" y="419"/>
                    </a:lnTo>
                    <a:cubicBezTo>
                      <a:pt x="2151" y="484"/>
                      <a:pt x="2232" y="538"/>
                      <a:pt x="2313" y="597"/>
                    </a:cubicBezTo>
                    <a:cubicBezTo>
                      <a:pt x="2581" y="790"/>
                      <a:pt x="2861" y="984"/>
                      <a:pt x="3141" y="1188"/>
                    </a:cubicBezTo>
                    <a:cubicBezTo>
                      <a:pt x="3264" y="1280"/>
                      <a:pt x="3388" y="1382"/>
                      <a:pt x="3501" y="1479"/>
                    </a:cubicBezTo>
                    <a:cubicBezTo>
                      <a:pt x="3560" y="1522"/>
                      <a:pt x="3624" y="1575"/>
                      <a:pt x="3678" y="1624"/>
                    </a:cubicBezTo>
                    <a:cubicBezTo>
                      <a:pt x="3705" y="1645"/>
                      <a:pt x="3732" y="1672"/>
                      <a:pt x="3764" y="1694"/>
                    </a:cubicBezTo>
                    <a:cubicBezTo>
                      <a:pt x="3791" y="1710"/>
                      <a:pt x="3813" y="1731"/>
                      <a:pt x="3834" y="1747"/>
                    </a:cubicBezTo>
                    <a:lnTo>
                      <a:pt x="3845" y="1753"/>
                    </a:lnTo>
                    <a:cubicBezTo>
                      <a:pt x="3840" y="1763"/>
                      <a:pt x="3829" y="1763"/>
                      <a:pt x="3823" y="1763"/>
                    </a:cubicBezTo>
                    <a:lnTo>
                      <a:pt x="3786" y="1763"/>
                    </a:lnTo>
                    <a:cubicBezTo>
                      <a:pt x="3770" y="1763"/>
                      <a:pt x="3748" y="1774"/>
                      <a:pt x="3737" y="1774"/>
                    </a:cubicBezTo>
                    <a:cubicBezTo>
                      <a:pt x="3711" y="1774"/>
                      <a:pt x="3689" y="1780"/>
                      <a:pt x="3668" y="1785"/>
                    </a:cubicBezTo>
                    <a:cubicBezTo>
                      <a:pt x="3641" y="1790"/>
                      <a:pt x="3624" y="1828"/>
                      <a:pt x="3624" y="1855"/>
                    </a:cubicBezTo>
                    <a:cubicBezTo>
                      <a:pt x="3624" y="1871"/>
                      <a:pt x="3651" y="1909"/>
                      <a:pt x="3678" y="1909"/>
                    </a:cubicBezTo>
                    <a:cubicBezTo>
                      <a:pt x="3711" y="1914"/>
                      <a:pt x="3737" y="1914"/>
                      <a:pt x="3764" y="1914"/>
                    </a:cubicBezTo>
                    <a:lnTo>
                      <a:pt x="3775" y="1914"/>
                    </a:lnTo>
                    <a:cubicBezTo>
                      <a:pt x="3829" y="1909"/>
                      <a:pt x="3883" y="1898"/>
                      <a:pt x="3947" y="1887"/>
                    </a:cubicBezTo>
                    <a:cubicBezTo>
                      <a:pt x="3963" y="1884"/>
                      <a:pt x="3978" y="1883"/>
                      <a:pt x="3991" y="1883"/>
                    </a:cubicBezTo>
                    <a:cubicBezTo>
                      <a:pt x="4005" y="1883"/>
                      <a:pt x="4017" y="1884"/>
                      <a:pt x="4028" y="1887"/>
                    </a:cubicBezTo>
                    <a:cubicBezTo>
                      <a:pt x="3684" y="2274"/>
                      <a:pt x="3318" y="2694"/>
                      <a:pt x="2915" y="3081"/>
                    </a:cubicBezTo>
                    <a:cubicBezTo>
                      <a:pt x="2856" y="2753"/>
                      <a:pt x="2770" y="2425"/>
                      <a:pt x="2689" y="2113"/>
                    </a:cubicBezTo>
                    <a:lnTo>
                      <a:pt x="2646" y="1946"/>
                    </a:lnTo>
                    <a:cubicBezTo>
                      <a:pt x="2673" y="1941"/>
                      <a:pt x="2711" y="1941"/>
                      <a:pt x="2743" y="1936"/>
                    </a:cubicBezTo>
                    <a:cubicBezTo>
                      <a:pt x="2791" y="1936"/>
                      <a:pt x="2834" y="1925"/>
                      <a:pt x="2888" y="1909"/>
                    </a:cubicBezTo>
                    <a:lnTo>
                      <a:pt x="2952" y="1882"/>
                    </a:lnTo>
                    <a:lnTo>
                      <a:pt x="2888" y="1844"/>
                    </a:lnTo>
                    <a:cubicBezTo>
                      <a:pt x="2823" y="1812"/>
                      <a:pt x="2754" y="1806"/>
                      <a:pt x="2694" y="1801"/>
                    </a:cubicBezTo>
                    <a:cubicBezTo>
                      <a:pt x="2662" y="1801"/>
                      <a:pt x="2635" y="1790"/>
                      <a:pt x="2603" y="1785"/>
                    </a:cubicBezTo>
                    <a:cubicBezTo>
                      <a:pt x="2549" y="1645"/>
                      <a:pt x="2501" y="1505"/>
                      <a:pt x="2447" y="1360"/>
                    </a:cubicBezTo>
                    <a:cubicBezTo>
                      <a:pt x="2340" y="1054"/>
                      <a:pt x="2227" y="731"/>
                      <a:pt x="2071" y="419"/>
                    </a:cubicBezTo>
                    <a:close/>
                    <a:moveTo>
                      <a:pt x="1673" y="360"/>
                    </a:moveTo>
                    <a:cubicBezTo>
                      <a:pt x="1673" y="393"/>
                      <a:pt x="1678" y="430"/>
                      <a:pt x="1678" y="462"/>
                    </a:cubicBezTo>
                    <a:cubicBezTo>
                      <a:pt x="1678" y="500"/>
                      <a:pt x="1684" y="538"/>
                      <a:pt x="1684" y="575"/>
                    </a:cubicBezTo>
                    <a:cubicBezTo>
                      <a:pt x="1684" y="591"/>
                      <a:pt x="1694" y="602"/>
                      <a:pt x="1700" y="629"/>
                    </a:cubicBezTo>
                    <a:cubicBezTo>
                      <a:pt x="1700" y="634"/>
                      <a:pt x="1705" y="651"/>
                      <a:pt x="1705" y="661"/>
                    </a:cubicBezTo>
                    <a:lnTo>
                      <a:pt x="1727" y="742"/>
                    </a:lnTo>
                    <a:lnTo>
                      <a:pt x="1764" y="672"/>
                    </a:lnTo>
                    <a:cubicBezTo>
                      <a:pt x="1775" y="656"/>
                      <a:pt x="1780" y="651"/>
                      <a:pt x="1780" y="645"/>
                    </a:cubicBezTo>
                    <a:cubicBezTo>
                      <a:pt x="1786" y="629"/>
                      <a:pt x="1802" y="618"/>
                      <a:pt x="1802" y="597"/>
                    </a:cubicBezTo>
                    <a:cubicBezTo>
                      <a:pt x="1797" y="591"/>
                      <a:pt x="1797" y="565"/>
                      <a:pt x="1802" y="538"/>
                    </a:cubicBezTo>
                    <a:lnTo>
                      <a:pt x="1866" y="704"/>
                    </a:lnTo>
                    <a:cubicBezTo>
                      <a:pt x="1936" y="871"/>
                      <a:pt x="2001" y="1048"/>
                      <a:pt x="2071" y="1215"/>
                    </a:cubicBezTo>
                    <a:lnTo>
                      <a:pt x="2125" y="1355"/>
                    </a:lnTo>
                    <a:cubicBezTo>
                      <a:pt x="2243" y="1667"/>
                      <a:pt x="2366" y="1989"/>
                      <a:pt x="2463" y="2312"/>
                    </a:cubicBezTo>
                    <a:cubicBezTo>
                      <a:pt x="2485" y="2371"/>
                      <a:pt x="2501" y="2425"/>
                      <a:pt x="2517" y="2484"/>
                    </a:cubicBezTo>
                    <a:lnTo>
                      <a:pt x="2581" y="2688"/>
                    </a:lnTo>
                    <a:lnTo>
                      <a:pt x="2721" y="3129"/>
                    </a:lnTo>
                    <a:lnTo>
                      <a:pt x="2770" y="3285"/>
                    </a:lnTo>
                    <a:cubicBezTo>
                      <a:pt x="2721" y="3309"/>
                      <a:pt x="2674" y="3321"/>
                      <a:pt x="2626" y="3321"/>
                    </a:cubicBezTo>
                    <a:cubicBezTo>
                      <a:pt x="2577" y="3321"/>
                      <a:pt x="2528" y="3309"/>
                      <a:pt x="2474" y="3285"/>
                    </a:cubicBezTo>
                    <a:cubicBezTo>
                      <a:pt x="2098" y="3145"/>
                      <a:pt x="1711" y="3000"/>
                      <a:pt x="1350" y="2876"/>
                    </a:cubicBezTo>
                    <a:cubicBezTo>
                      <a:pt x="1237" y="2833"/>
                      <a:pt x="1119" y="2801"/>
                      <a:pt x="1012" y="2758"/>
                    </a:cubicBezTo>
                    <a:cubicBezTo>
                      <a:pt x="904" y="2726"/>
                      <a:pt x="807" y="2694"/>
                      <a:pt x="705" y="2651"/>
                    </a:cubicBezTo>
                    <a:cubicBezTo>
                      <a:pt x="598" y="2613"/>
                      <a:pt x="485" y="2570"/>
                      <a:pt x="383" y="2527"/>
                    </a:cubicBezTo>
                    <a:lnTo>
                      <a:pt x="270" y="2479"/>
                    </a:lnTo>
                    <a:cubicBezTo>
                      <a:pt x="248" y="2473"/>
                      <a:pt x="232" y="2462"/>
                      <a:pt x="216" y="2452"/>
                    </a:cubicBezTo>
                    <a:lnTo>
                      <a:pt x="205" y="2452"/>
                    </a:lnTo>
                    <a:cubicBezTo>
                      <a:pt x="205" y="2446"/>
                      <a:pt x="216" y="2435"/>
                      <a:pt x="227" y="2425"/>
                    </a:cubicBezTo>
                    <a:cubicBezTo>
                      <a:pt x="232" y="2419"/>
                      <a:pt x="232" y="2409"/>
                      <a:pt x="243" y="2403"/>
                    </a:cubicBezTo>
                    <a:cubicBezTo>
                      <a:pt x="442" y="2124"/>
                      <a:pt x="646" y="1844"/>
                      <a:pt x="850" y="1570"/>
                    </a:cubicBezTo>
                    <a:cubicBezTo>
                      <a:pt x="1162" y="1145"/>
                      <a:pt x="1436" y="726"/>
                      <a:pt x="1673" y="360"/>
                    </a:cubicBezTo>
                    <a:close/>
                    <a:moveTo>
                      <a:pt x="1778" y="0"/>
                    </a:moveTo>
                    <a:cubicBezTo>
                      <a:pt x="1745" y="0"/>
                      <a:pt x="1710" y="9"/>
                      <a:pt x="1673" y="32"/>
                    </a:cubicBezTo>
                    <a:lnTo>
                      <a:pt x="1619" y="32"/>
                    </a:lnTo>
                    <a:lnTo>
                      <a:pt x="1522" y="172"/>
                    </a:lnTo>
                    <a:cubicBezTo>
                      <a:pt x="1463" y="258"/>
                      <a:pt x="1409" y="339"/>
                      <a:pt x="1350" y="425"/>
                    </a:cubicBezTo>
                    <a:cubicBezTo>
                      <a:pt x="1248" y="575"/>
                      <a:pt x="1146" y="715"/>
                      <a:pt x="1049" y="866"/>
                    </a:cubicBezTo>
                    <a:cubicBezTo>
                      <a:pt x="845" y="1140"/>
                      <a:pt x="657" y="1414"/>
                      <a:pt x="479" y="1683"/>
                    </a:cubicBezTo>
                    <a:cubicBezTo>
                      <a:pt x="323" y="1914"/>
                      <a:pt x="200" y="2108"/>
                      <a:pt x="108" y="2296"/>
                    </a:cubicBezTo>
                    <a:cubicBezTo>
                      <a:pt x="87" y="2339"/>
                      <a:pt x="60" y="2376"/>
                      <a:pt x="39" y="2425"/>
                    </a:cubicBezTo>
                    <a:lnTo>
                      <a:pt x="1" y="2500"/>
                    </a:lnTo>
                    <a:lnTo>
                      <a:pt x="22" y="2581"/>
                    </a:lnTo>
                    <a:lnTo>
                      <a:pt x="33" y="2586"/>
                    </a:lnTo>
                    <a:cubicBezTo>
                      <a:pt x="280" y="2753"/>
                      <a:pt x="549" y="2866"/>
                      <a:pt x="807" y="2957"/>
                    </a:cubicBezTo>
                    <a:lnTo>
                      <a:pt x="883" y="2984"/>
                    </a:lnTo>
                    <a:lnTo>
                      <a:pt x="1829" y="3323"/>
                    </a:lnTo>
                    <a:cubicBezTo>
                      <a:pt x="1985" y="3376"/>
                      <a:pt x="2103" y="3419"/>
                      <a:pt x="2227" y="3457"/>
                    </a:cubicBezTo>
                    <a:cubicBezTo>
                      <a:pt x="2286" y="3478"/>
                      <a:pt x="2340" y="3484"/>
                      <a:pt x="2399" y="3500"/>
                    </a:cubicBezTo>
                    <a:lnTo>
                      <a:pt x="2452" y="3505"/>
                    </a:lnTo>
                    <a:cubicBezTo>
                      <a:pt x="2474" y="3505"/>
                      <a:pt x="2485" y="3511"/>
                      <a:pt x="2506" y="3511"/>
                    </a:cubicBezTo>
                    <a:cubicBezTo>
                      <a:pt x="2533" y="3511"/>
                      <a:pt x="2560" y="3505"/>
                      <a:pt x="2587" y="3505"/>
                    </a:cubicBezTo>
                    <a:cubicBezTo>
                      <a:pt x="2619" y="3500"/>
                      <a:pt x="2662" y="3500"/>
                      <a:pt x="2694" y="3500"/>
                    </a:cubicBezTo>
                    <a:cubicBezTo>
                      <a:pt x="2698" y="3500"/>
                      <a:pt x="2702" y="3501"/>
                      <a:pt x="2705" y="3501"/>
                    </a:cubicBezTo>
                    <a:cubicBezTo>
                      <a:pt x="2750" y="3501"/>
                      <a:pt x="2794" y="3471"/>
                      <a:pt x="2829" y="3446"/>
                    </a:cubicBezTo>
                    <a:cubicBezTo>
                      <a:pt x="2883" y="3414"/>
                      <a:pt x="2931" y="3371"/>
                      <a:pt x="2969" y="3333"/>
                    </a:cubicBezTo>
                    <a:cubicBezTo>
                      <a:pt x="3065" y="3242"/>
                      <a:pt x="3157" y="3151"/>
                      <a:pt x="3254" y="3065"/>
                    </a:cubicBezTo>
                    <a:lnTo>
                      <a:pt x="3270" y="3043"/>
                    </a:lnTo>
                    <a:lnTo>
                      <a:pt x="3415" y="2903"/>
                    </a:lnTo>
                    <a:cubicBezTo>
                      <a:pt x="3479" y="2833"/>
                      <a:pt x="3555" y="2758"/>
                      <a:pt x="3630" y="2694"/>
                    </a:cubicBezTo>
                    <a:cubicBezTo>
                      <a:pt x="3818" y="2511"/>
                      <a:pt x="3979" y="2339"/>
                      <a:pt x="4103" y="2161"/>
                    </a:cubicBezTo>
                    <a:cubicBezTo>
                      <a:pt x="4157" y="2086"/>
                      <a:pt x="4200" y="2016"/>
                      <a:pt x="4237" y="1941"/>
                    </a:cubicBezTo>
                    <a:cubicBezTo>
                      <a:pt x="4259" y="1909"/>
                      <a:pt x="4259" y="1882"/>
                      <a:pt x="4248" y="1855"/>
                    </a:cubicBezTo>
                    <a:cubicBezTo>
                      <a:pt x="4237" y="1833"/>
                      <a:pt x="4221" y="1812"/>
                      <a:pt x="4184" y="1801"/>
                    </a:cubicBezTo>
                    <a:cubicBezTo>
                      <a:pt x="4184" y="1747"/>
                      <a:pt x="4151" y="1710"/>
                      <a:pt x="4124" y="1683"/>
                    </a:cubicBezTo>
                    <a:lnTo>
                      <a:pt x="4119" y="1677"/>
                    </a:lnTo>
                    <a:lnTo>
                      <a:pt x="4076" y="1634"/>
                    </a:lnTo>
                    <a:cubicBezTo>
                      <a:pt x="4038" y="1591"/>
                      <a:pt x="3990" y="1543"/>
                      <a:pt x="3942" y="1500"/>
                    </a:cubicBezTo>
                    <a:cubicBezTo>
                      <a:pt x="3888" y="1457"/>
                      <a:pt x="3834" y="1414"/>
                      <a:pt x="3780" y="1366"/>
                    </a:cubicBezTo>
                    <a:cubicBezTo>
                      <a:pt x="3592" y="1215"/>
                      <a:pt x="3399" y="1054"/>
                      <a:pt x="3200" y="903"/>
                    </a:cubicBezTo>
                    <a:cubicBezTo>
                      <a:pt x="2942" y="715"/>
                      <a:pt x="2673" y="538"/>
                      <a:pt x="2420" y="360"/>
                    </a:cubicBezTo>
                    <a:lnTo>
                      <a:pt x="2237" y="237"/>
                    </a:lnTo>
                    <a:cubicBezTo>
                      <a:pt x="2135" y="172"/>
                      <a:pt x="2028" y="113"/>
                      <a:pt x="1920" y="48"/>
                    </a:cubicBezTo>
                    <a:cubicBezTo>
                      <a:pt x="1886" y="28"/>
                      <a:pt x="1836" y="0"/>
                      <a:pt x="1778" y="0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" name="Google Shape;396;p9"/>
              <p:cNvSpPr/>
              <p:nvPr/>
            </p:nvSpPr>
            <p:spPr>
              <a:xfrm>
                <a:off x="2369950" y="1075125"/>
                <a:ext cx="4450" cy="12925"/>
              </a:xfrm>
              <a:custGeom>
                <a:avLst/>
                <a:gdLst/>
                <a:ahLst/>
                <a:cxnLst/>
                <a:rect l="l" t="t" r="r" b="b"/>
                <a:pathLst>
                  <a:path w="178" h="517" extrusionOk="0">
                    <a:moveTo>
                      <a:pt x="65" y="0"/>
                    </a:moveTo>
                    <a:lnTo>
                      <a:pt x="43" y="38"/>
                    </a:lnTo>
                    <a:cubicBezTo>
                      <a:pt x="38" y="48"/>
                      <a:pt x="38" y="54"/>
                      <a:pt x="27" y="59"/>
                    </a:cubicBezTo>
                    <a:cubicBezTo>
                      <a:pt x="22" y="75"/>
                      <a:pt x="11" y="86"/>
                      <a:pt x="11" y="108"/>
                    </a:cubicBezTo>
                    <a:lnTo>
                      <a:pt x="11" y="129"/>
                    </a:lnTo>
                    <a:cubicBezTo>
                      <a:pt x="11" y="220"/>
                      <a:pt x="0" y="323"/>
                      <a:pt x="38" y="435"/>
                    </a:cubicBezTo>
                    <a:lnTo>
                      <a:pt x="54" y="516"/>
                    </a:lnTo>
                    <a:lnTo>
                      <a:pt x="97" y="441"/>
                    </a:lnTo>
                    <a:cubicBezTo>
                      <a:pt x="156" y="333"/>
                      <a:pt x="178" y="226"/>
                      <a:pt x="156" y="113"/>
                    </a:cubicBezTo>
                    <a:cubicBezTo>
                      <a:pt x="151" y="86"/>
                      <a:pt x="135" y="75"/>
                      <a:pt x="119" y="54"/>
                    </a:cubicBezTo>
                    <a:lnTo>
                      <a:pt x="97" y="32"/>
                    </a:lnTo>
                    <a:lnTo>
                      <a:pt x="65" y="0"/>
                    </a:ln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" name="Google Shape;397;p9"/>
              <p:cNvSpPr/>
              <p:nvPr/>
            </p:nvSpPr>
            <p:spPr>
              <a:xfrm>
                <a:off x="2370225" y="1060375"/>
                <a:ext cx="4050" cy="11525"/>
              </a:xfrm>
              <a:custGeom>
                <a:avLst/>
                <a:gdLst/>
                <a:ahLst/>
                <a:cxnLst/>
                <a:rect l="l" t="t" r="r" b="b"/>
                <a:pathLst>
                  <a:path w="162" h="461" extrusionOk="0">
                    <a:moveTo>
                      <a:pt x="70" y="0"/>
                    </a:moveTo>
                    <a:cubicBezTo>
                      <a:pt x="58" y="0"/>
                      <a:pt x="46" y="2"/>
                      <a:pt x="32" y="4"/>
                    </a:cubicBezTo>
                    <a:lnTo>
                      <a:pt x="11" y="20"/>
                    </a:lnTo>
                    <a:lnTo>
                      <a:pt x="11" y="36"/>
                    </a:lnTo>
                    <a:cubicBezTo>
                      <a:pt x="6" y="155"/>
                      <a:pt x="0" y="267"/>
                      <a:pt x="59" y="396"/>
                    </a:cubicBezTo>
                    <a:lnTo>
                      <a:pt x="92" y="461"/>
                    </a:lnTo>
                    <a:lnTo>
                      <a:pt x="118" y="386"/>
                    </a:lnTo>
                    <a:cubicBezTo>
                      <a:pt x="145" y="321"/>
                      <a:pt x="161" y="262"/>
                      <a:pt x="161" y="198"/>
                    </a:cubicBezTo>
                    <a:cubicBezTo>
                      <a:pt x="161" y="160"/>
                      <a:pt x="161" y="112"/>
                      <a:pt x="145" y="63"/>
                    </a:cubicBezTo>
                    <a:cubicBezTo>
                      <a:pt x="140" y="36"/>
                      <a:pt x="135" y="26"/>
                      <a:pt x="113" y="9"/>
                    </a:cubicBezTo>
                    <a:cubicBezTo>
                      <a:pt x="100" y="3"/>
                      <a:pt x="86" y="0"/>
                      <a:pt x="70" y="0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" name="Google Shape;398;p9"/>
              <p:cNvSpPr/>
              <p:nvPr/>
            </p:nvSpPr>
            <p:spPr>
              <a:xfrm>
                <a:off x="2340250" y="1096475"/>
                <a:ext cx="7950" cy="5000"/>
              </a:xfrm>
              <a:custGeom>
                <a:avLst/>
                <a:gdLst/>
                <a:ahLst/>
                <a:cxnLst/>
                <a:rect l="l" t="t" r="r" b="b"/>
                <a:pathLst>
                  <a:path w="318" h="200" extrusionOk="0">
                    <a:moveTo>
                      <a:pt x="258" y="1"/>
                    </a:moveTo>
                    <a:cubicBezTo>
                      <a:pt x="162" y="1"/>
                      <a:pt x="102" y="44"/>
                      <a:pt x="49" y="81"/>
                    </a:cubicBezTo>
                    <a:lnTo>
                      <a:pt x="27" y="92"/>
                    </a:lnTo>
                    <a:cubicBezTo>
                      <a:pt x="6" y="108"/>
                      <a:pt x="0" y="146"/>
                      <a:pt x="16" y="162"/>
                    </a:cubicBezTo>
                    <a:cubicBezTo>
                      <a:pt x="22" y="173"/>
                      <a:pt x="32" y="194"/>
                      <a:pt x="59" y="200"/>
                    </a:cubicBezTo>
                    <a:lnTo>
                      <a:pt x="81" y="200"/>
                    </a:lnTo>
                    <a:cubicBezTo>
                      <a:pt x="97" y="200"/>
                      <a:pt x="108" y="194"/>
                      <a:pt x="124" y="189"/>
                    </a:cubicBezTo>
                    <a:cubicBezTo>
                      <a:pt x="178" y="151"/>
                      <a:pt x="237" y="119"/>
                      <a:pt x="285" y="44"/>
                    </a:cubicBezTo>
                    <a:lnTo>
                      <a:pt x="317" y="1"/>
                    </a:ln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" name="Google Shape;399;p9"/>
              <p:cNvSpPr/>
              <p:nvPr/>
            </p:nvSpPr>
            <p:spPr>
              <a:xfrm>
                <a:off x="2373050" y="1085025"/>
                <a:ext cx="10100" cy="2875"/>
              </a:xfrm>
              <a:custGeom>
                <a:avLst/>
                <a:gdLst/>
                <a:ahLst/>
                <a:cxnLst/>
                <a:rect l="l" t="t" r="r" b="b"/>
                <a:pathLst>
                  <a:path w="404" h="115" extrusionOk="0">
                    <a:moveTo>
                      <a:pt x="164" y="0"/>
                    </a:moveTo>
                    <a:cubicBezTo>
                      <a:pt x="142" y="0"/>
                      <a:pt x="120" y="2"/>
                      <a:pt x="97" y="7"/>
                    </a:cubicBezTo>
                    <a:lnTo>
                      <a:pt x="0" y="29"/>
                    </a:lnTo>
                    <a:lnTo>
                      <a:pt x="91" y="72"/>
                    </a:lnTo>
                    <a:cubicBezTo>
                      <a:pt x="156" y="109"/>
                      <a:pt x="188" y="115"/>
                      <a:pt x="247" y="115"/>
                    </a:cubicBezTo>
                    <a:cubicBezTo>
                      <a:pt x="280" y="115"/>
                      <a:pt x="328" y="109"/>
                      <a:pt x="403" y="99"/>
                    </a:cubicBezTo>
                    <a:lnTo>
                      <a:pt x="403" y="34"/>
                    </a:lnTo>
                    <a:cubicBezTo>
                      <a:pt x="376" y="34"/>
                      <a:pt x="339" y="29"/>
                      <a:pt x="306" y="18"/>
                    </a:cubicBezTo>
                    <a:cubicBezTo>
                      <a:pt x="262" y="11"/>
                      <a:pt x="214" y="0"/>
                      <a:pt x="164" y="0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" name="Google Shape;400;p9"/>
              <p:cNvSpPr/>
              <p:nvPr/>
            </p:nvSpPr>
            <p:spPr>
              <a:xfrm>
                <a:off x="2351800" y="1091500"/>
                <a:ext cx="8225" cy="4475"/>
              </a:xfrm>
              <a:custGeom>
                <a:avLst/>
                <a:gdLst/>
                <a:ahLst/>
                <a:cxnLst/>
                <a:rect l="l" t="t" r="r" b="b"/>
                <a:pathLst>
                  <a:path w="329" h="179" extrusionOk="0">
                    <a:moveTo>
                      <a:pt x="329" y="1"/>
                    </a:moveTo>
                    <a:lnTo>
                      <a:pt x="232" y="17"/>
                    </a:lnTo>
                    <a:cubicBezTo>
                      <a:pt x="162" y="28"/>
                      <a:pt x="92" y="44"/>
                      <a:pt x="33" y="103"/>
                    </a:cubicBezTo>
                    <a:lnTo>
                      <a:pt x="1" y="135"/>
                    </a:lnTo>
                    <a:lnTo>
                      <a:pt x="49" y="157"/>
                    </a:lnTo>
                    <a:cubicBezTo>
                      <a:pt x="76" y="173"/>
                      <a:pt x="97" y="178"/>
                      <a:pt x="119" y="178"/>
                    </a:cubicBezTo>
                    <a:cubicBezTo>
                      <a:pt x="157" y="178"/>
                      <a:pt x="183" y="146"/>
                      <a:pt x="259" y="76"/>
                    </a:cubicBezTo>
                    <a:lnTo>
                      <a:pt x="329" y="1"/>
                    </a:ln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" name="Google Shape;401;p9"/>
              <p:cNvSpPr/>
              <p:nvPr/>
            </p:nvSpPr>
            <p:spPr>
              <a:xfrm>
                <a:off x="2362425" y="1088425"/>
                <a:ext cx="4325" cy="2700"/>
              </a:xfrm>
              <a:custGeom>
                <a:avLst/>
                <a:gdLst/>
                <a:ahLst/>
                <a:cxnLst/>
                <a:rect l="l" t="t" r="r" b="b"/>
                <a:pathLst>
                  <a:path w="173" h="108" extrusionOk="0">
                    <a:moveTo>
                      <a:pt x="93" y="0"/>
                    </a:moveTo>
                    <a:cubicBezTo>
                      <a:pt x="66" y="0"/>
                      <a:pt x="32" y="11"/>
                      <a:pt x="11" y="59"/>
                    </a:cubicBezTo>
                    <a:lnTo>
                      <a:pt x="0" y="97"/>
                    </a:lnTo>
                    <a:lnTo>
                      <a:pt x="38" y="108"/>
                    </a:lnTo>
                    <a:lnTo>
                      <a:pt x="76" y="108"/>
                    </a:lnTo>
                    <a:cubicBezTo>
                      <a:pt x="108" y="108"/>
                      <a:pt x="119" y="92"/>
                      <a:pt x="145" y="54"/>
                    </a:cubicBezTo>
                    <a:lnTo>
                      <a:pt x="172" y="11"/>
                    </a:lnTo>
                    <a:lnTo>
                      <a:pt x="129" y="6"/>
                    </a:lnTo>
                    <a:cubicBezTo>
                      <a:pt x="122" y="4"/>
                      <a:pt x="108" y="0"/>
                      <a:pt x="93" y="0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" name="Google Shape;402;p9"/>
              <p:cNvSpPr/>
              <p:nvPr/>
            </p:nvSpPr>
            <p:spPr>
              <a:xfrm>
                <a:off x="2406500" y="1083025"/>
                <a:ext cx="12400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496" h="136" extrusionOk="0">
                    <a:moveTo>
                      <a:pt x="111" y="0"/>
                    </a:moveTo>
                    <a:cubicBezTo>
                      <a:pt x="84" y="0"/>
                      <a:pt x="58" y="2"/>
                      <a:pt x="33" y="7"/>
                    </a:cubicBezTo>
                    <a:lnTo>
                      <a:pt x="11" y="7"/>
                    </a:lnTo>
                    <a:lnTo>
                      <a:pt x="6" y="28"/>
                    </a:lnTo>
                    <a:cubicBezTo>
                      <a:pt x="1" y="55"/>
                      <a:pt x="1" y="82"/>
                      <a:pt x="11" y="98"/>
                    </a:cubicBezTo>
                    <a:cubicBezTo>
                      <a:pt x="28" y="119"/>
                      <a:pt x="44" y="136"/>
                      <a:pt x="71" y="136"/>
                    </a:cubicBezTo>
                    <a:lnTo>
                      <a:pt x="124" y="136"/>
                    </a:lnTo>
                    <a:cubicBezTo>
                      <a:pt x="200" y="136"/>
                      <a:pt x="275" y="119"/>
                      <a:pt x="366" y="98"/>
                    </a:cubicBezTo>
                    <a:lnTo>
                      <a:pt x="495" y="66"/>
                    </a:lnTo>
                    <a:lnTo>
                      <a:pt x="366" y="33"/>
                    </a:lnTo>
                    <a:cubicBezTo>
                      <a:pt x="265" y="14"/>
                      <a:pt x="183" y="0"/>
                      <a:pt x="111" y="0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03" name="Google Shape;403;p9"/>
            <p:cNvGrpSpPr/>
            <p:nvPr/>
          </p:nvGrpSpPr>
          <p:grpSpPr>
            <a:xfrm>
              <a:off x="1944428" y="4571989"/>
              <a:ext cx="399320" cy="176635"/>
              <a:chOff x="2404625" y="1875925"/>
              <a:chExt cx="151625" cy="67075"/>
            </a:xfrm>
          </p:grpSpPr>
          <p:sp>
            <p:nvSpPr>
              <p:cNvPr id="404" name="Google Shape;404;p9"/>
              <p:cNvSpPr/>
              <p:nvPr/>
            </p:nvSpPr>
            <p:spPr>
              <a:xfrm>
                <a:off x="2404625" y="1875925"/>
                <a:ext cx="151625" cy="67075"/>
              </a:xfrm>
              <a:custGeom>
                <a:avLst/>
                <a:gdLst/>
                <a:ahLst/>
                <a:cxnLst/>
                <a:rect l="l" t="t" r="r" b="b"/>
                <a:pathLst>
                  <a:path w="6065" h="2683" extrusionOk="0">
                    <a:moveTo>
                      <a:pt x="646" y="462"/>
                    </a:moveTo>
                    <a:cubicBezTo>
                      <a:pt x="748" y="473"/>
                      <a:pt x="845" y="489"/>
                      <a:pt x="936" y="500"/>
                    </a:cubicBezTo>
                    <a:cubicBezTo>
                      <a:pt x="1259" y="559"/>
                      <a:pt x="1581" y="656"/>
                      <a:pt x="1888" y="742"/>
                    </a:cubicBezTo>
                    <a:cubicBezTo>
                      <a:pt x="1974" y="769"/>
                      <a:pt x="2065" y="790"/>
                      <a:pt x="2151" y="817"/>
                    </a:cubicBezTo>
                    <a:cubicBezTo>
                      <a:pt x="2242" y="844"/>
                      <a:pt x="2345" y="866"/>
                      <a:pt x="2441" y="892"/>
                    </a:cubicBezTo>
                    <a:cubicBezTo>
                      <a:pt x="2484" y="903"/>
                      <a:pt x="2533" y="909"/>
                      <a:pt x="2581" y="925"/>
                    </a:cubicBezTo>
                    <a:cubicBezTo>
                      <a:pt x="2592" y="930"/>
                      <a:pt x="2613" y="930"/>
                      <a:pt x="2635" y="935"/>
                    </a:cubicBezTo>
                    <a:lnTo>
                      <a:pt x="2640" y="935"/>
                    </a:lnTo>
                    <a:lnTo>
                      <a:pt x="2640" y="957"/>
                    </a:lnTo>
                    <a:lnTo>
                      <a:pt x="2640" y="1038"/>
                    </a:lnTo>
                    <a:cubicBezTo>
                      <a:pt x="2629" y="1107"/>
                      <a:pt x="2613" y="1177"/>
                      <a:pt x="2586" y="1253"/>
                    </a:cubicBezTo>
                    <a:cubicBezTo>
                      <a:pt x="2484" y="1527"/>
                      <a:pt x="2285" y="1683"/>
                      <a:pt x="1984" y="1704"/>
                    </a:cubicBezTo>
                    <a:cubicBezTo>
                      <a:pt x="1947" y="1707"/>
                      <a:pt x="1908" y="1708"/>
                      <a:pt x="1870" y="1708"/>
                    </a:cubicBezTo>
                    <a:cubicBezTo>
                      <a:pt x="1753" y="1708"/>
                      <a:pt x="1632" y="1696"/>
                      <a:pt x="1511" y="1672"/>
                    </a:cubicBezTo>
                    <a:cubicBezTo>
                      <a:pt x="1275" y="1624"/>
                      <a:pt x="1043" y="1554"/>
                      <a:pt x="812" y="1462"/>
                    </a:cubicBezTo>
                    <a:cubicBezTo>
                      <a:pt x="673" y="1409"/>
                      <a:pt x="538" y="1328"/>
                      <a:pt x="425" y="1226"/>
                    </a:cubicBezTo>
                    <a:cubicBezTo>
                      <a:pt x="253" y="1081"/>
                      <a:pt x="259" y="1027"/>
                      <a:pt x="318" y="839"/>
                    </a:cubicBezTo>
                    <a:cubicBezTo>
                      <a:pt x="334" y="737"/>
                      <a:pt x="398" y="634"/>
                      <a:pt x="452" y="559"/>
                    </a:cubicBezTo>
                    <a:cubicBezTo>
                      <a:pt x="495" y="495"/>
                      <a:pt x="549" y="462"/>
                      <a:pt x="619" y="462"/>
                    </a:cubicBezTo>
                    <a:close/>
                    <a:moveTo>
                      <a:pt x="3694" y="1193"/>
                    </a:moveTo>
                    <a:cubicBezTo>
                      <a:pt x="3715" y="1193"/>
                      <a:pt x="3732" y="1193"/>
                      <a:pt x="3748" y="1199"/>
                    </a:cubicBezTo>
                    <a:cubicBezTo>
                      <a:pt x="3850" y="1215"/>
                      <a:pt x="3952" y="1231"/>
                      <a:pt x="4054" y="1247"/>
                    </a:cubicBezTo>
                    <a:cubicBezTo>
                      <a:pt x="4081" y="1253"/>
                      <a:pt x="4113" y="1253"/>
                      <a:pt x="4140" y="1258"/>
                    </a:cubicBezTo>
                    <a:lnTo>
                      <a:pt x="4366" y="1312"/>
                    </a:lnTo>
                    <a:cubicBezTo>
                      <a:pt x="4699" y="1392"/>
                      <a:pt x="5033" y="1473"/>
                      <a:pt x="5361" y="1564"/>
                    </a:cubicBezTo>
                    <a:cubicBezTo>
                      <a:pt x="5468" y="1591"/>
                      <a:pt x="5586" y="1629"/>
                      <a:pt x="5678" y="1656"/>
                    </a:cubicBezTo>
                    <a:lnTo>
                      <a:pt x="5705" y="1672"/>
                    </a:lnTo>
                    <a:cubicBezTo>
                      <a:pt x="5705" y="1677"/>
                      <a:pt x="5705" y="1688"/>
                      <a:pt x="5699" y="1710"/>
                    </a:cubicBezTo>
                    <a:cubicBezTo>
                      <a:pt x="5699" y="1715"/>
                      <a:pt x="5694" y="1726"/>
                      <a:pt x="5694" y="1726"/>
                    </a:cubicBezTo>
                    <a:cubicBezTo>
                      <a:pt x="5490" y="2118"/>
                      <a:pt x="5199" y="2323"/>
                      <a:pt x="4807" y="2355"/>
                    </a:cubicBezTo>
                    <a:cubicBezTo>
                      <a:pt x="4750" y="2361"/>
                      <a:pt x="4689" y="2365"/>
                      <a:pt x="4627" y="2365"/>
                    </a:cubicBezTo>
                    <a:cubicBezTo>
                      <a:pt x="4525" y="2365"/>
                      <a:pt x="4417" y="2355"/>
                      <a:pt x="4307" y="2328"/>
                    </a:cubicBezTo>
                    <a:cubicBezTo>
                      <a:pt x="4081" y="2274"/>
                      <a:pt x="3893" y="2145"/>
                      <a:pt x="3759" y="1968"/>
                    </a:cubicBezTo>
                    <a:cubicBezTo>
                      <a:pt x="3689" y="1871"/>
                      <a:pt x="3651" y="1769"/>
                      <a:pt x="3640" y="1656"/>
                    </a:cubicBezTo>
                    <a:cubicBezTo>
                      <a:pt x="3635" y="1495"/>
                      <a:pt x="3662" y="1333"/>
                      <a:pt x="3689" y="1193"/>
                    </a:cubicBezTo>
                    <a:close/>
                    <a:moveTo>
                      <a:pt x="196" y="1"/>
                    </a:moveTo>
                    <a:cubicBezTo>
                      <a:pt x="169" y="1"/>
                      <a:pt x="144" y="5"/>
                      <a:pt x="119" y="5"/>
                    </a:cubicBezTo>
                    <a:cubicBezTo>
                      <a:pt x="65" y="5"/>
                      <a:pt x="33" y="38"/>
                      <a:pt x="22" y="75"/>
                    </a:cubicBezTo>
                    <a:cubicBezTo>
                      <a:pt x="6" y="118"/>
                      <a:pt x="0" y="156"/>
                      <a:pt x="0" y="204"/>
                    </a:cubicBezTo>
                    <a:cubicBezTo>
                      <a:pt x="0" y="290"/>
                      <a:pt x="33" y="328"/>
                      <a:pt x="119" y="344"/>
                    </a:cubicBezTo>
                    <a:cubicBezTo>
                      <a:pt x="167" y="355"/>
                      <a:pt x="216" y="366"/>
                      <a:pt x="269" y="371"/>
                    </a:cubicBezTo>
                    <a:lnTo>
                      <a:pt x="296" y="382"/>
                    </a:lnTo>
                    <a:cubicBezTo>
                      <a:pt x="291" y="398"/>
                      <a:pt x="275" y="414"/>
                      <a:pt x="264" y="435"/>
                    </a:cubicBezTo>
                    <a:cubicBezTo>
                      <a:pt x="253" y="446"/>
                      <a:pt x="242" y="462"/>
                      <a:pt x="237" y="473"/>
                    </a:cubicBezTo>
                    <a:cubicBezTo>
                      <a:pt x="92" y="720"/>
                      <a:pt x="81" y="978"/>
                      <a:pt x="183" y="1226"/>
                    </a:cubicBezTo>
                    <a:cubicBezTo>
                      <a:pt x="242" y="1360"/>
                      <a:pt x="323" y="1473"/>
                      <a:pt x="436" y="1570"/>
                    </a:cubicBezTo>
                    <a:cubicBezTo>
                      <a:pt x="533" y="1645"/>
                      <a:pt x="640" y="1710"/>
                      <a:pt x="764" y="1769"/>
                    </a:cubicBezTo>
                    <a:cubicBezTo>
                      <a:pt x="952" y="1860"/>
                      <a:pt x="1156" y="1903"/>
                      <a:pt x="1323" y="1946"/>
                    </a:cubicBezTo>
                    <a:cubicBezTo>
                      <a:pt x="1487" y="1985"/>
                      <a:pt x="1648" y="2003"/>
                      <a:pt x="1814" y="2003"/>
                    </a:cubicBezTo>
                    <a:cubicBezTo>
                      <a:pt x="1854" y="2003"/>
                      <a:pt x="1895" y="2002"/>
                      <a:pt x="1936" y="2000"/>
                    </a:cubicBezTo>
                    <a:cubicBezTo>
                      <a:pt x="2065" y="1995"/>
                      <a:pt x="2189" y="1957"/>
                      <a:pt x="2312" y="1914"/>
                    </a:cubicBezTo>
                    <a:cubicBezTo>
                      <a:pt x="2463" y="1844"/>
                      <a:pt x="2581" y="1742"/>
                      <a:pt x="2662" y="1602"/>
                    </a:cubicBezTo>
                    <a:lnTo>
                      <a:pt x="2694" y="1543"/>
                    </a:lnTo>
                    <a:cubicBezTo>
                      <a:pt x="2791" y="1564"/>
                      <a:pt x="2882" y="1581"/>
                      <a:pt x="2984" y="1607"/>
                    </a:cubicBezTo>
                    <a:cubicBezTo>
                      <a:pt x="3151" y="1650"/>
                      <a:pt x="3334" y="1688"/>
                      <a:pt x="3517" y="1715"/>
                    </a:cubicBezTo>
                    <a:lnTo>
                      <a:pt x="3522" y="1758"/>
                    </a:lnTo>
                    <a:cubicBezTo>
                      <a:pt x="3527" y="1785"/>
                      <a:pt x="3533" y="1812"/>
                      <a:pt x="3538" y="1833"/>
                    </a:cubicBezTo>
                    <a:cubicBezTo>
                      <a:pt x="3554" y="1892"/>
                      <a:pt x="3570" y="1946"/>
                      <a:pt x="3586" y="2005"/>
                    </a:cubicBezTo>
                    <a:cubicBezTo>
                      <a:pt x="3689" y="2280"/>
                      <a:pt x="3877" y="2478"/>
                      <a:pt x="4129" y="2586"/>
                    </a:cubicBezTo>
                    <a:cubicBezTo>
                      <a:pt x="4253" y="2640"/>
                      <a:pt x="4371" y="2650"/>
                      <a:pt x="4468" y="2667"/>
                    </a:cubicBezTo>
                    <a:cubicBezTo>
                      <a:pt x="4549" y="2672"/>
                      <a:pt x="4640" y="2683"/>
                      <a:pt x="4737" y="2683"/>
                    </a:cubicBezTo>
                    <a:cubicBezTo>
                      <a:pt x="4812" y="2683"/>
                      <a:pt x="4882" y="2677"/>
                      <a:pt x="4968" y="2667"/>
                    </a:cubicBezTo>
                    <a:cubicBezTo>
                      <a:pt x="5323" y="2597"/>
                      <a:pt x="5597" y="2382"/>
                      <a:pt x="5785" y="2027"/>
                    </a:cubicBezTo>
                    <a:cubicBezTo>
                      <a:pt x="5834" y="1941"/>
                      <a:pt x="5855" y="1849"/>
                      <a:pt x="5855" y="1753"/>
                    </a:cubicBezTo>
                    <a:cubicBezTo>
                      <a:pt x="5855" y="1736"/>
                      <a:pt x="5855" y="1726"/>
                      <a:pt x="5861" y="1710"/>
                    </a:cubicBezTo>
                    <a:lnTo>
                      <a:pt x="6033" y="1736"/>
                    </a:lnTo>
                    <a:lnTo>
                      <a:pt x="6038" y="1710"/>
                    </a:lnTo>
                    <a:cubicBezTo>
                      <a:pt x="6049" y="1699"/>
                      <a:pt x="6049" y="1683"/>
                      <a:pt x="6049" y="1677"/>
                    </a:cubicBezTo>
                    <a:cubicBezTo>
                      <a:pt x="6054" y="1656"/>
                      <a:pt x="6060" y="1634"/>
                      <a:pt x="6060" y="1618"/>
                    </a:cubicBezTo>
                    <a:cubicBezTo>
                      <a:pt x="6065" y="1581"/>
                      <a:pt x="6065" y="1543"/>
                      <a:pt x="6060" y="1500"/>
                    </a:cubicBezTo>
                    <a:cubicBezTo>
                      <a:pt x="6054" y="1387"/>
                      <a:pt x="6033" y="1360"/>
                      <a:pt x="5925" y="1333"/>
                    </a:cubicBezTo>
                    <a:lnTo>
                      <a:pt x="5839" y="1312"/>
                    </a:lnTo>
                    <a:cubicBezTo>
                      <a:pt x="5640" y="1258"/>
                      <a:pt x="5431" y="1215"/>
                      <a:pt x="5226" y="1167"/>
                    </a:cubicBezTo>
                    <a:cubicBezTo>
                      <a:pt x="4850" y="1081"/>
                      <a:pt x="4484" y="1000"/>
                      <a:pt x="4124" y="925"/>
                    </a:cubicBezTo>
                    <a:cubicBezTo>
                      <a:pt x="4011" y="902"/>
                      <a:pt x="3885" y="879"/>
                      <a:pt x="3752" y="879"/>
                    </a:cubicBezTo>
                    <a:cubicBezTo>
                      <a:pt x="3728" y="879"/>
                      <a:pt x="3703" y="880"/>
                      <a:pt x="3678" y="882"/>
                    </a:cubicBezTo>
                    <a:cubicBezTo>
                      <a:pt x="3597" y="892"/>
                      <a:pt x="3570" y="909"/>
                      <a:pt x="3554" y="984"/>
                    </a:cubicBezTo>
                    <a:cubicBezTo>
                      <a:pt x="3522" y="1113"/>
                      <a:pt x="3495" y="1247"/>
                      <a:pt x="3495" y="1387"/>
                    </a:cubicBezTo>
                    <a:lnTo>
                      <a:pt x="3495" y="1403"/>
                    </a:lnTo>
                    <a:lnTo>
                      <a:pt x="3495" y="1419"/>
                    </a:lnTo>
                    <a:cubicBezTo>
                      <a:pt x="3345" y="1360"/>
                      <a:pt x="3194" y="1333"/>
                      <a:pt x="3043" y="1306"/>
                    </a:cubicBezTo>
                    <a:cubicBezTo>
                      <a:pt x="2957" y="1285"/>
                      <a:pt x="2861" y="1274"/>
                      <a:pt x="2775" y="1247"/>
                    </a:cubicBezTo>
                    <a:lnTo>
                      <a:pt x="2775" y="935"/>
                    </a:lnTo>
                    <a:lnTo>
                      <a:pt x="2780" y="930"/>
                    </a:lnTo>
                    <a:cubicBezTo>
                      <a:pt x="2802" y="914"/>
                      <a:pt x="2823" y="898"/>
                      <a:pt x="2834" y="871"/>
                    </a:cubicBezTo>
                    <a:cubicBezTo>
                      <a:pt x="2866" y="790"/>
                      <a:pt x="2839" y="710"/>
                      <a:pt x="2828" y="650"/>
                    </a:cubicBezTo>
                    <a:cubicBezTo>
                      <a:pt x="2807" y="597"/>
                      <a:pt x="2764" y="575"/>
                      <a:pt x="2721" y="559"/>
                    </a:cubicBezTo>
                    <a:lnTo>
                      <a:pt x="2699" y="554"/>
                    </a:lnTo>
                    <a:cubicBezTo>
                      <a:pt x="2683" y="548"/>
                      <a:pt x="2662" y="543"/>
                      <a:pt x="2635" y="527"/>
                    </a:cubicBezTo>
                    <a:cubicBezTo>
                      <a:pt x="2226" y="382"/>
                      <a:pt x="1775" y="263"/>
                      <a:pt x="1221" y="172"/>
                    </a:cubicBezTo>
                    <a:lnTo>
                      <a:pt x="979" y="129"/>
                    </a:lnTo>
                    <a:cubicBezTo>
                      <a:pt x="888" y="113"/>
                      <a:pt x="791" y="97"/>
                      <a:pt x="699" y="75"/>
                    </a:cubicBezTo>
                    <a:cubicBezTo>
                      <a:pt x="565" y="59"/>
                      <a:pt x="425" y="32"/>
                      <a:pt x="237" y="5"/>
                    </a:cubicBezTo>
                    <a:cubicBezTo>
                      <a:pt x="223" y="2"/>
                      <a:pt x="209" y="1"/>
                      <a:pt x="196" y="1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" name="Google Shape;405;p9"/>
              <p:cNvSpPr/>
              <p:nvPr/>
            </p:nvSpPr>
            <p:spPr>
              <a:xfrm>
                <a:off x="2442250" y="1898300"/>
                <a:ext cx="11725" cy="13800"/>
              </a:xfrm>
              <a:custGeom>
                <a:avLst/>
                <a:gdLst/>
                <a:ahLst/>
                <a:cxnLst/>
                <a:rect l="l" t="t" r="r" b="b"/>
                <a:pathLst>
                  <a:path w="469" h="552" extrusionOk="0">
                    <a:moveTo>
                      <a:pt x="375" y="1"/>
                    </a:moveTo>
                    <a:cubicBezTo>
                      <a:pt x="369" y="1"/>
                      <a:pt x="362" y="2"/>
                      <a:pt x="356" y="3"/>
                    </a:cubicBezTo>
                    <a:cubicBezTo>
                      <a:pt x="329" y="8"/>
                      <a:pt x="291" y="30"/>
                      <a:pt x="264" y="57"/>
                    </a:cubicBezTo>
                    <a:cubicBezTo>
                      <a:pt x="184" y="159"/>
                      <a:pt x="76" y="282"/>
                      <a:pt x="6" y="444"/>
                    </a:cubicBezTo>
                    <a:lnTo>
                      <a:pt x="6" y="497"/>
                    </a:lnTo>
                    <a:lnTo>
                      <a:pt x="6" y="519"/>
                    </a:lnTo>
                    <a:lnTo>
                      <a:pt x="1" y="551"/>
                    </a:lnTo>
                    <a:lnTo>
                      <a:pt x="76" y="551"/>
                    </a:lnTo>
                    <a:cubicBezTo>
                      <a:pt x="87" y="546"/>
                      <a:pt x="103" y="546"/>
                      <a:pt x="108" y="535"/>
                    </a:cubicBezTo>
                    <a:cubicBezTo>
                      <a:pt x="254" y="433"/>
                      <a:pt x="356" y="293"/>
                      <a:pt x="436" y="169"/>
                    </a:cubicBezTo>
                    <a:cubicBezTo>
                      <a:pt x="452" y="148"/>
                      <a:pt x="458" y="132"/>
                      <a:pt x="463" y="110"/>
                    </a:cubicBezTo>
                    <a:cubicBezTo>
                      <a:pt x="469" y="83"/>
                      <a:pt x="463" y="51"/>
                      <a:pt x="436" y="24"/>
                    </a:cubicBezTo>
                    <a:cubicBezTo>
                      <a:pt x="420" y="8"/>
                      <a:pt x="397" y="1"/>
                      <a:pt x="375" y="1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" name="Google Shape;406;p9"/>
              <p:cNvSpPr/>
              <p:nvPr/>
            </p:nvSpPr>
            <p:spPr>
              <a:xfrm>
                <a:off x="2429750" y="1894575"/>
                <a:ext cx="16025" cy="164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58" extrusionOk="0">
                    <a:moveTo>
                      <a:pt x="548" y="0"/>
                    </a:moveTo>
                    <a:cubicBezTo>
                      <a:pt x="534" y="0"/>
                      <a:pt x="519" y="2"/>
                      <a:pt x="506" y="12"/>
                    </a:cubicBezTo>
                    <a:cubicBezTo>
                      <a:pt x="479" y="23"/>
                      <a:pt x="452" y="50"/>
                      <a:pt x="426" y="77"/>
                    </a:cubicBezTo>
                    <a:cubicBezTo>
                      <a:pt x="307" y="232"/>
                      <a:pt x="194" y="361"/>
                      <a:pt x="103" y="485"/>
                    </a:cubicBezTo>
                    <a:cubicBezTo>
                      <a:pt x="76" y="501"/>
                      <a:pt x="65" y="528"/>
                      <a:pt x="49" y="555"/>
                    </a:cubicBezTo>
                    <a:cubicBezTo>
                      <a:pt x="44" y="566"/>
                      <a:pt x="38" y="582"/>
                      <a:pt x="28" y="603"/>
                    </a:cubicBezTo>
                    <a:lnTo>
                      <a:pt x="1" y="657"/>
                    </a:lnTo>
                    <a:lnTo>
                      <a:pt x="81" y="657"/>
                    </a:lnTo>
                    <a:cubicBezTo>
                      <a:pt x="98" y="657"/>
                      <a:pt x="103" y="657"/>
                      <a:pt x="119" y="646"/>
                    </a:cubicBezTo>
                    <a:cubicBezTo>
                      <a:pt x="313" y="485"/>
                      <a:pt x="474" y="297"/>
                      <a:pt x="614" y="120"/>
                    </a:cubicBezTo>
                    <a:cubicBezTo>
                      <a:pt x="630" y="103"/>
                      <a:pt x="630" y="82"/>
                      <a:pt x="630" y="71"/>
                    </a:cubicBezTo>
                    <a:cubicBezTo>
                      <a:pt x="630" y="66"/>
                      <a:pt x="630" y="55"/>
                      <a:pt x="635" y="44"/>
                    </a:cubicBezTo>
                    <a:lnTo>
                      <a:pt x="641" y="1"/>
                    </a:lnTo>
                    <a:lnTo>
                      <a:pt x="576" y="1"/>
                    </a:lnTo>
                    <a:cubicBezTo>
                      <a:pt x="568" y="1"/>
                      <a:pt x="558" y="0"/>
                      <a:pt x="548" y="0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" name="Google Shape;407;p9"/>
              <p:cNvSpPr/>
              <p:nvPr/>
            </p:nvSpPr>
            <p:spPr>
              <a:xfrm>
                <a:off x="2423300" y="1891325"/>
                <a:ext cx="14825" cy="16475"/>
              </a:xfrm>
              <a:custGeom>
                <a:avLst/>
                <a:gdLst/>
                <a:ahLst/>
                <a:cxnLst/>
                <a:rect l="l" t="t" r="r" b="b"/>
                <a:pathLst>
                  <a:path w="593" h="659" extrusionOk="0">
                    <a:moveTo>
                      <a:pt x="486" y="0"/>
                    </a:moveTo>
                    <a:cubicBezTo>
                      <a:pt x="480" y="0"/>
                      <a:pt x="474" y="1"/>
                      <a:pt x="469" y="2"/>
                    </a:cubicBezTo>
                    <a:cubicBezTo>
                      <a:pt x="442" y="18"/>
                      <a:pt x="409" y="40"/>
                      <a:pt x="383" y="67"/>
                    </a:cubicBezTo>
                    <a:cubicBezTo>
                      <a:pt x="275" y="207"/>
                      <a:pt x="167" y="346"/>
                      <a:pt x="65" y="481"/>
                    </a:cubicBezTo>
                    <a:cubicBezTo>
                      <a:pt x="55" y="497"/>
                      <a:pt x="55" y="513"/>
                      <a:pt x="44" y="529"/>
                    </a:cubicBezTo>
                    <a:cubicBezTo>
                      <a:pt x="44" y="534"/>
                      <a:pt x="38" y="551"/>
                      <a:pt x="38" y="556"/>
                    </a:cubicBezTo>
                    <a:lnTo>
                      <a:pt x="1" y="658"/>
                    </a:lnTo>
                    <a:lnTo>
                      <a:pt x="1" y="658"/>
                    </a:lnTo>
                    <a:lnTo>
                      <a:pt x="87" y="599"/>
                    </a:lnTo>
                    <a:cubicBezTo>
                      <a:pt x="178" y="534"/>
                      <a:pt x="393" y="314"/>
                      <a:pt x="528" y="142"/>
                    </a:cubicBezTo>
                    <a:cubicBezTo>
                      <a:pt x="544" y="126"/>
                      <a:pt x="549" y="115"/>
                      <a:pt x="555" y="94"/>
                    </a:cubicBezTo>
                    <a:cubicBezTo>
                      <a:pt x="555" y="88"/>
                      <a:pt x="565" y="77"/>
                      <a:pt x="571" y="67"/>
                    </a:cubicBezTo>
                    <a:lnTo>
                      <a:pt x="592" y="34"/>
                    </a:lnTo>
                    <a:lnTo>
                      <a:pt x="549" y="18"/>
                    </a:lnTo>
                    <a:cubicBezTo>
                      <a:pt x="544" y="18"/>
                      <a:pt x="538" y="13"/>
                      <a:pt x="528" y="13"/>
                    </a:cubicBezTo>
                    <a:cubicBezTo>
                      <a:pt x="516" y="5"/>
                      <a:pt x="501" y="0"/>
                      <a:pt x="486" y="0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" name="Google Shape;408;p9"/>
              <p:cNvSpPr/>
              <p:nvPr/>
            </p:nvSpPr>
            <p:spPr>
              <a:xfrm>
                <a:off x="2503950" y="1912950"/>
                <a:ext cx="16425" cy="14600"/>
              </a:xfrm>
              <a:custGeom>
                <a:avLst/>
                <a:gdLst/>
                <a:ahLst/>
                <a:cxnLst/>
                <a:rect l="l" t="t" r="r" b="b"/>
                <a:pathLst>
                  <a:path w="657" h="584" extrusionOk="0">
                    <a:moveTo>
                      <a:pt x="556" y="0"/>
                    </a:moveTo>
                    <a:cubicBezTo>
                      <a:pt x="543" y="0"/>
                      <a:pt x="527" y="4"/>
                      <a:pt x="511" y="14"/>
                    </a:cubicBezTo>
                    <a:cubicBezTo>
                      <a:pt x="484" y="30"/>
                      <a:pt x="458" y="46"/>
                      <a:pt x="436" y="67"/>
                    </a:cubicBezTo>
                    <a:cubicBezTo>
                      <a:pt x="339" y="164"/>
                      <a:pt x="226" y="272"/>
                      <a:pt x="119" y="379"/>
                    </a:cubicBezTo>
                    <a:cubicBezTo>
                      <a:pt x="92" y="406"/>
                      <a:pt x="70" y="438"/>
                      <a:pt x="44" y="465"/>
                    </a:cubicBezTo>
                    <a:cubicBezTo>
                      <a:pt x="38" y="476"/>
                      <a:pt x="27" y="492"/>
                      <a:pt x="17" y="503"/>
                    </a:cubicBezTo>
                    <a:lnTo>
                      <a:pt x="1" y="530"/>
                    </a:lnTo>
                    <a:lnTo>
                      <a:pt x="65" y="583"/>
                    </a:lnTo>
                    <a:lnTo>
                      <a:pt x="92" y="567"/>
                    </a:lnTo>
                    <a:cubicBezTo>
                      <a:pt x="226" y="471"/>
                      <a:pt x="350" y="358"/>
                      <a:pt x="468" y="255"/>
                    </a:cubicBezTo>
                    <a:cubicBezTo>
                      <a:pt x="506" y="218"/>
                      <a:pt x="549" y="180"/>
                      <a:pt x="597" y="148"/>
                    </a:cubicBezTo>
                    <a:cubicBezTo>
                      <a:pt x="608" y="137"/>
                      <a:pt x="624" y="121"/>
                      <a:pt x="630" y="110"/>
                    </a:cubicBezTo>
                    <a:cubicBezTo>
                      <a:pt x="635" y="100"/>
                      <a:pt x="635" y="94"/>
                      <a:pt x="646" y="89"/>
                    </a:cubicBezTo>
                    <a:lnTo>
                      <a:pt x="656" y="67"/>
                    </a:lnTo>
                    <a:lnTo>
                      <a:pt x="635" y="46"/>
                    </a:lnTo>
                    <a:cubicBezTo>
                      <a:pt x="627" y="34"/>
                      <a:pt x="598" y="0"/>
                      <a:pt x="556" y="0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" name="Google Shape;409;p9"/>
              <p:cNvSpPr/>
              <p:nvPr/>
            </p:nvSpPr>
            <p:spPr>
              <a:xfrm>
                <a:off x="2511750" y="1916100"/>
                <a:ext cx="16825" cy="14550"/>
              </a:xfrm>
              <a:custGeom>
                <a:avLst/>
                <a:gdLst/>
                <a:ahLst/>
                <a:cxnLst/>
                <a:rect l="l" t="t" r="r" b="b"/>
                <a:pathLst>
                  <a:path w="673" h="582" extrusionOk="0">
                    <a:moveTo>
                      <a:pt x="592" y="0"/>
                    </a:moveTo>
                    <a:cubicBezTo>
                      <a:pt x="576" y="0"/>
                      <a:pt x="560" y="0"/>
                      <a:pt x="538" y="11"/>
                    </a:cubicBezTo>
                    <a:cubicBezTo>
                      <a:pt x="511" y="22"/>
                      <a:pt x="479" y="38"/>
                      <a:pt x="452" y="65"/>
                    </a:cubicBezTo>
                    <a:cubicBezTo>
                      <a:pt x="318" y="178"/>
                      <a:pt x="172" y="312"/>
                      <a:pt x="43" y="474"/>
                    </a:cubicBezTo>
                    <a:cubicBezTo>
                      <a:pt x="0" y="522"/>
                      <a:pt x="27" y="549"/>
                      <a:pt x="43" y="565"/>
                    </a:cubicBezTo>
                    <a:lnTo>
                      <a:pt x="65" y="581"/>
                    </a:lnTo>
                    <a:lnTo>
                      <a:pt x="81" y="565"/>
                    </a:lnTo>
                    <a:cubicBezTo>
                      <a:pt x="183" y="511"/>
                      <a:pt x="506" y="253"/>
                      <a:pt x="603" y="135"/>
                    </a:cubicBezTo>
                    <a:cubicBezTo>
                      <a:pt x="613" y="124"/>
                      <a:pt x="619" y="103"/>
                      <a:pt x="635" y="81"/>
                    </a:cubicBezTo>
                    <a:cubicBezTo>
                      <a:pt x="640" y="76"/>
                      <a:pt x="640" y="65"/>
                      <a:pt x="646" y="49"/>
                    </a:cubicBezTo>
                    <a:lnTo>
                      <a:pt x="672" y="0"/>
                    </a:ln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" name="Google Shape;410;p9"/>
              <p:cNvSpPr/>
              <p:nvPr/>
            </p:nvSpPr>
            <p:spPr>
              <a:xfrm>
                <a:off x="2523025" y="1917350"/>
                <a:ext cx="13200" cy="13550"/>
              </a:xfrm>
              <a:custGeom>
                <a:avLst/>
                <a:gdLst/>
                <a:ahLst/>
                <a:cxnLst/>
                <a:rect l="l" t="t" r="r" b="b"/>
                <a:pathLst>
                  <a:path w="528" h="542" extrusionOk="0">
                    <a:moveTo>
                      <a:pt x="411" y="0"/>
                    </a:moveTo>
                    <a:cubicBezTo>
                      <a:pt x="388" y="0"/>
                      <a:pt x="366" y="14"/>
                      <a:pt x="340" y="47"/>
                    </a:cubicBezTo>
                    <a:cubicBezTo>
                      <a:pt x="248" y="144"/>
                      <a:pt x="162" y="257"/>
                      <a:pt x="82" y="354"/>
                    </a:cubicBezTo>
                    <a:lnTo>
                      <a:pt x="17" y="429"/>
                    </a:lnTo>
                    <a:cubicBezTo>
                      <a:pt x="1" y="445"/>
                      <a:pt x="6" y="456"/>
                      <a:pt x="6" y="472"/>
                    </a:cubicBezTo>
                    <a:lnTo>
                      <a:pt x="6" y="488"/>
                    </a:lnTo>
                    <a:lnTo>
                      <a:pt x="6" y="542"/>
                    </a:lnTo>
                    <a:lnTo>
                      <a:pt x="55" y="515"/>
                    </a:lnTo>
                    <a:cubicBezTo>
                      <a:pt x="141" y="467"/>
                      <a:pt x="216" y="413"/>
                      <a:pt x="313" y="327"/>
                    </a:cubicBezTo>
                    <a:lnTo>
                      <a:pt x="350" y="289"/>
                    </a:lnTo>
                    <a:cubicBezTo>
                      <a:pt x="410" y="230"/>
                      <a:pt x="479" y="171"/>
                      <a:pt x="512" y="85"/>
                    </a:cubicBezTo>
                    <a:lnTo>
                      <a:pt x="528" y="58"/>
                    </a:lnTo>
                    <a:lnTo>
                      <a:pt x="506" y="47"/>
                    </a:lnTo>
                    <a:cubicBezTo>
                      <a:pt x="468" y="21"/>
                      <a:pt x="439" y="0"/>
                      <a:pt x="411" y="0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10"/>
          <p:cNvSpPr txBox="1">
            <a:spLocks noGrp="1"/>
          </p:cNvSpPr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grpSp>
        <p:nvGrpSpPr>
          <p:cNvPr id="413" name="Google Shape;413;p10"/>
          <p:cNvGrpSpPr/>
          <p:nvPr/>
        </p:nvGrpSpPr>
        <p:grpSpPr>
          <a:xfrm>
            <a:off x="216000" y="192872"/>
            <a:ext cx="8533335" cy="1812053"/>
            <a:chOff x="216000" y="192872"/>
            <a:chExt cx="8533335" cy="1812053"/>
          </a:xfrm>
        </p:grpSpPr>
        <p:grpSp>
          <p:nvGrpSpPr>
            <p:cNvPr id="414" name="Google Shape;414;p10"/>
            <p:cNvGrpSpPr/>
            <p:nvPr/>
          </p:nvGrpSpPr>
          <p:grpSpPr>
            <a:xfrm rot="5400000">
              <a:off x="7428962" y="374680"/>
              <a:ext cx="709331" cy="345725"/>
              <a:chOff x="2179625" y="781325"/>
              <a:chExt cx="181475" cy="88450"/>
            </a:xfrm>
          </p:grpSpPr>
          <p:sp>
            <p:nvSpPr>
              <p:cNvPr id="415" name="Google Shape;415;p10"/>
              <p:cNvSpPr/>
              <p:nvPr/>
            </p:nvSpPr>
            <p:spPr>
              <a:xfrm>
                <a:off x="2179625" y="781325"/>
                <a:ext cx="181475" cy="88450"/>
              </a:xfrm>
              <a:custGeom>
                <a:avLst/>
                <a:gdLst/>
                <a:ahLst/>
                <a:cxnLst/>
                <a:rect l="l" t="t" r="r" b="b"/>
                <a:pathLst>
                  <a:path w="7259" h="3538" extrusionOk="0">
                    <a:moveTo>
                      <a:pt x="968" y="204"/>
                    </a:moveTo>
                    <a:cubicBezTo>
                      <a:pt x="1156" y="204"/>
                      <a:pt x="1345" y="231"/>
                      <a:pt x="1533" y="284"/>
                    </a:cubicBezTo>
                    <a:cubicBezTo>
                      <a:pt x="1576" y="301"/>
                      <a:pt x="1613" y="306"/>
                      <a:pt x="1656" y="322"/>
                    </a:cubicBezTo>
                    <a:lnTo>
                      <a:pt x="1673" y="327"/>
                    </a:lnTo>
                    <a:cubicBezTo>
                      <a:pt x="1538" y="456"/>
                      <a:pt x="1425" y="602"/>
                      <a:pt x="1318" y="741"/>
                    </a:cubicBezTo>
                    <a:cubicBezTo>
                      <a:pt x="1269" y="806"/>
                      <a:pt x="1232" y="860"/>
                      <a:pt x="1183" y="919"/>
                    </a:cubicBezTo>
                    <a:cubicBezTo>
                      <a:pt x="1151" y="956"/>
                      <a:pt x="1124" y="1005"/>
                      <a:pt x="1103" y="1048"/>
                    </a:cubicBezTo>
                    <a:cubicBezTo>
                      <a:pt x="1092" y="1075"/>
                      <a:pt x="1092" y="1091"/>
                      <a:pt x="1097" y="1107"/>
                    </a:cubicBezTo>
                    <a:cubicBezTo>
                      <a:pt x="1103" y="1118"/>
                      <a:pt x="1108" y="1134"/>
                      <a:pt x="1130" y="1145"/>
                    </a:cubicBezTo>
                    <a:cubicBezTo>
                      <a:pt x="1108" y="1134"/>
                      <a:pt x="1081" y="1128"/>
                      <a:pt x="1065" y="1112"/>
                    </a:cubicBezTo>
                    <a:cubicBezTo>
                      <a:pt x="1011" y="1085"/>
                      <a:pt x="958" y="1064"/>
                      <a:pt x="904" y="1037"/>
                    </a:cubicBezTo>
                    <a:cubicBezTo>
                      <a:pt x="812" y="999"/>
                      <a:pt x="721" y="956"/>
                      <a:pt x="624" y="913"/>
                    </a:cubicBezTo>
                    <a:cubicBezTo>
                      <a:pt x="511" y="849"/>
                      <a:pt x="398" y="784"/>
                      <a:pt x="318" y="731"/>
                    </a:cubicBezTo>
                    <a:cubicBezTo>
                      <a:pt x="275" y="704"/>
                      <a:pt x="248" y="671"/>
                      <a:pt x="216" y="634"/>
                    </a:cubicBezTo>
                    <a:lnTo>
                      <a:pt x="210" y="628"/>
                    </a:lnTo>
                    <a:cubicBezTo>
                      <a:pt x="189" y="602"/>
                      <a:pt x="183" y="575"/>
                      <a:pt x="189" y="537"/>
                    </a:cubicBezTo>
                    <a:cubicBezTo>
                      <a:pt x="221" y="430"/>
                      <a:pt x="286" y="354"/>
                      <a:pt x="372" y="311"/>
                    </a:cubicBezTo>
                    <a:cubicBezTo>
                      <a:pt x="431" y="284"/>
                      <a:pt x="501" y="258"/>
                      <a:pt x="565" y="247"/>
                    </a:cubicBezTo>
                    <a:cubicBezTo>
                      <a:pt x="694" y="220"/>
                      <a:pt x="829" y="204"/>
                      <a:pt x="968" y="204"/>
                    </a:cubicBezTo>
                    <a:close/>
                    <a:moveTo>
                      <a:pt x="2415" y="650"/>
                    </a:moveTo>
                    <a:lnTo>
                      <a:pt x="2694" y="757"/>
                    </a:lnTo>
                    <a:cubicBezTo>
                      <a:pt x="2931" y="849"/>
                      <a:pt x="3167" y="940"/>
                      <a:pt x="3404" y="1032"/>
                    </a:cubicBezTo>
                    <a:lnTo>
                      <a:pt x="3850" y="1209"/>
                    </a:lnTo>
                    <a:cubicBezTo>
                      <a:pt x="4603" y="1494"/>
                      <a:pt x="5377" y="1790"/>
                      <a:pt x="6135" y="2107"/>
                    </a:cubicBezTo>
                    <a:cubicBezTo>
                      <a:pt x="6189" y="2128"/>
                      <a:pt x="6232" y="2150"/>
                      <a:pt x="6269" y="2166"/>
                    </a:cubicBezTo>
                    <a:cubicBezTo>
                      <a:pt x="6269" y="2177"/>
                      <a:pt x="6280" y="2188"/>
                      <a:pt x="6269" y="2209"/>
                    </a:cubicBezTo>
                    <a:cubicBezTo>
                      <a:pt x="6264" y="2236"/>
                      <a:pt x="6242" y="2257"/>
                      <a:pt x="6210" y="2274"/>
                    </a:cubicBezTo>
                    <a:cubicBezTo>
                      <a:pt x="6156" y="2311"/>
                      <a:pt x="6097" y="2322"/>
                      <a:pt x="6022" y="2338"/>
                    </a:cubicBezTo>
                    <a:cubicBezTo>
                      <a:pt x="5990" y="2344"/>
                      <a:pt x="5963" y="2349"/>
                      <a:pt x="5931" y="2354"/>
                    </a:cubicBezTo>
                    <a:cubicBezTo>
                      <a:pt x="5914" y="2365"/>
                      <a:pt x="5898" y="2365"/>
                      <a:pt x="5888" y="2370"/>
                    </a:cubicBezTo>
                    <a:cubicBezTo>
                      <a:pt x="5285" y="2042"/>
                      <a:pt x="4640" y="1757"/>
                      <a:pt x="4140" y="1548"/>
                    </a:cubicBezTo>
                    <a:lnTo>
                      <a:pt x="4054" y="1516"/>
                    </a:lnTo>
                    <a:cubicBezTo>
                      <a:pt x="3501" y="1279"/>
                      <a:pt x="2925" y="1048"/>
                      <a:pt x="2334" y="849"/>
                    </a:cubicBezTo>
                    <a:lnTo>
                      <a:pt x="2415" y="650"/>
                    </a:lnTo>
                    <a:close/>
                    <a:moveTo>
                      <a:pt x="2264" y="967"/>
                    </a:moveTo>
                    <a:lnTo>
                      <a:pt x="2345" y="999"/>
                    </a:lnTo>
                    <a:cubicBezTo>
                      <a:pt x="2420" y="1032"/>
                      <a:pt x="2495" y="1064"/>
                      <a:pt x="2570" y="1091"/>
                    </a:cubicBezTo>
                    <a:cubicBezTo>
                      <a:pt x="3495" y="1478"/>
                      <a:pt x="4328" y="1833"/>
                      <a:pt x="5124" y="2188"/>
                    </a:cubicBezTo>
                    <a:cubicBezTo>
                      <a:pt x="5377" y="2300"/>
                      <a:pt x="5613" y="2408"/>
                      <a:pt x="5855" y="2489"/>
                    </a:cubicBezTo>
                    <a:cubicBezTo>
                      <a:pt x="5941" y="2516"/>
                      <a:pt x="6011" y="2585"/>
                      <a:pt x="6065" y="2693"/>
                    </a:cubicBezTo>
                    <a:cubicBezTo>
                      <a:pt x="6044" y="2720"/>
                      <a:pt x="6017" y="2720"/>
                      <a:pt x="5979" y="2720"/>
                    </a:cubicBezTo>
                    <a:cubicBezTo>
                      <a:pt x="5909" y="2720"/>
                      <a:pt x="5845" y="2704"/>
                      <a:pt x="5785" y="2677"/>
                    </a:cubicBezTo>
                    <a:cubicBezTo>
                      <a:pt x="5651" y="2618"/>
                      <a:pt x="5511" y="2559"/>
                      <a:pt x="5377" y="2499"/>
                    </a:cubicBezTo>
                    <a:lnTo>
                      <a:pt x="5124" y="2381"/>
                    </a:lnTo>
                    <a:cubicBezTo>
                      <a:pt x="4914" y="2295"/>
                      <a:pt x="4705" y="2204"/>
                      <a:pt x="4495" y="2112"/>
                    </a:cubicBezTo>
                    <a:cubicBezTo>
                      <a:pt x="3984" y="1897"/>
                      <a:pt x="3517" y="1704"/>
                      <a:pt x="3070" y="1521"/>
                    </a:cubicBezTo>
                    <a:cubicBezTo>
                      <a:pt x="2882" y="1440"/>
                      <a:pt x="2689" y="1365"/>
                      <a:pt x="2501" y="1295"/>
                    </a:cubicBezTo>
                    <a:cubicBezTo>
                      <a:pt x="2398" y="1252"/>
                      <a:pt x="2291" y="1214"/>
                      <a:pt x="2194" y="1166"/>
                    </a:cubicBezTo>
                    <a:cubicBezTo>
                      <a:pt x="2173" y="1166"/>
                      <a:pt x="2151" y="1161"/>
                      <a:pt x="2140" y="1145"/>
                    </a:cubicBezTo>
                    <a:cubicBezTo>
                      <a:pt x="2173" y="1091"/>
                      <a:pt x="2205" y="1037"/>
                      <a:pt x="2248" y="994"/>
                    </a:cubicBezTo>
                    <a:lnTo>
                      <a:pt x="2264" y="967"/>
                    </a:lnTo>
                    <a:close/>
                    <a:moveTo>
                      <a:pt x="1855" y="387"/>
                    </a:moveTo>
                    <a:lnTo>
                      <a:pt x="1984" y="435"/>
                    </a:lnTo>
                    <a:cubicBezTo>
                      <a:pt x="1963" y="456"/>
                      <a:pt x="1952" y="473"/>
                      <a:pt x="1931" y="494"/>
                    </a:cubicBezTo>
                    <a:lnTo>
                      <a:pt x="1915" y="510"/>
                    </a:lnTo>
                    <a:cubicBezTo>
                      <a:pt x="1898" y="537"/>
                      <a:pt x="1872" y="564"/>
                      <a:pt x="1850" y="591"/>
                    </a:cubicBezTo>
                    <a:cubicBezTo>
                      <a:pt x="1721" y="763"/>
                      <a:pt x="1592" y="946"/>
                      <a:pt x="1468" y="1128"/>
                    </a:cubicBezTo>
                    <a:cubicBezTo>
                      <a:pt x="1452" y="1145"/>
                      <a:pt x="1431" y="1171"/>
                      <a:pt x="1420" y="1198"/>
                    </a:cubicBezTo>
                    <a:cubicBezTo>
                      <a:pt x="1415" y="1209"/>
                      <a:pt x="1404" y="1236"/>
                      <a:pt x="1415" y="1263"/>
                    </a:cubicBezTo>
                    <a:cubicBezTo>
                      <a:pt x="1420" y="1279"/>
                      <a:pt x="1431" y="1295"/>
                      <a:pt x="1458" y="1301"/>
                    </a:cubicBezTo>
                    <a:lnTo>
                      <a:pt x="1474" y="1306"/>
                    </a:lnTo>
                    <a:lnTo>
                      <a:pt x="1484" y="1301"/>
                    </a:lnTo>
                    <a:cubicBezTo>
                      <a:pt x="1533" y="1279"/>
                      <a:pt x="1565" y="1241"/>
                      <a:pt x="1603" y="1209"/>
                    </a:cubicBezTo>
                    <a:lnTo>
                      <a:pt x="1635" y="1166"/>
                    </a:lnTo>
                    <a:cubicBezTo>
                      <a:pt x="1683" y="1112"/>
                      <a:pt x="1737" y="1053"/>
                      <a:pt x="1780" y="999"/>
                    </a:cubicBezTo>
                    <a:lnTo>
                      <a:pt x="1807" y="967"/>
                    </a:lnTo>
                    <a:cubicBezTo>
                      <a:pt x="1872" y="892"/>
                      <a:pt x="1931" y="817"/>
                      <a:pt x="1984" y="741"/>
                    </a:cubicBezTo>
                    <a:cubicBezTo>
                      <a:pt x="2038" y="671"/>
                      <a:pt x="2092" y="580"/>
                      <a:pt x="2113" y="473"/>
                    </a:cubicBezTo>
                    <a:lnTo>
                      <a:pt x="2264" y="516"/>
                    </a:lnTo>
                    <a:cubicBezTo>
                      <a:pt x="2259" y="548"/>
                      <a:pt x="2237" y="580"/>
                      <a:pt x="2221" y="607"/>
                    </a:cubicBezTo>
                    <a:cubicBezTo>
                      <a:pt x="2205" y="628"/>
                      <a:pt x="2194" y="650"/>
                      <a:pt x="2183" y="671"/>
                    </a:cubicBezTo>
                    <a:cubicBezTo>
                      <a:pt x="2156" y="714"/>
                      <a:pt x="2140" y="757"/>
                      <a:pt x="2113" y="806"/>
                    </a:cubicBezTo>
                    <a:lnTo>
                      <a:pt x="2038" y="930"/>
                    </a:lnTo>
                    <a:cubicBezTo>
                      <a:pt x="2017" y="973"/>
                      <a:pt x="1990" y="1010"/>
                      <a:pt x="1968" y="1053"/>
                    </a:cubicBezTo>
                    <a:cubicBezTo>
                      <a:pt x="1958" y="1080"/>
                      <a:pt x="1941" y="1096"/>
                      <a:pt x="1925" y="1128"/>
                    </a:cubicBezTo>
                    <a:cubicBezTo>
                      <a:pt x="1898" y="1166"/>
                      <a:pt x="1877" y="1209"/>
                      <a:pt x="1850" y="1247"/>
                    </a:cubicBezTo>
                    <a:cubicBezTo>
                      <a:pt x="1845" y="1263"/>
                      <a:pt x="1829" y="1279"/>
                      <a:pt x="1823" y="1295"/>
                    </a:cubicBezTo>
                    <a:cubicBezTo>
                      <a:pt x="1796" y="1344"/>
                      <a:pt x="1769" y="1387"/>
                      <a:pt x="1753" y="1440"/>
                    </a:cubicBezTo>
                    <a:lnTo>
                      <a:pt x="1748" y="1467"/>
                    </a:lnTo>
                    <a:lnTo>
                      <a:pt x="1775" y="1478"/>
                    </a:lnTo>
                    <a:cubicBezTo>
                      <a:pt x="1780" y="1478"/>
                      <a:pt x="1780" y="1483"/>
                      <a:pt x="1791" y="1483"/>
                    </a:cubicBezTo>
                    <a:cubicBezTo>
                      <a:pt x="1797" y="1486"/>
                      <a:pt x="1805" y="1490"/>
                      <a:pt x="1814" y="1490"/>
                    </a:cubicBezTo>
                    <a:cubicBezTo>
                      <a:pt x="1820" y="1490"/>
                      <a:pt x="1827" y="1488"/>
                      <a:pt x="1834" y="1483"/>
                    </a:cubicBezTo>
                    <a:cubicBezTo>
                      <a:pt x="1904" y="1440"/>
                      <a:pt x="1941" y="1381"/>
                      <a:pt x="1984" y="1322"/>
                    </a:cubicBezTo>
                    <a:lnTo>
                      <a:pt x="2044" y="1241"/>
                    </a:lnTo>
                    <a:lnTo>
                      <a:pt x="2087" y="1263"/>
                    </a:lnTo>
                    <a:cubicBezTo>
                      <a:pt x="2130" y="1290"/>
                      <a:pt x="2173" y="1306"/>
                      <a:pt x="2221" y="1327"/>
                    </a:cubicBezTo>
                    <a:cubicBezTo>
                      <a:pt x="2533" y="1467"/>
                      <a:pt x="2845" y="1602"/>
                      <a:pt x="3151" y="1736"/>
                    </a:cubicBezTo>
                    <a:cubicBezTo>
                      <a:pt x="3323" y="1811"/>
                      <a:pt x="3484" y="1881"/>
                      <a:pt x="3651" y="1946"/>
                    </a:cubicBezTo>
                    <a:cubicBezTo>
                      <a:pt x="3888" y="2048"/>
                      <a:pt x="4130" y="2150"/>
                      <a:pt x="4361" y="2247"/>
                    </a:cubicBezTo>
                    <a:cubicBezTo>
                      <a:pt x="4441" y="2284"/>
                      <a:pt x="4533" y="2322"/>
                      <a:pt x="4613" y="2354"/>
                    </a:cubicBezTo>
                    <a:cubicBezTo>
                      <a:pt x="4941" y="2499"/>
                      <a:pt x="5275" y="2650"/>
                      <a:pt x="5619" y="2768"/>
                    </a:cubicBezTo>
                    <a:cubicBezTo>
                      <a:pt x="5646" y="2774"/>
                      <a:pt x="5667" y="2784"/>
                      <a:pt x="5678" y="2800"/>
                    </a:cubicBezTo>
                    <a:cubicBezTo>
                      <a:pt x="5726" y="2838"/>
                      <a:pt x="5780" y="2887"/>
                      <a:pt x="5823" y="2935"/>
                    </a:cubicBezTo>
                    <a:cubicBezTo>
                      <a:pt x="5866" y="2989"/>
                      <a:pt x="5909" y="3042"/>
                      <a:pt x="5936" y="3091"/>
                    </a:cubicBezTo>
                    <a:cubicBezTo>
                      <a:pt x="5963" y="3128"/>
                      <a:pt x="5963" y="3155"/>
                      <a:pt x="5936" y="3214"/>
                    </a:cubicBezTo>
                    <a:cubicBezTo>
                      <a:pt x="5931" y="3209"/>
                      <a:pt x="5914" y="3209"/>
                      <a:pt x="5909" y="3204"/>
                    </a:cubicBezTo>
                    <a:cubicBezTo>
                      <a:pt x="5850" y="3177"/>
                      <a:pt x="5785" y="3150"/>
                      <a:pt x="5726" y="3118"/>
                    </a:cubicBezTo>
                    <a:cubicBezTo>
                      <a:pt x="5597" y="3053"/>
                      <a:pt x="5463" y="2994"/>
                      <a:pt x="5339" y="2940"/>
                    </a:cubicBezTo>
                    <a:cubicBezTo>
                      <a:pt x="4302" y="2516"/>
                      <a:pt x="3275" y="2102"/>
                      <a:pt x="2312" y="1709"/>
                    </a:cubicBezTo>
                    <a:cubicBezTo>
                      <a:pt x="2210" y="1671"/>
                      <a:pt x="2113" y="1639"/>
                      <a:pt x="2011" y="1602"/>
                    </a:cubicBezTo>
                    <a:lnTo>
                      <a:pt x="1931" y="1575"/>
                    </a:lnTo>
                    <a:cubicBezTo>
                      <a:pt x="1909" y="1569"/>
                      <a:pt x="1888" y="1569"/>
                      <a:pt x="1872" y="1569"/>
                    </a:cubicBezTo>
                    <a:lnTo>
                      <a:pt x="1829" y="1569"/>
                    </a:lnTo>
                    <a:lnTo>
                      <a:pt x="1812" y="1585"/>
                    </a:lnTo>
                    <a:cubicBezTo>
                      <a:pt x="1823" y="1575"/>
                      <a:pt x="1829" y="1564"/>
                      <a:pt x="1829" y="1559"/>
                    </a:cubicBezTo>
                    <a:lnTo>
                      <a:pt x="1845" y="1532"/>
                    </a:lnTo>
                    <a:lnTo>
                      <a:pt x="1791" y="1505"/>
                    </a:lnTo>
                    <a:cubicBezTo>
                      <a:pt x="1769" y="1494"/>
                      <a:pt x="1748" y="1483"/>
                      <a:pt x="1726" y="1478"/>
                    </a:cubicBezTo>
                    <a:cubicBezTo>
                      <a:pt x="1673" y="1456"/>
                      <a:pt x="1619" y="1430"/>
                      <a:pt x="1560" y="1408"/>
                    </a:cubicBezTo>
                    <a:cubicBezTo>
                      <a:pt x="1495" y="1381"/>
                      <a:pt x="1431" y="1354"/>
                      <a:pt x="1366" y="1327"/>
                    </a:cubicBezTo>
                    <a:cubicBezTo>
                      <a:pt x="1361" y="1322"/>
                      <a:pt x="1345" y="1322"/>
                      <a:pt x="1339" y="1317"/>
                    </a:cubicBezTo>
                    <a:cubicBezTo>
                      <a:pt x="1296" y="1301"/>
                      <a:pt x="1285" y="1295"/>
                      <a:pt x="1285" y="1268"/>
                    </a:cubicBezTo>
                    <a:cubicBezTo>
                      <a:pt x="1285" y="1236"/>
                      <a:pt x="1242" y="1214"/>
                      <a:pt x="1216" y="1193"/>
                    </a:cubicBezTo>
                    <a:cubicBezTo>
                      <a:pt x="1189" y="1182"/>
                      <a:pt x="1162" y="1166"/>
                      <a:pt x="1140" y="1155"/>
                    </a:cubicBezTo>
                    <a:lnTo>
                      <a:pt x="1140" y="1155"/>
                    </a:lnTo>
                    <a:lnTo>
                      <a:pt x="1156" y="1161"/>
                    </a:lnTo>
                    <a:lnTo>
                      <a:pt x="1173" y="1155"/>
                    </a:lnTo>
                    <a:cubicBezTo>
                      <a:pt x="1242" y="1107"/>
                      <a:pt x="1307" y="1037"/>
                      <a:pt x="1366" y="978"/>
                    </a:cubicBezTo>
                    <a:cubicBezTo>
                      <a:pt x="1388" y="956"/>
                      <a:pt x="1404" y="930"/>
                      <a:pt x="1425" y="913"/>
                    </a:cubicBezTo>
                    <a:lnTo>
                      <a:pt x="1441" y="897"/>
                    </a:lnTo>
                    <a:cubicBezTo>
                      <a:pt x="1511" y="817"/>
                      <a:pt x="1592" y="736"/>
                      <a:pt x="1667" y="655"/>
                    </a:cubicBezTo>
                    <a:cubicBezTo>
                      <a:pt x="1721" y="596"/>
                      <a:pt x="1764" y="526"/>
                      <a:pt x="1807" y="456"/>
                    </a:cubicBezTo>
                    <a:cubicBezTo>
                      <a:pt x="1823" y="435"/>
                      <a:pt x="1845" y="408"/>
                      <a:pt x="1855" y="387"/>
                    </a:cubicBezTo>
                    <a:close/>
                    <a:moveTo>
                      <a:pt x="6366" y="2247"/>
                    </a:moveTo>
                    <a:cubicBezTo>
                      <a:pt x="6452" y="2322"/>
                      <a:pt x="6646" y="2532"/>
                      <a:pt x="6716" y="2623"/>
                    </a:cubicBezTo>
                    <a:lnTo>
                      <a:pt x="6501" y="3188"/>
                    </a:lnTo>
                    <a:lnTo>
                      <a:pt x="6404" y="3225"/>
                    </a:lnTo>
                    <a:cubicBezTo>
                      <a:pt x="6312" y="3257"/>
                      <a:pt x="6210" y="3290"/>
                      <a:pt x="6108" y="3333"/>
                    </a:cubicBezTo>
                    <a:cubicBezTo>
                      <a:pt x="6104" y="3335"/>
                      <a:pt x="6101" y="3335"/>
                      <a:pt x="6099" y="3335"/>
                    </a:cubicBezTo>
                    <a:cubicBezTo>
                      <a:pt x="6093" y="3335"/>
                      <a:pt x="6088" y="3333"/>
                      <a:pt x="6081" y="3333"/>
                    </a:cubicBezTo>
                    <a:cubicBezTo>
                      <a:pt x="6076" y="3322"/>
                      <a:pt x="6070" y="3317"/>
                      <a:pt x="6070" y="3295"/>
                    </a:cubicBezTo>
                    <a:cubicBezTo>
                      <a:pt x="6087" y="3161"/>
                      <a:pt x="6065" y="3042"/>
                      <a:pt x="5979" y="2908"/>
                    </a:cubicBezTo>
                    <a:cubicBezTo>
                      <a:pt x="6017" y="2903"/>
                      <a:pt x="6027" y="2903"/>
                      <a:pt x="6044" y="2892"/>
                    </a:cubicBezTo>
                    <a:cubicBezTo>
                      <a:pt x="6130" y="2876"/>
                      <a:pt x="6162" y="2833"/>
                      <a:pt x="6173" y="2747"/>
                    </a:cubicBezTo>
                    <a:cubicBezTo>
                      <a:pt x="6178" y="2688"/>
                      <a:pt x="6162" y="2618"/>
                      <a:pt x="6130" y="2559"/>
                    </a:cubicBezTo>
                    <a:cubicBezTo>
                      <a:pt x="6124" y="2537"/>
                      <a:pt x="6108" y="2516"/>
                      <a:pt x="6097" y="2505"/>
                    </a:cubicBezTo>
                    <a:cubicBezTo>
                      <a:pt x="6124" y="2499"/>
                      <a:pt x="6146" y="2489"/>
                      <a:pt x="6162" y="2483"/>
                    </a:cubicBezTo>
                    <a:cubicBezTo>
                      <a:pt x="6285" y="2451"/>
                      <a:pt x="6350" y="2376"/>
                      <a:pt x="6366" y="2263"/>
                    </a:cubicBezTo>
                    <a:lnTo>
                      <a:pt x="6366" y="2247"/>
                    </a:lnTo>
                    <a:close/>
                    <a:moveTo>
                      <a:pt x="910" y="0"/>
                    </a:moveTo>
                    <a:cubicBezTo>
                      <a:pt x="833" y="0"/>
                      <a:pt x="755" y="6"/>
                      <a:pt x="678" y="16"/>
                    </a:cubicBezTo>
                    <a:cubicBezTo>
                      <a:pt x="549" y="37"/>
                      <a:pt x="415" y="59"/>
                      <a:pt x="296" y="118"/>
                    </a:cubicBezTo>
                    <a:cubicBezTo>
                      <a:pt x="81" y="225"/>
                      <a:pt x="1" y="440"/>
                      <a:pt x="76" y="671"/>
                    </a:cubicBezTo>
                    <a:cubicBezTo>
                      <a:pt x="113" y="790"/>
                      <a:pt x="189" y="892"/>
                      <a:pt x="280" y="962"/>
                    </a:cubicBezTo>
                    <a:cubicBezTo>
                      <a:pt x="484" y="1112"/>
                      <a:pt x="710" y="1231"/>
                      <a:pt x="963" y="1306"/>
                    </a:cubicBezTo>
                    <a:cubicBezTo>
                      <a:pt x="1022" y="1327"/>
                      <a:pt x="1060" y="1344"/>
                      <a:pt x="1097" y="1381"/>
                    </a:cubicBezTo>
                    <a:cubicBezTo>
                      <a:pt x="1130" y="1413"/>
                      <a:pt x="1178" y="1451"/>
                      <a:pt x="1221" y="1462"/>
                    </a:cubicBezTo>
                    <a:lnTo>
                      <a:pt x="1689" y="1602"/>
                    </a:lnTo>
                    <a:lnTo>
                      <a:pt x="1742" y="1618"/>
                    </a:lnTo>
                    <a:cubicBezTo>
                      <a:pt x="1751" y="1620"/>
                      <a:pt x="1759" y="1622"/>
                      <a:pt x="1766" y="1622"/>
                    </a:cubicBezTo>
                    <a:cubicBezTo>
                      <a:pt x="1773" y="1622"/>
                      <a:pt x="1780" y="1620"/>
                      <a:pt x="1785" y="1618"/>
                    </a:cubicBezTo>
                    <a:lnTo>
                      <a:pt x="1823" y="1666"/>
                    </a:lnTo>
                    <a:cubicBezTo>
                      <a:pt x="1829" y="1671"/>
                      <a:pt x="1834" y="1682"/>
                      <a:pt x="1839" y="1693"/>
                    </a:cubicBezTo>
                    <a:cubicBezTo>
                      <a:pt x="1850" y="1704"/>
                      <a:pt x="1861" y="1714"/>
                      <a:pt x="1877" y="1731"/>
                    </a:cubicBezTo>
                    <a:cubicBezTo>
                      <a:pt x="1915" y="1757"/>
                      <a:pt x="1958" y="1784"/>
                      <a:pt x="2001" y="1806"/>
                    </a:cubicBezTo>
                    <a:lnTo>
                      <a:pt x="2151" y="1870"/>
                    </a:lnTo>
                    <a:cubicBezTo>
                      <a:pt x="2323" y="1951"/>
                      <a:pt x="2506" y="2032"/>
                      <a:pt x="2689" y="2107"/>
                    </a:cubicBezTo>
                    <a:cubicBezTo>
                      <a:pt x="3006" y="2241"/>
                      <a:pt x="3328" y="2370"/>
                      <a:pt x="3646" y="2499"/>
                    </a:cubicBezTo>
                    <a:cubicBezTo>
                      <a:pt x="3850" y="2585"/>
                      <a:pt x="4060" y="2666"/>
                      <a:pt x="4269" y="2752"/>
                    </a:cubicBezTo>
                    <a:cubicBezTo>
                      <a:pt x="4721" y="2940"/>
                      <a:pt x="5167" y="3123"/>
                      <a:pt x="5619" y="3311"/>
                    </a:cubicBezTo>
                    <a:lnTo>
                      <a:pt x="5911" y="3439"/>
                    </a:lnTo>
                    <a:lnTo>
                      <a:pt x="5911" y="3439"/>
                    </a:lnTo>
                    <a:cubicBezTo>
                      <a:pt x="5902" y="3441"/>
                      <a:pt x="5887" y="3474"/>
                      <a:pt x="5914" y="3510"/>
                    </a:cubicBezTo>
                    <a:lnTo>
                      <a:pt x="5920" y="3521"/>
                    </a:lnTo>
                    <a:lnTo>
                      <a:pt x="5925" y="3526"/>
                    </a:lnTo>
                    <a:cubicBezTo>
                      <a:pt x="5963" y="3537"/>
                      <a:pt x="5990" y="3537"/>
                      <a:pt x="6022" y="3537"/>
                    </a:cubicBezTo>
                    <a:cubicBezTo>
                      <a:pt x="6070" y="3537"/>
                      <a:pt x="6113" y="3526"/>
                      <a:pt x="6162" y="3521"/>
                    </a:cubicBezTo>
                    <a:cubicBezTo>
                      <a:pt x="6501" y="3440"/>
                      <a:pt x="6823" y="3338"/>
                      <a:pt x="7119" y="3231"/>
                    </a:cubicBezTo>
                    <a:cubicBezTo>
                      <a:pt x="7130" y="3225"/>
                      <a:pt x="7135" y="3225"/>
                      <a:pt x="7146" y="3214"/>
                    </a:cubicBezTo>
                    <a:cubicBezTo>
                      <a:pt x="7151" y="3214"/>
                      <a:pt x="7156" y="3209"/>
                      <a:pt x="7162" y="3209"/>
                    </a:cubicBezTo>
                    <a:cubicBezTo>
                      <a:pt x="7210" y="3188"/>
                      <a:pt x="7242" y="3150"/>
                      <a:pt x="7253" y="3091"/>
                    </a:cubicBezTo>
                    <a:cubicBezTo>
                      <a:pt x="7259" y="3010"/>
                      <a:pt x="7237" y="2930"/>
                      <a:pt x="7178" y="2854"/>
                    </a:cubicBezTo>
                    <a:cubicBezTo>
                      <a:pt x="6984" y="2596"/>
                      <a:pt x="6759" y="2354"/>
                      <a:pt x="6527" y="2134"/>
                    </a:cubicBezTo>
                    <a:cubicBezTo>
                      <a:pt x="6436" y="2053"/>
                      <a:pt x="6345" y="1994"/>
                      <a:pt x="6237" y="1951"/>
                    </a:cubicBezTo>
                    <a:cubicBezTo>
                      <a:pt x="6135" y="1913"/>
                      <a:pt x="6027" y="1865"/>
                      <a:pt x="5931" y="1827"/>
                    </a:cubicBezTo>
                    <a:lnTo>
                      <a:pt x="5812" y="1779"/>
                    </a:lnTo>
                    <a:cubicBezTo>
                      <a:pt x="4812" y="1354"/>
                      <a:pt x="3791" y="978"/>
                      <a:pt x="2828" y="628"/>
                    </a:cubicBezTo>
                    <a:cubicBezTo>
                      <a:pt x="2780" y="618"/>
                      <a:pt x="2742" y="596"/>
                      <a:pt x="2694" y="580"/>
                    </a:cubicBezTo>
                    <a:cubicBezTo>
                      <a:pt x="2527" y="521"/>
                      <a:pt x="2350" y="462"/>
                      <a:pt x="2189" y="376"/>
                    </a:cubicBezTo>
                    <a:cubicBezTo>
                      <a:pt x="2151" y="354"/>
                      <a:pt x="2108" y="333"/>
                      <a:pt x="2070" y="322"/>
                    </a:cubicBezTo>
                    <a:cubicBezTo>
                      <a:pt x="2049" y="311"/>
                      <a:pt x="2033" y="306"/>
                      <a:pt x="2017" y="301"/>
                    </a:cubicBezTo>
                    <a:cubicBezTo>
                      <a:pt x="2001" y="290"/>
                      <a:pt x="1990" y="284"/>
                      <a:pt x="1979" y="284"/>
                    </a:cubicBezTo>
                    <a:cubicBezTo>
                      <a:pt x="1947" y="274"/>
                      <a:pt x="1925" y="268"/>
                      <a:pt x="1898" y="252"/>
                    </a:cubicBezTo>
                    <a:cubicBezTo>
                      <a:pt x="1802" y="193"/>
                      <a:pt x="1694" y="161"/>
                      <a:pt x="1592" y="123"/>
                    </a:cubicBezTo>
                    <a:lnTo>
                      <a:pt x="1565" y="118"/>
                    </a:lnTo>
                    <a:cubicBezTo>
                      <a:pt x="1340" y="39"/>
                      <a:pt x="1124" y="0"/>
                      <a:pt x="910" y="0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10"/>
              <p:cNvSpPr/>
              <p:nvPr/>
            </p:nvSpPr>
            <p:spPr>
              <a:xfrm>
                <a:off x="2192525" y="791425"/>
                <a:ext cx="16700" cy="6150"/>
              </a:xfrm>
              <a:custGeom>
                <a:avLst/>
                <a:gdLst/>
                <a:ahLst/>
                <a:cxnLst/>
                <a:rect l="l" t="t" r="r" b="b"/>
                <a:pathLst>
                  <a:path w="668" h="246" extrusionOk="0">
                    <a:moveTo>
                      <a:pt x="96" y="0"/>
                    </a:moveTo>
                    <a:cubicBezTo>
                      <a:pt x="78" y="0"/>
                      <a:pt x="60" y="1"/>
                      <a:pt x="44" y="4"/>
                    </a:cubicBezTo>
                    <a:lnTo>
                      <a:pt x="1" y="9"/>
                    </a:lnTo>
                    <a:lnTo>
                      <a:pt x="17" y="52"/>
                    </a:lnTo>
                    <a:cubicBezTo>
                      <a:pt x="44" y="133"/>
                      <a:pt x="54" y="149"/>
                      <a:pt x="135" y="165"/>
                    </a:cubicBezTo>
                    <a:cubicBezTo>
                      <a:pt x="205" y="176"/>
                      <a:pt x="270" y="187"/>
                      <a:pt x="339" y="198"/>
                    </a:cubicBezTo>
                    <a:lnTo>
                      <a:pt x="667" y="246"/>
                    </a:lnTo>
                    <a:lnTo>
                      <a:pt x="667" y="246"/>
                    </a:lnTo>
                    <a:lnTo>
                      <a:pt x="554" y="160"/>
                    </a:lnTo>
                    <a:cubicBezTo>
                      <a:pt x="418" y="66"/>
                      <a:pt x="231" y="0"/>
                      <a:pt x="96" y="0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10"/>
              <p:cNvSpPr/>
              <p:nvPr/>
            </p:nvSpPr>
            <p:spPr>
              <a:xfrm>
                <a:off x="2200450" y="788950"/>
                <a:ext cx="12275" cy="3925"/>
              </a:xfrm>
              <a:custGeom>
                <a:avLst/>
                <a:gdLst/>
                <a:ahLst/>
                <a:cxnLst/>
                <a:rect l="l" t="t" r="r" b="b"/>
                <a:pathLst>
                  <a:path w="491" h="157" extrusionOk="0">
                    <a:moveTo>
                      <a:pt x="54" y="0"/>
                    </a:moveTo>
                    <a:cubicBezTo>
                      <a:pt x="47" y="0"/>
                      <a:pt x="40" y="1"/>
                      <a:pt x="33" y="1"/>
                    </a:cubicBezTo>
                    <a:lnTo>
                      <a:pt x="1" y="6"/>
                    </a:lnTo>
                    <a:lnTo>
                      <a:pt x="1" y="44"/>
                    </a:lnTo>
                    <a:cubicBezTo>
                      <a:pt x="1" y="49"/>
                      <a:pt x="1" y="71"/>
                      <a:pt x="6" y="82"/>
                    </a:cubicBezTo>
                    <a:cubicBezTo>
                      <a:pt x="22" y="87"/>
                      <a:pt x="33" y="108"/>
                      <a:pt x="60" y="114"/>
                    </a:cubicBezTo>
                    <a:cubicBezTo>
                      <a:pt x="135" y="135"/>
                      <a:pt x="221" y="157"/>
                      <a:pt x="323" y="157"/>
                    </a:cubicBezTo>
                    <a:lnTo>
                      <a:pt x="393" y="157"/>
                    </a:lnTo>
                    <a:lnTo>
                      <a:pt x="490" y="151"/>
                    </a:lnTo>
                    <a:lnTo>
                      <a:pt x="404" y="98"/>
                    </a:lnTo>
                    <a:cubicBezTo>
                      <a:pt x="308" y="37"/>
                      <a:pt x="161" y="0"/>
                      <a:pt x="54" y="0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18" name="Google Shape;418;p10"/>
            <p:cNvSpPr/>
            <p:nvPr/>
          </p:nvSpPr>
          <p:spPr>
            <a:xfrm>
              <a:off x="316178" y="1180424"/>
              <a:ext cx="365398" cy="345721"/>
            </a:xfrm>
            <a:custGeom>
              <a:avLst/>
              <a:gdLst/>
              <a:ahLst/>
              <a:cxnLst/>
              <a:rect l="l" t="t" r="r" b="b"/>
              <a:pathLst>
                <a:path w="2527" h="2391" extrusionOk="0">
                  <a:moveTo>
                    <a:pt x="1289" y="0"/>
                  </a:moveTo>
                  <a:cubicBezTo>
                    <a:pt x="1256" y="0"/>
                    <a:pt x="1222" y="2"/>
                    <a:pt x="1188" y="4"/>
                  </a:cubicBezTo>
                  <a:cubicBezTo>
                    <a:pt x="962" y="20"/>
                    <a:pt x="747" y="100"/>
                    <a:pt x="538" y="246"/>
                  </a:cubicBezTo>
                  <a:cubicBezTo>
                    <a:pt x="403" y="342"/>
                    <a:pt x="290" y="450"/>
                    <a:pt x="194" y="563"/>
                  </a:cubicBezTo>
                  <a:cubicBezTo>
                    <a:pt x="140" y="633"/>
                    <a:pt x="91" y="697"/>
                    <a:pt x="38" y="783"/>
                  </a:cubicBezTo>
                  <a:cubicBezTo>
                    <a:pt x="22" y="821"/>
                    <a:pt x="11" y="853"/>
                    <a:pt x="5" y="885"/>
                  </a:cubicBezTo>
                  <a:lnTo>
                    <a:pt x="5" y="891"/>
                  </a:lnTo>
                  <a:cubicBezTo>
                    <a:pt x="0" y="912"/>
                    <a:pt x="5" y="934"/>
                    <a:pt x="22" y="955"/>
                  </a:cubicBezTo>
                  <a:cubicBezTo>
                    <a:pt x="32" y="966"/>
                    <a:pt x="48" y="982"/>
                    <a:pt x="70" y="988"/>
                  </a:cubicBezTo>
                  <a:cubicBezTo>
                    <a:pt x="73" y="988"/>
                    <a:pt x="76" y="988"/>
                    <a:pt x="79" y="988"/>
                  </a:cubicBezTo>
                  <a:cubicBezTo>
                    <a:pt x="104" y="988"/>
                    <a:pt x="130" y="970"/>
                    <a:pt x="140" y="955"/>
                  </a:cubicBezTo>
                  <a:cubicBezTo>
                    <a:pt x="167" y="918"/>
                    <a:pt x="194" y="885"/>
                    <a:pt x="215" y="853"/>
                  </a:cubicBezTo>
                  <a:cubicBezTo>
                    <a:pt x="253" y="799"/>
                    <a:pt x="296" y="740"/>
                    <a:pt x="344" y="692"/>
                  </a:cubicBezTo>
                  <a:cubicBezTo>
                    <a:pt x="559" y="450"/>
                    <a:pt x="801" y="283"/>
                    <a:pt x="1070" y="181"/>
                  </a:cubicBezTo>
                  <a:cubicBezTo>
                    <a:pt x="1151" y="149"/>
                    <a:pt x="1233" y="133"/>
                    <a:pt x="1313" y="133"/>
                  </a:cubicBezTo>
                  <a:cubicBezTo>
                    <a:pt x="1435" y="133"/>
                    <a:pt x="1554" y="169"/>
                    <a:pt x="1667" y="240"/>
                  </a:cubicBezTo>
                  <a:cubicBezTo>
                    <a:pt x="1774" y="310"/>
                    <a:pt x="1860" y="380"/>
                    <a:pt x="1936" y="471"/>
                  </a:cubicBezTo>
                  <a:cubicBezTo>
                    <a:pt x="2167" y="751"/>
                    <a:pt x="2231" y="1041"/>
                    <a:pt x="2134" y="1364"/>
                  </a:cubicBezTo>
                  <a:cubicBezTo>
                    <a:pt x="2086" y="1536"/>
                    <a:pt x="1995" y="1708"/>
                    <a:pt x="1860" y="1885"/>
                  </a:cubicBezTo>
                  <a:cubicBezTo>
                    <a:pt x="1753" y="2031"/>
                    <a:pt x="1613" y="2138"/>
                    <a:pt x="1430" y="2219"/>
                  </a:cubicBezTo>
                  <a:cubicBezTo>
                    <a:pt x="1376" y="2235"/>
                    <a:pt x="1328" y="2251"/>
                    <a:pt x="1290" y="2251"/>
                  </a:cubicBezTo>
                  <a:cubicBezTo>
                    <a:pt x="1070" y="2240"/>
                    <a:pt x="919" y="2149"/>
                    <a:pt x="833" y="1966"/>
                  </a:cubicBezTo>
                  <a:cubicBezTo>
                    <a:pt x="747" y="1783"/>
                    <a:pt x="726" y="1595"/>
                    <a:pt x="769" y="1412"/>
                  </a:cubicBezTo>
                  <a:cubicBezTo>
                    <a:pt x="812" y="1192"/>
                    <a:pt x="946" y="1041"/>
                    <a:pt x="1172" y="944"/>
                  </a:cubicBezTo>
                  <a:cubicBezTo>
                    <a:pt x="1187" y="940"/>
                    <a:pt x="1200" y="938"/>
                    <a:pt x="1214" y="938"/>
                  </a:cubicBezTo>
                  <a:cubicBezTo>
                    <a:pt x="1236" y="938"/>
                    <a:pt x="1257" y="944"/>
                    <a:pt x="1280" y="961"/>
                  </a:cubicBezTo>
                  <a:cubicBezTo>
                    <a:pt x="1296" y="982"/>
                    <a:pt x="1323" y="993"/>
                    <a:pt x="1339" y="1014"/>
                  </a:cubicBezTo>
                  <a:cubicBezTo>
                    <a:pt x="1430" y="1133"/>
                    <a:pt x="1457" y="1278"/>
                    <a:pt x="1414" y="1428"/>
                  </a:cubicBezTo>
                  <a:cubicBezTo>
                    <a:pt x="1393" y="1504"/>
                    <a:pt x="1344" y="1557"/>
                    <a:pt x="1280" y="1600"/>
                  </a:cubicBezTo>
                  <a:cubicBezTo>
                    <a:pt x="1237" y="1557"/>
                    <a:pt x="1215" y="1509"/>
                    <a:pt x="1226" y="1439"/>
                  </a:cubicBezTo>
                  <a:cubicBezTo>
                    <a:pt x="1226" y="1418"/>
                    <a:pt x="1231" y="1401"/>
                    <a:pt x="1231" y="1385"/>
                  </a:cubicBezTo>
                  <a:cubicBezTo>
                    <a:pt x="1237" y="1364"/>
                    <a:pt x="1237" y="1337"/>
                    <a:pt x="1237" y="1315"/>
                  </a:cubicBezTo>
                  <a:cubicBezTo>
                    <a:pt x="1237" y="1294"/>
                    <a:pt x="1231" y="1278"/>
                    <a:pt x="1231" y="1256"/>
                  </a:cubicBezTo>
                  <a:cubicBezTo>
                    <a:pt x="1231" y="1251"/>
                    <a:pt x="1226" y="1235"/>
                    <a:pt x="1226" y="1229"/>
                  </a:cubicBezTo>
                  <a:lnTo>
                    <a:pt x="1215" y="1203"/>
                  </a:lnTo>
                  <a:lnTo>
                    <a:pt x="1188" y="1203"/>
                  </a:lnTo>
                  <a:cubicBezTo>
                    <a:pt x="1091" y="1208"/>
                    <a:pt x="1048" y="1262"/>
                    <a:pt x="1022" y="1310"/>
                  </a:cubicBezTo>
                  <a:cubicBezTo>
                    <a:pt x="1011" y="1332"/>
                    <a:pt x="1000" y="1358"/>
                    <a:pt x="995" y="1375"/>
                  </a:cubicBezTo>
                  <a:cubicBezTo>
                    <a:pt x="989" y="1391"/>
                    <a:pt x="979" y="1412"/>
                    <a:pt x="973" y="1423"/>
                  </a:cubicBezTo>
                  <a:cubicBezTo>
                    <a:pt x="946" y="1477"/>
                    <a:pt x="957" y="1552"/>
                    <a:pt x="995" y="1611"/>
                  </a:cubicBezTo>
                  <a:cubicBezTo>
                    <a:pt x="1032" y="1686"/>
                    <a:pt x="1102" y="1735"/>
                    <a:pt x="1177" y="1740"/>
                  </a:cubicBezTo>
                  <a:cubicBezTo>
                    <a:pt x="1202" y="1743"/>
                    <a:pt x="1225" y="1744"/>
                    <a:pt x="1248" y="1744"/>
                  </a:cubicBezTo>
                  <a:cubicBezTo>
                    <a:pt x="1428" y="1744"/>
                    <a:pt x="1566" y="1668"/>
                    <a:pt x="1661" y="1525"/>
                  </a:cubicBezTo>
                  <a:cubicBezTo>
                    <a:pt x="1769" y="1364"/>
                    <a:pt x="1769" y="1181"/>
                    <a:pt x="1667" y="1009"/>
                  </a:cubicBezTo>
                  <a:cubicBezTo>
                    <a:pt x="1597" y="885"/>
                    <a:pt x="1484" y="821"/>
                    <a:pt x="1344" y="805"/>
                  </a:cubicBezTo>
                  <a:cubicBezTo>
                    <a:pt x="1320" y="802"/>
                    <a:pt x="1293" y="801"/>
                    <a:pt x="1265" y="801"/>
                  </a:cubicBezTo>
                  <a:cubicBezTo>
                    <a:pt x="1237" y="801"/>
                    <a:pt x="1207" y="802"/>
                    <a:pt x="1177" y="805"/>
                  </a:cubicBezTo>
                  <a:cubicBezTo>
                    <a:pt x="844" y="848"/>
                    <a:pt x="613" y="1020"/>
                    <a:pt x="505" y="1305"/>
                  </a:cubicBezTo>
                  <a:cubicBezTo>
                    <a:pt x="398" y="1584"/>
                    <a:pt x="430" y="1869"/>
                    <a:pt x="608" y="2154"/>
                  </a:cubicBezTo>
                  <a:cubicBezTo>
                    <a:pt x="661" y="2246"/>
                    <a:pt x="747" y="2310"/>
                    <a:pt x="855" y="2342"/>
                  </a:cubicBezTo>
                  <a:cubicBezTo>
                    <a:pt x="946" y="2380"/>
                    <a:pt x="1043" y="2391"/>
                    <a:pt x="1145" y="2391"/>
                  </a:cubicBezTo>
                  <a:lnTo>
                    <a:pt x="1215" y="2391"/>
                  </a:lnTo>
                  <a:cubicBezTo>
                    <a:pt x="1570" y="2358"/>
                    <a:pt x="1866" y="2208"/>
                    <a:pt x="2102" y="1939"/>
                  </a:cubicBezTo>
                  <a:cubicBezTo>
                    <a:pt x="2264" y="1762"/>
                    <a:pt x="2376" y="1531"/>
                    <a:pt x="2446" y="1278"/>
                  </a:cubicBezTo>
                  <a:cubicBezTo>
                    <a:pt x="2527" y="966"/>
                    <a:pt x="2457" y="676"/>
                    <a:pt x="2242" y="428"/>
                  </a:cubicBezTo>
                  <a:cubicBezTo>
                    <a:pt x="2004" y="146"/>
                    <a:pt x="1680" y="0"/>
                    <a:pt x="128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19" name="Google Shape;419;p10"/>
            <p:cNvGrpSpPr/>
            <p:nvPr/>
          </p:nvGrpSpPr>
          <p:grpSpPr>
            <a:xfrm>
              <a:off x="8241703" y="1391963"/>
              <a:ext cx="507631" cy="612962"/>
              <a:chOff x="3057050" y="1044975"/>
              <a:chExt cx="136850" cy="165250"/>
            </a:xfrm>
          </p:grpSpPr>
          <p:sp>
            <p:nvSpPr>
              <p:cNvPr id="420" name="Google Shape;420;p10"/>
              <p:cNvSpPr/>
              <p:nvPr/>
            </p:nvSpPr>
            <p:spPr>
              <a:xfrm>
                <a:off x="3057050" y="1044975"/>
                <a:ext cx="136850" cy="165250"/>
              </a:xfrm>
              <a:custGeom>
                <a:avLst/>
                <a:gdLst/>
                <a:ahLst/>
                <a:cxnLst/>
                <a:rect l="l" t="t" r="r" b="b"/>
                <a:pathLst>
                  <a:path w="5474" h="6610" extrusionOk="0">
                    <a:moveTo>
                      <a:pt x="3803" y="219"/>
                    </a:moveTo>
                    <a:cubicBezTo>
                      <a:pt x="3856" y="219"/>
                      <a:pt x="3907" y="222"/>
                      <a:pt x="3957" y="228"/>
                    </a:cubicBezTo>
                    <a:cubicBezTo>
                      <a:pt x="4102" y="249"/>
                      <a:pt x="4220" y="319"/>
                      <a:pt x="4317" y="437"/>
                    </a:cubicBezTo>
                    <a:cubicBezTo>
                      <a:pt x="4414" y="550"/>
                      <a:pt x="4489" y="679"/>
                      <a:pt x="4543" y="819"/>
                    </a:cubicBezTo>
                    <a:cubicBezTo>
                      <a:pt x="4607" y="996"/>
                      <a:pt x="4656" y="1185"/>
                      <a:pt x="4694" y="1400"/>
                    </a:cubicBezTo>
                    <a:cubicBezTo>
                      <a:pt x="4742" y="1652"/>
                      <a:pt x="4790" y="1916"/>
                      <a:pt x="4828" y="2163"/>
                    </a:cubicBezTo>
                    <a:lnTo>
                      <a:pt x="4849" y="2297"/>
                    </a:lnTo>
                    <a:cubicBezTo>
                      <a:pt x="4898" y="2588"/>
                      <a:pt x="4952" y="2889"/>
                      <a:pt x="5000" y="3184"/>
                    </a:cubicBezTo>
                    <a:lnTo>
                      <a:pt x="5027" y="3346"/>
                    </a:lnTo>
                    <a:cubicBezTo>
                      <a:pt x="5091" y="3744"/>
                      <a:pt x="5150" y="4147"/>
                      <a:pt x="5188" y="4550"/>
                    </a:cubicBezTo>
                    <a:cubicBezTo>
                      <a:pt x="5204" y="4765"/>
                      <a:pt x="5215" y="4975"/>
                      <a:pt x="5172" y="5184"/>
                    </a:cubicBezTo>
                    <a:cubicBezTo>
                      <a:pt x="5161" y="5254"/>
                      <a:pt x="5134" y="5330"/>
                      <a:pt x="5107" y="5400"/>
                    </a:cubicBezTo>
                    <a:lnTo>
                      <a:pt x="5091" y="5432"/>
                    </a:lnTo>
                    <a:cubicBezTo>
                      <a:pt x="5070" y="5491"/>
                      <a:pt x="5027" y="5534"/>
                      <a:pt x="4962" y="5566"/>
                    </a:cubicBezTo>
                    <a:cubicBezTo>
                      <a:pt x="4909" y="5615"/>
                      <a:pt x="4866" y="5636"/>
                      <a:pt x="4812" y="5652"/>
                    </a:cubicBezTo>
                    <a:cubicBezTo>
                      <a:pt x="4339" y="5803"/>
                      <a:pt x="3860" y="5932"/>
                      <a:pt x="3419" y="6050"/>
                    </a:cubicBezTo>
                    <a:cubicBezTo>
                      <a:pt x="3263" y="6088"/>
                      <a:pt x="3102" y="6136"/>
                      <a:pt x="2946" y="6184"/>
                    </a:cubicBezTo>
                    <a:cubicBezTo>
                      <a:pt x="2887" y="6206"/>
                      <a:pt x="2823" y="6222"/>
                      <a:pt x="2758" y="6238"/>
                    </a:cubicBezTo>
                    <a:cubicBezTo>
                      <a:pt x="2532" y="6303"/>
                      <a:pt x="2285" y="6346"/>
                      <a:pt x="2027" y="6356"/>
                    </a:cubicBezTo>
                    <a:cubicBezTo>
                      <a:pt x="1978" y="6356"/>
                      <a:pt x="1935" y="6356"/>
                      <a:pt x="1887" y="6351"/>
                    </a:cubicBezTo>
                    <a:cubicBezTo>
                      <a:pt x="1763" y="6340"/>
                      <a:pt x="1672" y="6292"/>
                      <a:pt x="1586" y="6190"/>
                    </a:cubicBezTo>
                    <a:cubicBezTo>
                      <a:pt x="1478" y="6072"/>
                      <a:pt x="1387" y="5926"/>
                      <a:pt x="1306" y="5727"/>
                    </a:cubicBezTo>
                    <a:cubicBezTo>
                      <a:pt x="1156" y="5373"/>
                      <a:pt x="1048" y="4996"/>
                      <a:pt x="968" y="4674"/>
                    </a:cubicBezTo>
                    <a:cubicBezTo>
                      <a:pt x="812" y="4072"/>
                      <a:pt x="699" y="3582"/>
                      <a:pt x="624" y="3125"/>
                    </a:cubicBezTo>
                    <a:cubicBezTo>
                      <a:pt x="597" y="2969"/>
                      <a:pt x="570" y="2808"/>
                      <a:pt x="543" y="2647"/>
                    </a:cubicBezTo>
                    <a:cubicBezTo>
                      <a:pt x="522" y="2507"/>
                      <a:pt x="495" y="2373"/>
                      <a:pt x="473" y="2233"/>
                    </a:cubicBezTo>
                    <a:lnTo>
                      <a:pt x="457" y="2131"/>
                    </a:lnTo>
                    <a:cubicBezTo>
                      <a:pt x="409" y="1851"/>
                      <a:pt x="360" y="1561"/>
                      <a:pt x="285" y="1276"/>
                    </a:cubicBezTo>
                    <a:cubicBezTo>
                      <a:pt x="274" y="1211"/>
                      <a:pt x="253" y="1152"/>
                      <a:pt x="231" y="1082"/>
                    </a:cubicBezTo>
                    <a:cubicBezTo>
                      <a:pt x="226" y="1055"/>
                      <a:pt x="220" y="1029"/>
                      <a:pt x="204" y="1002"/>
                    </a:cubicBezTo>
                    <a:lnTo>
                      <a:pt x="231" y="969"/>
                    </a:lnTo>
                    <a:cubicBezTo>
                      <a:pt x="258" y="926"/>
                      <a:pt x="296" y="894"/>
                      <a:pt x="323" y="857"/>
                    </a:cubicBezTo>
                    <a:cubicBezTo>
                      <a:pt x="360" y="808"/>
                      <a:pt x="409" y="776"/>
                      <a:pt x="484" y="749"/>
                    </a:cubicBezTo>
                    <a:cubicBezTo>
                      <a:pt x="629" y="701"/>
                      <a:pt x="769" y="668"/>
                      <a:pt x="919" y="652"/>
                    </a:cubicBezTo>
                    <a:cubicBezTo>
                      <a:pt x="1022" y="642"/>
                      <a:pt x="1129" y="625"/>
                      <a:pt x="1226" y="615"/>
                    </a:cubicBezTo>
                    <a:cubicBezTo>
                      <a:pt x="1296" y="598"/>
                      <a:pt x="1371" y="593"/>
                      <a:pt x="1435" y="588"/>
                    </a:cubicBezTo>
                    <a:cubicBezTo>
                      <a:pt x="1532" y="572"/>
                      <a:pt x="1629" y="566"/>
                      <a:pt x="1726" y="550"/>
                    </a:cubicBezTo>
                    <a:cubicBezTo>
                      <a:pt x="1839" y="539"/>
                      <a:pt x="1962" y="523"/>
                      <a:pt x="2075" y="512"/>
                    </a:cubicBezTo>
                    <a:cubicBezTo>
                      <a:pt x="2194" y="496"/>
                      <a:pt x="2328" y="469"/>
                      <a:pt x="2473" y="443"/>
                    </a:cubicBezTo>
                    <a:lnTo>
                      <a:pt x="2892" y="362"/>
                    </a:lnTo>
                    <a:cubicBezTo>
                      <a:pt x="3091" y="324"/>
                      <a:pt x="3290" y="292"/>
                      <a:pt x="3484" y="249"/>
                    </a:cubicBezTo>
                    <a:cubicBezTo>
                      <a:pt x="3604" y="228"/>
                      <a:pt x="3707" y="219"/>
                      <a:pt x="3803" y="219"/>
                    </a:cubicBezTo>
                    <a:close/>
                    <a:moveTo>
                      <a:pt x="3963" y="0"/>
                    </a:moveTo>
                    <a:cubicBezTo>
                      <a:pt x="3885" y="0"/>
                      <a:pt x="3809" y="5"/>
                      <a:pt x="3737" y="18"/>
                    </a:cubicBezTo>
                    <a:cubicBezTo>
                      <a:pt x="3430" y="61"/>
                      <a:pt x="3151" y="115"/>
                      <a:pt x="2876" y="163"/>
                    </a:cubicBezTo>
                    <a:cubicBezTo>
                      <a:pt x="2591" y="217"/>
                      <a:pt x="2349" y="254"/>
                      <a:pt x="2108" y="287"/>
                    </a:cubicBezTo>
                    <a:lnTo>
                      <a:pt x="2054" y="292"/>
                    </a:lnTo>
                    <a:cubicBezTo>
                      <a:pt x="1914" y="303"/>
                      <a:pt x="1763" y="319"/>
                      <a:pt x="1624" y="340"/>
                    </a:cubicBezTo>
                    <a:cubicBezTo>
                      <a:pt x="1575" y="346"/>
                      <a:pt x="1521" y="351"/>
                      <a:pt x="1478" y="357"/>
                    </a:cubicBezTo>
                    <a:cubicBezTo>
                      <a:pt x="1403" y="373"/>
                      <a:pt x="1328" y="378"/>
                      <a:pt x="1253" y="383"/>
                    </a:cubicBezTo>
                    <a:cubicBezTo>
                      <a:pt x="995" y="400"/>
                      <a:pt x="731" y="475"/>
                      <a:pt x="409" y="615"/>
                    </a:cubicBezTo>
                    <a:cubicBezTo>
                      <a:pt x="258" y="674"/>
                      <a:pt x="113" y="754"/>
                      <a:pt x="65" y="937"/>
                    </a:cubicBezTo>
                    <a:cubicBezTo>
                      <a:pt x="0" y="980"/>
                      <a:pt x="11" y="1045"/>
                      <a:pt x="27" y="1098"/>
                    </a:cubicBezTo>
                    <a:cubicBezTo>
                      <a:pt x="27" y="1104"/>
                      <a:pt x="27" y="1109"/>
                      <a:pt x="32" y="1115"/>
                    </a:cubicBezTo>
                    <a:lnTo>
                      <a:pt x="134" y="1781"/>
                    </a:lnTo>
                    <a:cubicBezTo>
                      <a:pt x="167" y="1991"/>
                      <a:pt x="194" y="2201"/>
                      <a:pt x="226" y="2405"/>
                    </a:cubicBezTo>
                    <a:lnTo>
                      <a:pt x="258" y="2631"/>
                    </a:lnTo>
                    <a:cubicBezTo>
                      <a:pt x="296" y="2862"/>
                      <a:pt x="333" y="3109"/>
                      <a:pt x="376" y="3351"/>
                    </a:cubicBezTo>
                    <a:cubicBezTo>
                      <a:pt x="473" y="3916"/>
                      <a:pt x="629" y="4469"/>
                      <a:pt x="780" y="4996"/>
                    </a:cubicBezTo>
                    <a:cubicBezTo>
                      <a:pt x="866" y="5319"/>
                      <a:pt x="968" y="5609"/>
                      <a:pt x="1086" y="5889"/>
                    </a:cubicBezTo>
                    <a:cubicBezTo>
                      <a:pt x="1161" y="6072"/>
                      <a:pt x="1253" y="6233"/>
                      <a:pt x="1360" y="6373"/>
                    </a:cubicBezTo>
                    <a:cubicBezTo>
                      <a:pt x="1468" y="6512"/>
                      <a:pt x="1613" y="6593"/>
                      <a:pt x="1801" y="6609"/>
                    </a:cubicBezTo>
                    <a:lnTo>
                      <a:pt x="1952" y="6609"/>
                    </a:lnTo>
                    <a:cubicBezTo>
                      <a:pt x="2194" y="6593"/>
                      <a:pt x="2446" y="6561"/>
                      <a:pt x="2688" y="6486"/>
                    </a:cubicBezTo>
                    <a:cubicBezTo>
                      <a:pt x="2806" y="6453"/>
                      <a:pt x="2930" y="6421"/>
                      <a:pt x="3054" y="6389"/>
                    </a:cubicBezTo>
                    <a:cubicBezTo>
                      <a:pt x="3215" y="6346"/>
                      <a:pt x="3376" y="6297"/>
                      <a:pt x="3548" y="6254"/>
                    </a:cubicBezTo>
                    <a:cubicBezTo>
                      <a:pt x="3962" y="6131"/>
                      <a:pt x="4366" y="6018"/>
                      <a:pt x="4710" y="5916"/>
                    </a:cubicBezTo>
                    <a:cubicBezTo>
                      <a:pt x="4876" y="5867"/>
                      <a:pt x="5032" y="5776"/>
                      <a:pt x="5177" y="5636"/>
                    </a:cubicBezTo>
                    <a:cubicBezTo>
                      <a:pt x="5301" y="5518"/>
                      <a:pt x="5382" y="5378"/>
                      <a:pt x="5419" y="5217"/>
                    </a:cubicBezTo>
                    <a:cubicBezTo>
                      <a:pt x="5457" y="5061"/>
                      <a:pt x="5473" y="4900"/>
                      <a:pt x="5468" y="4701"/>
                    </a:cubicBezTo>
                    <a:lnTo>
                      <a:pt x="5462" y="4625"/>
                    </a:lnTo>
                    <a:cubicBezTo>
                      <a:pt x="5435" y="4572"/>
                      <a:pt x="5435" y="4523"/>
                      <a:pt x="5435" y="4475"/>
                    </a:cubicBezTo>
                    <a:cubicBezTo>
                      <a:pt x="5409" y="4082"/>
                      <a:pt x="5349" y="3690"/>
                      <a:pt x="5301" y="3394"/>
                    </a:cubicBezTo>
                    <a:cubicBezTo>
                      <a:pt x="5274" y="3227"/>
                      <a:pt x="5247" y="3061"/>
                      <a:pt x="5215" y="2889"/>
                    </a:cubicBezTo>
                    <a:cubicBezTo>
                      <a:pt x="5134" y="2416"/>
                      <a:pt x="5043" y="1916"/>
                      <a:pt x="4984" y="1426"/>
                    </a:cubicBezTo>
                    <a:cubicBezTo>
                      <a:pt x="4952" y="1195"/>
                      <a:pt x="4903" y="969"/>
                      <a:pt x="4828" y="754"/>
                    </a:cubicBezTo>
                    <a:cubicBezTo>
                      <a:pt x="4763" y="561"/>
                      <a:pt x="4677" y="389"/>
                      <a:pt x="4554" y="238"/>
                    </a:cubicBezTo>
                    <a:cubicBezTo>
                      <a:pt x="4446" y="104"/>
                      <a:pt x="4306" y="29"/>
                      <a:pt x="4129" y="7"/>
                    </a:cubicBezTo>
                    <a:cubicBezTo>
                      <a:pt x="4073" y="3"/>
                      <a:pt x="4018" y="0"/>
                      <a:pt x="3963" y="0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" name="Google Shape;421;p10"/>
              <p:cNvSpPr/>
              <p:nvPr/>
            </p:nvSpPr>
            <p:spPr>
              <a:xfrm>
                <a:off x="3076650" y="1100700"/>
                <a:ext cx="105825" cy="92975"/>
              </a:xfrm>
              <a:custGeom>
                <a:avLst/>
                <a:gdLst/>
                <a:ahLst/>
                <a:cxnLst/>
                <a:rect l="l" t="t" r="r" b="b"/>
                <a:pathLst>
                  <a:path w="4233" h="3719" extrusionOk="0">
                    <a:moveTo>
                      <a:pt x="3447" y="160"/>
                    </a:moveTo>
                    <a:cubicBezTo>
                      <a:pt x="3490" y="224"/>
                      <a:pt x="3501" y="300"/>
                      <a:pt x="3522" y="375"/>
                    </a:cubicBezTo>
                    <a:lnTo>
                      <a:pt x="3544" y="455"/>
                    </a:lnTo>
                    <a:cubicBezTo>
                      <a:pt x="3533" y="461"/>
                      <a:pt x="3528" y="461"/>
                      <a:pt x="3528" y="461"/>
                    </a:cubicBezTo>
                    <a:cubicBezTo>
                      <a:pt x="3334" y="493"/>
                      <a:pt x="3141" y="531"/>
                      <a:pt x="2936" y="568"/>
                    </a:cubicBezTo>
                    <a:lnTo>
                      <a:pt x="2915" y="568"/>
                    </a:lnTo>
                    <a:lnTo>
                      <a:pt x="2818" y="251"/>
                    </a:lnTo>
                    <a:cubicBezTo>
                      <a:pt x="2877" y="240"/>
                      <a:pt x="2936" y="235"/>
                      <a:pt x="2996" y="224"/>
                    </a:cubicBezTo>
                    <a:cubicBezTo>
                      <a:pt x="3039" y="219"/>
                      <a:pt x="3087" y="219"/>
                      <a:pt x="3125" y="214"/>
                    </a:cubicBezTo>
                    <a:lnTo>
                      <a:pt x="3367" y="171"/>
                    </a:lnTo>
                    <a:lnTo>
                      <a:pt x="3447" y="160"/>
                    </a:lnTo>
                    <a:close/>
                    <a:moveTo>
                      <a:pt x="2689" y="246"/>
                    </a:moveTo>
                    <a:lnTo>
                      <a:pt x="2775" y="595"/>
                    </a:lnTo>
                    <a:lnTo>
                      <a:pt x="2716" y="617"/>
                    </a:lnTo>
                    <a:lnTo>
                      <a:pt x="2092" y="735"/>
                    </a:lnTo>
                    <a:lnTo>
                      <a:pt x="1915" y="773"/>
                    </a:lnTo>
                    <a:cubicBezTo>
                      <a:pt x="1893" y="746"/>
                      <a:pt x="1883" y="703"/>
                      <a:pt x="1877" y="665"/>
                    </a:cubicBezTo>
                    <a:cubicBezTo>
                      <a:pt x="1867" y="638"/>
                      <a:pt x="1861" y="611"/>
                      <a:pt x="1850" y="590"/>
                    </a:cubicBezTo>
                    <a:cubicBezTo>
                      <a:pt x="1829" y="542"/>
                      <a:pt x="1807" y="493"/>
                      <a:pt x="1786" y="439"/>
                    </a:cubicBezTo>
                    <a:lnTo>
                      <a:pt x="1775" y="402"/>
                    </a:lnTo>
                    <a:cubicBezTo>
                      <a:pt x="1883" y="364"/>
                      <a:pt x="1996" y="353"/>
                      <a:pt x="2103" y="332"/>
                    </a:cubicBezTo>
                    <a:lnTo>
                      <a:pt x="2227" y="310"/>
                    </a:lnTo>
                    <a:lnTo>
                      <a:pt x="2254" y="305"/>
                    </a:lnTo>
                    <a:cubicBezTo>
                      <a:pt x="2393" y="278"/>
                      <a:pt x="2533" y="257"/>
                      <a:pt x="2689" y="246"/>
                    </a:cubicBezTo>
                    <a:close/>
                    <a:moveTo>
                      <a:pt x="1635" y="429"/>
                    </a:moveTo>
                    <a:cubicBezTo>
                      <a:pt x="1694" y="563"/>
                      <a:pt x="1732" y="681"/>
                      <a:pt x="1759" y="805"/>
                    </a:cubicBezTo>
                    <a:cubicBezTo>
                      <a:pt x="1608" y="843"/>
                      <a:pt x="1453" y="886"/>
                      <a:pt x="1302" y="923"/>
                    </a:cubicBezTo>
                    <a:lnTo>
                      <a:pt x="1108" y="972"/>
                    </a:lnTo>
                    <a:cubicBezTo>
                      <a:pt x="1060" y="880"/>
                      <a:pt x="1001" y="681"/>
                      <a:pt x="979" y="574"/>
                    </a:cubicBezTo>
                    <a:cubicBezTo>
                      <a:pt x="1178" y="531"/>
                      <a:pt x="1399" y="466"/>
                      <a:pt x="1635" y="429"/>
                    </a:cubicBezTo>
                    <a:close/>
                    <a:moveTo>
                      <a:pt x="834" y="617"/>
                    </a:moveTo>
                    <a:cubicBezTo>
                      <a:pt x="867" y="757"/>
                      <a:pt x="899" y="886"/>
                      <a:pt x="936" y="1025"/>
                    </a:cubicBezTo>
                    <a:cubicBezTo>
                      <a:pt x="829" y="1068"/>
                      <a:pt x="721" y="1095"/>
                      <a:pt x="619" y="1128"/>
                    </a:cubicBezTo>
                    <a:lnTo>
                      <a:pt x="356" y="1208"/>
                    </a:lnTo>
                    <a:lnTo>
                      <a:pt x="345" y="1192"/>
                    </a:lnTo>
                    <a:cubicBezTo>
                      <a:pt x="291" y="1052"/>
                      <a:pt x="243" y="918"/>
                      <a:pt x="194" y="778"/>
                    </a:cubicBezTo>
                    <a:lnTo>
                      <a:pt x="194" y="773"/>
                    </a:lnTo>
                    <a:lnTo>
                      <a:pt x="324" y="735"/>
                    </a:lnTo>
                    <a:cubicBezTo>
                      <a:pt x="469" y="703"/>
                      <a:pt x="619" y="665"/>
                      <a:pt x="764" y="628"/>
                    </a:cubicBezTo>
                    <a:cubicBezTo>
                      <a:pt x="786" y="622"/>
                      <a:pt x="807" y="622"/>
                      <a:pt x="829" y="617"/>
                    </a:cubicBezTo>
                    <a:close/>
                    <a:moveTo>
                      <a:pt x="3576" y="585"/>
                    </a:moveTo>
                    <a:cubicBezTo>
                      <a:pt x="3635" y="805"/>
                      <a:pt x="3662" y="1015"/>
                      <a:pt x="3694" y="1235"/>
                    </a:cubicBezTo>
                    <a:cubicBezTo>
                      <a:pt x="3587" y="1267"/>
                      <a:pt x="3323" y="1316"/>
                      <a:pt x="3146" y="1326"/>
                    </a:cubicBezTo>
                    <a:cubicBezTo>
                      <a:pt x="3114" y="1235"/>
                      <a:pt x="3012" y="912"/>
                      <a:pt x="2963" y="708"/>
                    </a:cubicBezTo>
                    <a:cubicBezTo>
                      <a:pt x="2969" y="703"/>
                      <a:pt x="2979" y="697"/>
                      <a:pt x="2985" y="697"/>
                    </a:cubicBezTo>
                    <a:cubicBezTo>
                      <a:pt x="3135" y="665"/>
                      <a:pt x="3302" y="638"/>
                      <a:pt x="3469" y="601"/>
                    </a:cubicBezTo>
                    <a:lnTo>
                      <a:pt x="3576" y="585"/>
                    </a:lnTo>
                    <a:close/>
                    <a:moveTo>
                      <a:pt x="2818" y="735"/>
                    </a:moveTo>
                    <a:cubicBezTo>
                      <a:pt x="2845" y="805"/>
                      <a:pt x="2861" y="869"/>
                      <a:pt x="2883" y="945"/>
                    </a:cubicBezTo>
                    <a:cubicBezTo>
                      <a:pt x="2888" y="977"/>
                      <a:pt x="2899" y="1015"/>
                      <a:pt x="2910" y="1047"/>
                    </a:cubicBezTo>
                    <a:lnTo>
                      <a:pt x="2996" y="1353"/>
                    </a:lnTo>
                    <a:lnTo>
                      <a:pt x="2990" y="1364"/>
                    </a:lnTo>
                    <a:cubicBezTo>
                      <a:pt x="2721" y="1423"/>
                      <a:pt x="2447" y="1477"/>
                      <a:pt x="2178" y="1536"/>
                    </a:cubicBezTo>
                    <a:cubicBezTo>
                      <a:pt x="2173" y="1542"/>
                      <a:pt x="2157" y="1542"/>
                      <a:pt x="2146" y="1542"/>
                    </a:cubicBezTo>
                    <a:lnTo>
                      <a:pt x="1963" y="923"/>
                    </a:lnTo>
                    <a:cubicBezTo>
                      <a:pt x="1974" y="918"/>
                      <a:pt x="1985" y="912"/>
                      <a:pt x="1990" y="912"/>
                    </a:cubicBezTo>
                    <a:cubicBezTo>
                      <a:pt x="2259" y="853"/>
                      <a:pt x="2522" y="800"/>
                      <a:pt x="2791" y="735"/>
                    </a:cubicBezTo>
                    <a:close/>
                    <a:moveTo>
                      <a:pt x="1807" y="961"/>
                    </a:moveTo>
                    <a:cubicBezTo>
                      <a:pt x="1856" y="1068"/>
                      <a:pt x="1958" y="1418"/>
                      <a:pt x="1985" y="1579"/>
                    </a:cubicBezTo>
                    <a:lnTo>
                      <a:pt x="1302" y="1773"/>
                    </a:lnTo>
                    <a:cubicBezTo>
                      <a:pt x="1275" y="1703"/>
                      <a:pt x="1264" y="1638"/>
                      <a:pt x="1248" y="1568"/>
                    </a:cubicBezTo>
                    <a:cubicBezTo>
                      <a:pt x="1243" y="1531"/>
                      <a:pt x="1237" y="1488"/>
                      <a:pt x="1221" y="1450"/>
                    </a:cubicBezTo>
                    <a:lnTo>
                      <a:pt x="1162" y="1208"/>
                    </a:lnTo>
                    <a:lnTo>
                      <a:pt x="1141" y="1128"/>
                    </a:lnTo>
                    <a:cubicBezTo>
                      <a:pt x="1264" y="1079"/>
                      <a:pt x="1662" y="977"/>
                      <a:pt x="1807" y="961"/>
                    </a:cubicBezTo>
                    <a:close/>
                    <a:moveTo>
                      <a:pt x="969" y="1165"/>
                    </a:moveTo>
                    <a:cubicBezTo>
                      <a:pt x="996" y="1235"/>
                      <a:pt x="1017" y="1310"/>
                      <a:pt x="1028" y="1375"/>
                    </a:cubicBezTo>
                    <a:cubicBezTo>
                      <a:pt x="1033" y="1418"/>
                      <a:pt x="1049" y="1450"/>
                      <a:pt x="1055" y="1488"/>
                    </a:cubicBezTo>
                    <a:lnTo>
                      <a:pt x="1114" y="1730"/>
                    </a:lnTo>
                    <a:lnTo>
                      <a:pt x="1135" y="1810"/>
                    </a:lnTo>
                    <a:cubicBezTo>
                      <a:pt x="1028" y="1859"/>
                      <a:pt x="711" y="1945"/>
                      <a:pt x="592" y="1966"/>
                    </a:cubicBezTo>
                    <a:cubicBezTo>
                      <a:pt x="539" y="1853"/>
                      <a:pt x="426" y="1477"/>
                      <a:pt x="399" y="1337"/>
                    </a:cubicBezTo>
                    <a:cubicBezTo>
                      <a:pt x="598" y="1262"/>
                      <a:pt x="786" y="1214"/>
                      <a:pt x="969" y="1165"/>
                    </a:cubicBezTo>
                    <a:close/>
                    <a:moveTo>
                      <a:pt x="3039" y="1504"/>
                    </a:moveTo>
                    <a:cubicBezTo>
                      <a:pt x="3092" y="1671"/>
                      <a:pt x="3125" y="1837"/>
                      <a:pt x="3162" y="2015"/>
                    </a:cubicBezTo>
                    <a:cubicBezTo>
                      <a:pt x="3184" y="2095"/>
                      <a:pt x="3200" y="2176"/>
                      <a:pt x="3216" y="2251"/>
                    </a:cubicBezTo>
                    <a:cubicBezTo>
                      <a:pt x="3141" y="2278"/>
                      <a:pt x="3065" y="2289"/>
                      <a:pt x="2990" y="2310"/>
                    </a:cubicBezTo>
                    <a:cubicBezTo>
                      <a:pt x="2926" y="2321"/>
                      <a:pt x="2856" y="2337"/>
                      <a:pt x="2797" y="2348"/>
                    </a:cubicBezTo>
                    <a:cubicBezTo>
                      <a:pt x="2748" y="2364"/>
                      <a:pt x="2700" y="2369"/>
                      <a:pt x="2662" y="2386"/>
                    </a:cubicBezTo>
                    <a:cubicBezTo>
                      <a:pt x="2565" y="2412"/>
                      <a:pt x="2463" y="2439"/>
                      <a:pt x="2367" y="2450"/>
                    </a:cubicBezTo>
                    <a:lnTo>
                      <a:pt x="2361" y="2423"/>
                    </a:lnTo>
                    <a:cubicBezTo>
                      <a:pt x="2345" y="2391"/>
                      <a:pt x="2340" y="2359"/>
                      <a:pt x="2329" y="2321"/>
                    </a:cubicBezTo>
                    <a:cubicBezTo>
                      <a:pt x="2318" y="2257"/>
                      <a:pt x="2297" y="2187"/>
                      <a:pt x="2286" y="2122"/>
                    </a:cubicBezTo>
                    <a:cubicBezTo>
                      <a:pt x="2248" y="1982"/>
                      <a:pt x="2216" y="1837"/>
                      <a:pt x="2189" y="1697"/>
                    </a:cubicBezTo>
                    <a:cubicBezTo>
                      <a:pt x="2345" y="1638"/>
                      <a:pt x="2867" y="1525"/>
                      <a:pt x="3039" y="1504"/>
                    </a:cubicBezTo>
                    <a:close/>
                    <a:moveTo>
                      <a:pt x="2039" y="1730"/>
                    </a:moveTo>
                    <a:lnTo>
                      <a:pt x="2227" y="2477"/>
                    </a:lnTo>
                    <a:cubicBezTo>
                      <a:pt x="2184" y="2504"/>
                      <a:pt x="2135" y="2509"/>
                      <a:pt x="2082" y="2520"/>
                    </a:cubicBezTo>
                    <a:cubicBezTo>
                      <a:pt x="2055" y="2525"/>
                      <a:pt x="2039" y="2525"/>
                      <a:pt x="2012" y="2531"/>
                    </a:cubicBezTo>
                    <a:cubicBezTo>
                      <a:pt x="1936" y="2552"/>
                      <a:pt x="1861" y="2574"/>
                      <a:pt x="1759" y="2590"/>
                    </a:cubicBezTo>
                    <a:cubicBezTo>
                      <a:pt x="1705" y="2606"/>
                      <a:pt x="1646" y="2617"/>
                      <a:pt x="1587" y="2628"/>
                    </a:cubicBezTo>
                    <a:lnTo>
                      <a:pt x="1533" y="2638"/>
                    </a:lnTo>
                    <a:cubicBezTo>
                      <a:pt x="1501" y="2558"/>
                      <a:pt x="1479" y="2472"/>
                      <a:pt x="1458" y="2391"/>
                    </a:cubicBezTo>
                    <a:cubicBezTo>
                      <a:pt x="1447" y="2348"/>
                      <a:pt x="1436" y="2305"/>
                      <a:pt x="1426" y="2262"/>
                    </a:cubicBezTo>
                    <a:lnTo>
                      <a:pt x="1420" y="2251"/>
                    </a:lnTo>
                    <a:cubicBezTo>
                      <a:pt x="1383" y="2133"/>
                      <a:pt x="1350" y="2020"/>
                      <a:pt x="1324" y="1902"/>
                    </a:cubicBezTo>
                    <a:cubicBezTo>
                      <a:pt x="1420" y="1880"/>
                      <a:pt x="1501" y="1859"/>
                      <a:pt x="1582" y="1837"/>
                    </a:cubicBezTo>
                    <a:cubicBezTo>
                      <a:pt x="1614" y="1832"/>
                      <a:pt x="1646" y="1826"/>
                      <a:pt x="1678" y="1810"/>
                    </a:cubicBezTo>
                    <a:cubicBezTo>
                      <a:pt x="1716" y="1805"/>
                      <a:pt x="1748" y="1794"/>
                      <a:pt x="1780" y="1783"/>
                    </a:cubicBezTo>
                    <a:cubicBezTo>
                      <a:pt x="1861" y="1767"/>
                      <a:pt x="1942" y="1740"/>
                      <a:pt x="2039" y="1730"/>
                    </a:cubicBezTo>
                    <a:close/>
                    <a:moveTo>
                      <a:pt x="1168" y="1955"/>
                    </a:moveTo>
                    <a:cubicBezTo>
                      <a:pt x="1194" y="1998"/>
                      <a:pt x="1211" y="2052"/>
                      <a:pt x="1221" y="2106"/>
                    </a:cubicBezTo>
                    <a:cubicBezTo>
                      <a:pt x="1227" y="2133"/>
                      <a:pt x="1237" y="2160"/>
                      <a:pt x="1243" y="2181"/>
                    </a:cubicBezTo>
                    <a:cubicBezTo>
                      <a:pt x="1264" y="2257"/>
                      <a:pt x="1291" y="2332"/>
                      <a:pt x="1302" y="2402"/>
                    </a:cubicBezTo>
                    <a:lnTo>
                      <a:pt x="1318" y="2445"/>
                    </a:lnTo>
                    <a:cubicBezTo>
                      <a:pt x="1329" y="2504"/>
                      <a:pt x="1350" y="2563"/>
                      <a:pt x="1367" y="2628"/>
                    </a:cubicBezTo>
                    <a:lnTo>
                      <a:pt x="1377" y="2687"/>
                    </a:lnTo>
                    <a:cubicBezTo>
                      <a:pt x="1367" y="2692"/>
                      <a:pt x="1356" y="2697"/>
                      <a:pt x="1350" y="2697"/>
                    </a:cubicBezTo>
                    <a:cubicBezTo>
                      <a:pt x="1291" y="2714"/>
                      <a:pt x="1221" y="2724"/>
                      <a:pt x="1162" y="2740"/>
                    </a:cubicBezTo>
                    <a:lnTo>
                      <a:pt x="840" y="2800"/>
                    </a:lnTo>
                    <a:cubicBezTo>
                      <a:pt x="834" y="2794"/>
                      <a:pt x="829" y="2778"/>
                      <a:pt x="829" y="2773"/>
                    </a:cubicBezTo>
                    <a:cubicBezTo>
                      <a:pt x="759" y="2558"/>
                      <a:pt x="694" y="2348"/>
                      <a:pt x="625" y="2133"/>
                    </a:cubicBezTo>
                    <a:lnTo>
                      <a:pt x="625" y="2095"/>
                    </a:lnTo>
                    <a:lnTo>
                      <a:pt x="1168" y="1955"/>
                    </a:lnTo>
                    <a:close/>
                    <a:moveTo>
                      <a:pt x="3716" y="1369"/>
                    </a:moveTo>
                    <a:cubicBezTo>
                      <a:pt x="3743" y="1461"/>
                      <a:pt x="3759" y="1563"/>
                      <a:pt x="3770" y="1660"/>
                    </a:cubicBezTo>
                    <a:cubicBezTo>
                      <a:pt x="3786" y="1724"/>
                      <a:pt x="3791" y="1800"/>
                      <a:pt x="3802" y="1875"/>
                    </a:cubicBezTo>
                    <a:cubicBezTo>
                      <a:pt x="3840" y="2052"/>
                      <a:pt x="3872" y="2240"/>
                      <a:pt x="3904" y="2412"/>
                    </a:cubicBezTo>
                    <a:cubicBezTo>
                      <a:pt x="3920" y="2504"/>
                      <a:pt x="3936" y="2601"/>
                      <a:pt x="3958" y="2692"/>
                    </a:cubicBezTo>
                    <a:cubicBezTo>
                      <a:pt x="3974" y="2767"/>
                      <a:pt x="3990" y="2843"/>
                      <a:pt x="4006" y="2912"/>
                    </a:cubicBezTo>
                    <a:cubicBezTo>
                      <a:pt x="3850" y="2955"/>
                      <a:pt x="3608" y="2993"/>
                      <a:pt x="3517" y="3004"/>
                    </a:cubicBezTo>
                    <a:lnTo>
                      <a:pt x="3194" y="1477"/>
                    </a:lnTo>
                    <a:cubicBezTo>
                      <a:pt x="3302" y="1439"/>
                      <a:pt x="3598" y="1380"/>
                      <a:pt x="3716" y="1369"/>
                    </a:cubicBezTo>
                    <a:close/>
                    <a:moveTo>
                      <a:pt x="3243" y="2364"/>
                    </a:moveTo>
                    <a:cubicBezTo>
                      <a:pt x="3270" y="2429"/>
                      <a:pt x="3286" y="2504"/>
                      <a:pt x="3297" y="2579"/>
                    </a:cubicBezTo>
                    <a:cubicBezTo>
                      <a:pt x="3307" y="2617"/>
                      <a:pt x="3313" y="2654"/>
                      <a:pt x="3318" y="2692"/>
                    </a:cubicBezTo>
                    <a:cubicBezTo>
                      <a:pt x="3340" y="2773"/>
                      <a:pt x="3361" y="2859"/>
                      <a:pt x="3377" y="2950"/>
                    </a:cubicBezTo>
                    <a:lnTo>
                      <a:pt x="3399" y="3036"/>
                    </a:lnTo>
                    <a:lnTo>
                      <a:pt x="2539" y="3251"/>
                    </a:lnTo>
                    <a:lnTo>
                      <a:pt x="2393" y="2590"/>
                    </a:lnTo>
                    <a:lnTo>
                      <a:pt x="2431" y="2574"/>
                    </a:lnTo>
                    <a:lnTo>
                      <a:pt x="2571" y="2536"/>
                    </a:lnTo>
                    <a:cubicBezTo>
                      <a:pt x="2797" y="2482"/>
                      <a:pt x="3017" y="2439"/>
                      <a:pt x="3243" y="2364"/>
                    </a:cubicBezTo>
                    <a:close/>
                    <a:moveTo>
                      <a:pt x="2248" y="2617"/>
                    </a:moveTo>
                    <a:cubicBezTo>
                      <a:pt x="2259" y="2633"/>
                      <a:pt x="2264" y="2644"/>
                      <a:pt x="2264" y="2665"/>
                    </a:cubicBezTo>
                    <a:cubicBezTo>
                      <a:pt x="2313" y="2869"/>
                      <a:pt x="2367" y="3063"/>
                      <a:pt x="2415" y="3262"/>
                    </a:cubicBezTo>
                    <a:lnTo>
                      <a:pt x="2415" y="3278"/>
                    </a:lnTo>
                    <a:cubicBezTo>
                      <a:pt x="2270" y="3316"/>
                      <a:pt x="2130" y="3343"/>
                      <a:pt x="1979" y="3380"/>
                    </a:cubicBezTo>
                    <a:cubicBezTo>
                      <a:pt x="1899" y="3396"/>
                      <a:pt x="1818" y="3412"/>
                      <a:pt x="1743" y="3434"/>
                    </a:cubicBezTo>
                    <a:lnTo>
                      <a:pt x="1721" y="3348"/>
                    </a:lnTo>
                    <a:cubicBezTo>
                      <a:pt x="1700" y="3262"/>
                      <a:pt x="1678" y="3181"/>
                      <a:pt x="1657" y="3101"/>
                    </a:cubicBezTo>
                    <a:cubicBezTo>
                      <a:pt x="1651" y="3047"/>
                      <a:pt x="1635" y="2993"/>
                      <a:pt x="1619" y="2939"/>
                    </a:cubicBezTo>
                    <a:cubicBezTo>
                      <a:pt x="1598" y="2886"/>
                      <a:pt x="1587" y="2826"/>
                      <a:pt x="1571" y="2767"/>
                    </a:cubicBezTo>
                    <a:cubicBezTo>
                      <a:pt x="1813" y="2708"/>
                      <a:pt x="2028" y="2660"/>
                      <a:pt x="2248" y="2617"/>
                    </a:cubicBezTo>
                    <a:close/>
                    <a:moveTo>
                      <a:pt x="1420" y="2800"/>
                    </a:moveTo>
                    <a:cubicBezTo>
                      <a:pt x="1453" y="2907"/>
                      <a:pt x="1485" y="3015"/>
                      <a:pt x="1512" y="3122"/>
                    </a:cubicBezTo>
                    <a:cubicBezTo>
                      <a:pt x="1539" y="3230"/>
                      <a:pt x="1571" y="3343"/>
                      <a:pt x="1614" y="3455"/>
                    </a:cubicBezTo>
                    <a:cubicBezTo>
                      <a:pt x="1431" y="3498"/>
                      <a:pt x="1259" y="3536"/>
                      <a:pt x="1076" y="3574"/>
                    </a:cubicBezTo>
                    <a:lnTo>
                      <a:pt x="1060" y="3574"/>
                    </a:lnTo>
                    <a:cubicBezTo>
                      <a:pt x="1044" y="3547"/>
                      <a:pt x="1033" y="3515"/>
                      <a:pt x="1028" y="3472"/>
                    </a:cubicBezTo>
                    <a:cubicBezTo>
                      <a:pt x="1022" y="3439"/>
                      <a:pt x="1017" y="3407"/>
                      <a:pt x="1006" y="3364"/>
                    </a:cubicBezTo>
                    <a:lnTo>
                      <a:pt x="969" y="3224"/>
                    </a:lnTo>
                    <a:cubicBezTo>
                      <a:pt x="963" y="3187"/>
                      <a:pt x="947" y="3149"/>
                      <a:pt x="942" y="3117"/>
                    </a:cubicBezTo>
                    <a:cubicBezTo>
                      <a:pt x="926" y="3063"/>
                      <a:pt x="910" y="3009"/>
                      <a:pt x="893" y="2955"/>
                    </a:cubicBezTo>
                    <a:lnTo>
                      <a:pt x="883" y="2907"/>
                    </a:lnTo>
                    <a:cubicBezTo>
                      <a:pt x="888" y="2902"/>
                      <a:pt x="888" y="2902"/>
                      <a:pt x="893" y="2902"/>
                    </a:cubicBezTo>
                    <a:cubicBezTo>
                      <a:pt x="1055" y="2864"/>
                      <a:pt x="1216" y="2837"/>
                      <a:pt x="1377" y="2805"/>
                    </a:cubicBezTo>
                    <a:cubicBezTo>
                      <a:pt x="1393" y="2805"/>
                      <a:pt x="1404" y="2805"/>
                      <a:pt x="1420" y="2800"/>
                    </a:cubicBezTo>
                    <a:close/>
                    <a:moveTo>
                      <a:pt x="3361" y="0"/>
                    </a:moveTo>
                    <a:cubicBezTo>
                      <a:pt x="3201" y="0"/>
                      <a:pt x="3030" y="19"/>
                      <a:pt x="2834" y="58"/>
                    </a:cubicBezTo>
                    <a:cubicBezTo>
                      <a:pt x="2721" y="79"/>
                      <a:pt x="2608" y="95"/>
                      <a:pt x="2501" y="111"/>
                    </a:cubicBezTo>
                    <a:cubicBezTo>
                      <a:pt x="2436" y="117"/>
                      <a:pt x="2377" y="133"/>
                      <a:pt x="2324" y="138"/>
                    </a:cubicBezTo>
                    <a:cubicBezTo>
                      <a:pt x="2254" y="149"/>
                      <a:pt x="2184" y="160"/>
                      <a:pt x="2108" y="171"/>
                    </a:cubicBezTo>
                    <a:cubicBezTo>
                      <a:pt x="1936" y="197"/>
                      <a:pt x="1748" y="224"/>
                      <a:pt x="1571" y="267"/>
                    </a:cubicBezTo>
                    <a:cubicBezTo>
                      <a:pt x="1098" y="353"/>
                      <a:pt x="635" y="488"/>
                      <a:pt x="221" y="617"/>
                    </a:cubicBezTo>
                    <a:lnTo>
                      <a:pt x="189" y="628"/>
                    </a:lnTo>
                    <a:cubicBezTo>
                      <a:pt x="168" y="633"/>
                      <a:pt x="157" y="644"/>
                      <a:pt x="135" y="644"/>
                    </a:cubicBezTo>
                    <a:lnTo>
                      <a:pt x="108" y="644"/>
                    </a:lnTo>
                    <a:cubicBezTo>
                      <a:pt x="82" y="644"/>
                      <a:pt x="28" y="644"/>
                      <a:pt x="6" y="703"/>
                    </a:cubicBezTo>
                    <a:cubicBezTo>
                      <a:pt x="1" y="735"/>
                      <a:pt x="6" y="778"/>
                      <a:pt x="12" y="810"/>
                    </a:cubicBezTo>
                    <a:lnTo>
                      <a:pt x="17" y="832"/>
                    </a:lnTo>
                    <a:lnTo>
                      <a:pt x="39" y="891"/>
                    </a:lnTo>
                    <a:lnTo>
                      <a:pt x="44" y="912"/>
                    </a:lnTo>
                    <a:cubicBezTo>
                      <a:pt x="82" y="1004"/>
                      <a:pt x="108" y="1106"/>
                      <a:pt x="141" y="1197"/>
                    </a:cubicBezTo>
                    <a:cubicBezTo>
                      <a:pt x="216" y="1423"/>
                      <a:pt x="286" y="1644"/>
                      <a:pt x="356" y="1864"/>
                    </a:cubicBezTo>
                    <a:cubicBezTo>
                      <a:pt x="420" y="2068"/>
                      <a:pt x="485" y="2273"/>
                      <a:pt x="544" y="2477"/>
                    </a:cubicBezTo>
                    <a:cubicBezTo>
                      <a:pt x="582" y="2606"/>
                      <a:pt x="625" y="2740"/>
                      <a:pt x="662" y="2864"/>
                    </a:cubicBezTo>
                    <a:cubicBezTo>
                      <a:pt x="716" y="3041"/>
                      <a:pt x="786" y="3251"/>
                      <a:pt x="850" y="3455"/>
                    </a:cubicBezTo>
                    <a:cubicBezTo>
                      <a:pt x="877" y="3536"/>
                      <a:pt x="915" y="3628"/>
                      <a:pt x="974" y="3708"/>
                    </a:cubicBezTo>
                    <a:lnTo>
                      <a:pt x="985" y="3719"/>
                    </a:lnTo>
                    <a:lnTo>
                      <a:pt x="1039" y="3708"/>
                    </a:lnTo>
                    <a:cubicBezTo>
                      <a:pt x="1060" y="3697"/>
                      <a:pt x="1082" y="3697"/>
                      <a:pt x="1103" y="3692"/>
                    </a:cubicBezTo>
                    <a:cubicBezTo>
                      <a:pt x="1194" y="3681"/>
                      <a:pt x="1297" y="3660"/>
                      <a:pt x="1388" y="3644"/>
                    </a:cubicBezTo>
                    <a:cubicBezTo>
                      <a:pt x="1598" y="3611"/>
                      <a:pt x="1807" y="3579"/>
                      <a:pt x="2017" y="3536"/>
                    </a:cubicBezTo>
                    <a:cubicBezTo>
                      <a:pt x="2243" y="3493"/>
                      <a:pt x="2474" y="3439"/>
                      <a:pt x="2700" y="3386"/>
                    </a:cubicBezTo>
                    <a:cubicBezTo>
                      <a:pt x="2877" y="3343"/>
                      <a:pt x="3049" y="3305"/>
                      <a:pt x="3227" y="3267"/>
                    </a:cubicBezTo>
                    <a:cubicBezTo>
                      <a:pt x="3522" y="3208"/>
                      <a:pt x="3775" y="3133"/>
                      <a:pt x="4017" y="3047"/>
                    </a:cubicBezTo>
                    <a:cubicBezTo>
                      <a:pt x="4048" y="3040"/>
                      <a:pt x="4074" y="3033"/>
                      <a:pt x="4099" y="3033"/>
                    </a:cubicBezTo>
                    <a:cubicBezTo>
                      <a:pt x="4113" y="3033"/>
                      <a:pt x="4127" y="3036"/>
                      <a:pt x="4141" y="3041"/>
                    </a:cubicBezTo>
                    <a:lnTo>
                      <a:pt x="4157" y="3047"/>
                    </a:lnTo>
                    <a:lnTo>
                      <a:pt x="4173" y="3036"/>
                    </a:lnTo>
                    <a:cubicBezTo>
                      <a:pt x="4232" y="2966"/>
                      <a:pt x="4227" y="2886"/>
                      <a:pt x="4227" y="2826"/>
                    </a:cubicBezTo>
                    <a:cubicBezTo>
                      <a:pt x="4189" y="2740"/>
                      <a:pt x="4178" y="2638"/>
                      <a:pt x="4162" y="2531"/>
                    </a:cubicBezTo>
                    <a:cubicBezTo>
                      <a:pt x="4114" y="2267"/>
                      <a:pt x="4060" y="1998"/>
                      <a:pt x="4012" y="1751"/>
                    </a:cubicBezTo>
                    <a:cubicBezTo>
                      <a:pt x="3979" y="1563"/>
                      <a:pt x="3936" y="1375"/>
                      <a:pt x="3899" y="1187"/>
                    </a:cubicBezTo>
                    <a:cubicBezTo>
                      <a:pt x="3867" y="1015"/>
                      <a:pt x="3829" y="843"/>
                      <a:pt x="3797" y="671"/>
                    </a:cubicBezTo>
                    <a:cubicBezTo>
                      <a:pt x="3791" y="649"/>
                      <a:pt x="3791" y="628"/>
                      <a:pt x="3786" y="617"/>
                    </a:cubicBezTo>
                    <a:cubicBezTo>
                      <a:pt x="3770" y="568"/>
                      <a:pt x="3759" y="520"/>
                      <a:pt x="3770" y="477"/>
                    </a:cubicBezTo>
                    <a:lnTo>
                      <a:pt x="3775" y="461"/>
                    </a:lnTo>
                    <a:lnTo>
                      <a:pt x="3764" y="450"/>
                    </a:lnTo>
                    <a:cubicBezTo>
                      <a:pt x="3721" y="402"/>
                      <a:pt x="3711" y="343"/>
                      <a:pt x="3689" y="273"/>
                    </a:cubicBezTo>
                    <a:cubicBezTo>
                      <a:pt x="3673" y="219"/>
                      <a:pt x="3662" y="165"/>
                      <a:pt x="3630" y="117"/>
                    </a:cubicBezTo>
                    <a:cubicBezTo>
                      <a:pt x="3614" y="90"/>
                      <a:pt x="3603" y="74"/>
                      <a:pt x="3587" y="52"/>
                    </a:cubicBezTo>
                    <a:lnTo>
                      <a:pt x="3560" y="9"/>
                    </a:lnTo>
                    <a:lnTo>
                      <a:pt x="3549" y="9"/>
                    </a:lnTo>
                    <a:cubicBezTo>
                      <a:pt x="3488" y="3"/>
                      <a:pt x="3426" y="0"/>
                      <a:pt x="3361" y="0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" name="Google Shape;422;p10"/>
              <p:cNvSpPr/>
              <p:nvPr/>
            </p:nvSpPr>
            <p:spPr>
              <a:xfrm>
                <a:off x="3068200" y="1055450"/>
                <a:ext cx="98000" cy="51150"/>
              </a:xfrm>
              <a:custGeom>
                <a:avLst/>
                <a:gdLst/>
                <a:ahLst/>
                <a:cxnLst/>
                <a:rect l="l" t="t" r="r" b="b"/>
                <a:pathLst>
                  <a:path w="3920" h="2046" extrusionOk="0">
                    <a:moveTo>
                      <a:pt x="3479" y="223"/>
                    </a:moveTo>
                    <a:cubicBezTo>
                      <a:pt x="3489" y="255"/>
                      <a:pt x="3495" y="298"/>
                      <a:pt x="3506" y="335"/>
                    </a:cubicBezTo>
                    <a:lnTo>
                      <a:pt x="3506" y="352"/>
                    </a:lnTo>
                    <a:cubicBezTo>
                      <a:pt x="3532" y="593"/>
                      <a:pt x="3586" y="841"/>
                      <a:pt x="3651" y="1099"/>
                    </a:cubicBezTo>
                    <a:cubicBezTo>
                      <a:pt x="3672" y="1163"/>
                      <a:pt x="3672" y="1228"/>
                      <a:pt x="3672" y="1309"/>
                    </a:cubicBezTo>
                    <a:cubicBezTo>
                      <a:pt x="3613" y="1319"/>
                      <a:pt x="3559" y="1325"/>
                      <a:pt x="3495" y="1330"/>
                    </a:cubicBezTo>
                    <a:cubicBezTo>
                      <a:pt x="3344" y="1346"/>
                      <a:pt x="3188" y="1357"/>
                      <a:pt x="3032" y="1378"/>
                    </a:cubicBezTo>
                    <a:cubicBezTo>
                      <a:pt x="2887" y="1400"/>
                      <a:pt x="2737" y="1416"/>
                      <a:pt x="2592" y="1443"/>
                    </a:cubicBezTo>
                    <a:cubicBezTo>
                      <a:pt x="2522" y="1459"/>
                      <a:pt x="2446" y="1464"/>
                      <a:pt x="2382" y="1481"/>
                    </a:cubicBezTo>
                    <a:cubicBezTo>
                      <a:pt x="2307" y="1491"/>
                      <a:pt x="2242" y="1497"/>
                      <a:pt x="2167" y="1513"/>
                    </a:cubicBezTo>
                    <a:cubicBezTo>
                      <a:pt x="2016" y="1534"/>
                      <a:pt x="1866" y="1561"/>
                      <a:pt x="1715" y="1588"/>
                    </a:cubicBezTo>
                    <a:cubicBezTo>
                      <a:pt x="1516" y="1620"/>
                      <a:pt x="1307" y="1669"/>
                      <a:pt x="1113" y="1712"/>
                    </a:cubicBezTo>
                    <a:lnTo>
                      <a:pt x="1070" y="1722"/>
                    </a:lnTo>
                    <a:cubicBezTo>
                      <a:pt x="963" y="1749"/>
                      <a:pt x="850" y="1776"/>
                      <a:pt x="742" y="1803"/>
                    </a:cubicBezTo>
                    <a:cubicBezTo>
                      <a:pt x="645" y="1830"/>
                      <a:pt x="549" y="1846"/>
                      <a:pt x="446" y="1873"/>
                    </a:cubicBezTo>
                    <a:cubicBezTo>
                      <a:pt x="430" y="1814"/>
                      <a:pt x="425" y="1760"/>
                      <a:pt x="420" y="1701"/>
                    </a:cubicBezTo>
                    <a:cubicBezTo>
                      <a:pt x="414" y="1653"/>
                      <a:pt x="403" y="1599"/>
                      <a:pt x="398" y="1545"/>
                    </a:cubicBezTo>
                    <a:cubicBezTo>
                      <a:pt x="387" y="1486"/>
                      <a:pt x="371" y="1432"/>
                      <a:pt x="366" y="1368"/>
                    </a:cubicBezTo>
                    <a:cubicBezTo>
                      <a:pt x="350" y="1303"/>
                      <a:pt x="339" y="1244"/>
                      <a:pt x="323" y="1174"/>
                    </a:cubicBezTo>
                    <a:cubicBezTo>
                      <a:pt x="307" y="1093"/>
                      <a:pt x="285" y="1013"/>
                      <a:pt x="264" y="927"/>
                    </a:cubicBezTo>
                    <a:lnTo>
                      <a:pt x="242" y="846"/>
                    </a:lnTo>
                    <a:cubicBezTo>
                      <a:pt x="253" y="846"/>
                      <a:pt x="264" y="846"/>
                      <a:pt x="269" y="841"/>
                    </a:cubicBezTo>
                    <a:cubicBezTo>
                      <a:pt x="317" y="830"/>
                      <a:pt x="360" y="825"/>
                      <a:pt x="398" y="814"/>
                    </a:cubicBezTo>
                    <a:cubicBezTo>
                      <a:pt x="602" y="766"/>
                      <a:pt x="828" y="712"/>
                      <a:pt x="1049" y="658"/>
                    </a:cubicBezTo>
                    <a:cubicBezTo>
                      <a:pt x="1473" y="556"/>
                      <a:pt x="1882" y="486"/>
                      <a:pt x="2231" y="421"/>
                    </a:cubicBezTo>
                    <a:cubicBezTo>
                      <a:pt x="2468" y="384"/>
                      <a:pt x="2705" y="352"/>
                      <a:pt x="2930" y="309"/>
                    </a:cubicBezTo>
                    <a:cubicBezTo>
                      <a:pt x="3038" y="287"/>
                      <a:pt x="3156" y="276"/>
                      <a:pt x="3264" y="255"/>
                    </a:cubicBezTo>
                    <a:cubicBezTo>
                      <a:pt x="3317" y="249"/>
                      <a:pt x="3371" y="233"/>
                      <a:pt x="3425" y="228"/>
                    </a:cubicBezTo>
                    <a:lnTo>
                      <a:pt x="3479" y="223"/>
                    </a:lnTo>
                    <a:close/>
                    <a:moveTo>
                      <a:pt x="3581" y="1"/>
                    </a:moveTo>
                    <a:cubicBezTo>
                      <a:pt x="3553" y="1"/>
                      <a:pt x="3527" y="5"/>
                      <a:pt x="3506" y="7"/>
                    </a:cubicBezTo>
                    <a:lnTo>
                      <a:pt x="3414" y="13"/>
                    </a:lnTo>
                    <a:cubicBezTo>
                      <a:pt x="3280" y="29"/>
                      <a:pt x="3145" y="40"/>
                      <a:pt x="3022" y="67"/>
                    </a:cubicBezTo>
                    <a:cubicBezTo>
                      <a:pt x="2463" y="169"/>
                      <a:pt x="1893" y="276"/>
                      <a:pt x="1301" y="384"/>
                    </a:cubicBezTo>
                    <a:cubicBezTo>
                      <a:pt x="936" y="448"/>
                      <a:pt x="581" y="540"/>
                      <a:pt x="242" y="653"/>
                    </a:cubicBezTo>
                    <a:lnTo>
                      <a:pt x="124" y="690"/>
                    </a:lnTo>
                    <a:lnTo>
                      <a:pt x="65" y="712"/>
                    </a:lnTo>
                    <a:lnTo>
                      <a:pt x="54" y="728"/>
                    </a:lnTo>
                    <a:cubicBezTo>
                      <a:pt x="0" y="835"/>
                      <a:pt x="16" y="932"/>
                      <a:pt x="27" y="1024"/>
                    </a:cubicBezTo>
                    <a:lnTo>
                      <a:pt x="32" y="1056"/>
                    </a:lnTo>
                    <a:cubicBezTo>
                      <a:pt x="43" y="1104"/>
                      <a:pt x="54" y="1158"/>
                      <a:pt x="70" y="1201"/>
                    </a:cubicBezTo>
                    <a:cubicBezTo>
                      <a:pt x="113" y="1378"/>
                      <a:pt x="156" y="1518"/>
                      <a:pt x="188" y="1647"/>
                    </a:cubicBezTo>
                    <a:cubicBezTo>
                      <a:pt x="215" y="1733"/>
                      <a:pt x="242" y="1814"/>
                      <a:pt x="269" y="1873"/>
                    </a:cubicBezTo>
                    <a:cubicBezTo>
                      <a:pt x="291" y="1921"/>
                      <a:pt x="317" y="1981"/>
                      <a:pt x="355" y="2018"/>
                    </a:cubicBezTo>
                    <a:lnTo>
                      <a:pt x="344" y="2034"/>
                    </a:lnTo>
                    <a:lnTo>
                      <a:pt x="360" y="2034"/>
                    </a:lnTo>
                    <a:cubicBezTo>
                      <a:pt x="393" y="2045"/>
                      <a:pt x="425" y="2045"/>
                      <a:pt x="468" y="2045"/>
                    </a:cubicBezTo>
                    <a:cubicBezTo>
                      <a:pt x="570" y="2045"/>
                      <a:pt x="683" y="2024"/>
                      <a:pt x="780" y="2002"/>
                    </a:cubicBezTo>
                    <a:lnTo>
                      <a:pt x="1038" y="1948"/>
                    </a:lnTo>
                    <a:cubicBezTo>
                      <a:pt x="1226" y="1905"/>
                      <a:pt x="1420" y="1868"/>
                      <a:pt x="1608" y="1835"/>
                    </a:cubicBezTo>
                    <a:cubicBezTo>
                      <a:pt x="2032" y="1755"/>
                      <a:pt x="2446" y="1685"/>
                      <a:pt x="2839" y="1631"/>
                    </a:cubicBezTo>
                    <a:cubicBezTo>
                      <a:pt x="3000" y="1615"/>
                      <a:pt x="3156" y="1577"/>
                      <a:pt x="3312" y="1550"/>
                    </a:cubicBezTo>
                    <a:cubicBezTo>
                      <a:pt x="3387" y="1540"/>
                      <a:pt x="3457" y="1524"/>
                      <a:pt x="3527" y="1513"/>
                    </a:cubicBezTo>
                    <a:cubicBezTo>
                      <a:pt x="3549" y="1502"/>
                      <a:pt x="3570" y="1502"/>
                      <a:pt x="3592" y="1497"/>
                    </a:cubicBezTo>
                    <a:cubicBezTo>
                      <a:pt x="3640" y="1491"/>
                      <a:pt x="3678" y="1481"/>
                      <a:pt x="3726" y="1481"/>
                    </a:cubicBezTo>
                    <a:cubicBezTo>
                      <a:pt x="3807" y="1481"/>
                      <a:pt x="3860" y="1454"/>
                      <a:pt x="3909" y="1400"/>
                    </a:cubicBezTo>
                    <a:lnTo>
                      <a:pt x="3920" y="1384"/>
                    </a:lnTo>
                    <a:lnTo>
                      <a:pt x="3920" y="1373"/>
                    </a:lnTo>
                    <a:cubicBezTo>
                      <a:pt x="3860" y="878"/>
                      <a:pt x="3785" y="448"/>
                      <a:pt x="3694" y="45"/>
                    </a:cubicBezTo>
                    <a:lnTo>
                      <a:pt x="3683" y="29"/>
                    </a:lnTo>
                    <a:lnTo>
                      <a:pt x="3672" y="18"/>
                    </a:lnTo>
                    <a:cubicBezTo>
                      <a:pt x="3640" y="5"/>
                      <a:pt x="3609" y="1"/>
                      <a:pt x="3581" y="1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3" name="Google Shape;423;p10"/>
            <p:cNvGrpSpPr/>
            <p:nvPr/>
          </p:nvGrpSpPr>
          <p:grpSpPr>
            <a:xfrm rot="-3762895">
              <a:off x="8151071" y="317729"/>
              <a:ext cx="365401" cy="330688"/>
              <a:chOff x="1599925" y="1552325"/>
              <a:chExt cx="103925" cy="94050"/>
            </a:xfrm>
          </p:grpSpPr>
          <p:sp>
            <p:nvSpPr>
              <p:cNvPr id="424" name="Google Shape;424;p10"/>
              <p:cNvSpPr/>
              <p:nvPr/>
            </p:nvSpPr>
            <p:spPr>
              <a:xfrm>
                <a:off x="1599925" y="1552325"/>
                <a:ext cx="103925" cy="94050"/>
              </a:xfrm>
              <a:custGeom>
                <a:avLst/>
                <a:gdLst/>
                <a:ahLst/>
                <a:cxnLst/>
                <a:rect l="l" t="t" r="r" b="b"/>
                <a:pathLst>
                  <a:path w="4157" h="3762" extrusionOk="0">
                    <a:moveTo>
                      <a:pt x="1984" y="116"/>
                    </a:moveTo>
                    <a:cubicBezTo>
                      <a:pt x="2157" y="213"/>
                      <a:pt x="2329" y="294"/>
                      <a:pt x="2495" y="369"/>
                    </a:cubicBezTo>
                    <a:cubicBezTo>
                      <a:pt x="2544" y="385"/>
                      <a:pt x="2597" y="406"/>
                      <a:pt x="2646" y="428"/>
                    </a:cubicBezTo>
                    <a:cubicBezTo>
                      <a:pt x="2920" y="546"/>
                      <a:pt x="3286" y="718"/>
                      <a:pt x="3640" y="896"/>
                    </a:cubicBezTo>
                    <a:cubicBezTo>
                      <a:pt x="3689" y="917"/>
                      <a:pt x="3732" y="939"/>
                      <a:pt x="3786" y="966"/>
                    </a:cubicBezTo>
                    <a:lnTo>
                      <a:pt x="3796" y="971"/>
                    </a:lnTo>
                    <a:cubicBezTo>
                      <a:pt x="3613" y="976"/>
                      <a:pt x="3425" y="1003"/>
                      <a:pt x="3194" y="1057"/>
                    </a:cubicBezTo>
                    <a:cubicBezTo>
                      <a:pt x="3184" y="1060"/>
                      <a:pt x="3174" y="1061"/>
                      <a:pt x="3164" y="1061"/>
                    </a:cubicBezTo>
                    <a:cubicBezTo>
                      <a:pt x="3138" y="1061"/>
                      <a:pt x="3112" y="1052"/>
                      <a:pt x="3081" y="1041"/>
                    </a:cubicBezTo>
                    <a:cubicBezTo>
                      <a:pt x="2656" y="777"/>
                      <a:pt x="2280" y="573"/>
                      <a:pt x="1904" y="433"/>
                    </a:cubicBezTo>
                    <a:cubicBezTo>
                      <a:pt x="1995" y="369"/>
                      <a:pt x="2038" y="304"/>
                      <a:pt x="2081" y="213"/>
                    </a:cubicBezTo>
                    <a:lnTo>
                      <a:pt x="2087" y="186"/>
                    </a:lnTo>
                    <a:lnTo>
                      <a:pt x="2065" y="170"/>
                    </a:lnTo>
                    <a:cubicBezTo>
                      <a:pt x="2048" y="160"/>
                      <a:pt x="2017" y="137"/>
                      <a:pt x="1984" y="137"/>
                    </a:cubicBezTo>
                    <a:cubicBezTo>
                      <a:pt x="1964" y="137"/>
                      <a:pt x="1944" y="146"/>
                      <a:pt x="1925" y="170"/>
                    </a:cubicBezTo>
                    <a:cubicBezTo>
                      <a:pt x="1877" y="240"/>
                      <a:pt x="1861" y="304"/>
                      <a:pt x="1850" y="406"/>
                    </a:cubicBezTo>
                    <a:lnTo>
                      <a:pt x="1850" y="412"/>
                    </a:lnTo>
                    <a:cubicBezTo>
                      <a:pt x="1743" y="374"/>
                      <a:pt x="1646" y="342"/>
                      <a:pt x="1538" y="304"/>
                    </a:cubicBezTo>
                    <a:cubicBezTo>
                      <a:pt x="1522" y="304"/>
                      <a:pt x="1517" y="299"/>
                      <a:pt x="1501" y="299"/>
                    </a:cubicBezTo>
                    <a:cubicBezTo>
                      <a:pt x="1484" y="294"/>
                      <a:pt x="1468" y="294"/>
                      <a:pt x="1447" y="288"/>
                    </a:cubicBezTo>
                    <a:lnTo>
                      <a:pt x="1468" y="277"/>
                    </a:lnTo>
                    <a:cubicBezTo>
                      <a:pt x="1544" y="251"/>
                      <a:pt x="1619" y="229"/>
                      <a:pt x="1689" y="213"/>
                    </a:cubicBezTo>
                    <a:cubicBezTo>
                      <a:pt x="1764" y="191"/>
                      <a:pt x="1834" y="165"/>
                      <a:pt x="1904" y="143"/>
                    </a:cubicBezTo>
                    <a:lnTo>
                      <a:pt x="1984" y="116"/>
                    </a:lnTo>
                    <a:close/>
                    <a:moveTo>
                      <a:pt x="3898" y="1111"/>
                    </a:moveTo>
                    <a:lnTo>
                      <a:pt x="3898" y="1111"/>
                    </a:lnTo>
                    <a:cubicBezTo>
                      <a:pt x="3893" y="1121"/>
                      <a:pt x="3893" y="1127"/>
                      <a:pt x="3888" y="1138"/>
                    </a:cubicBezTo>
                    <a:cubicBezTo>
                      <a:pt x="3737" y="1530"/>
                      <a:pt x="3587" y="1912"/>
                      <a:pt x="3431" y="2304"/>
                    </a:cubicBezTo>
                    <a:lnTo>
                      <a:pt x="3119" y="3089"/>
                    </a:lnTo>
                    <a:cubicBezTo>
                      <a:pt x="3103" y="3143"/>
                      <a:pt x="3081" y="3197"/>
                      <a:pt x="3054" y="3256"/>
                    </a:cubicBezTo>
                    <a:lnTo>
                      <a:pt x="3033" y="3315"/>
                    </a:lnTo>
                    <a:lnTo>
                      <a:pt x="2286" y="3476"/>
                    </a:lnTo>
                    <a:cubicBezTo>
                      <a:pt x="2538" y="3046"/>
                      <a:pt x="2759" y="2584"/>
                      <a:pt x="2979" y="2052"/>
                    </a:cubicBezTo>
                    <a:lnTo>
                      <a:pt x="3001" y="2009"/>
                    </a:lnTo>
                    <a:cubicBezTo>
                      <a:pt x="3006" y="1987"/>
                      <a:pt x="3017" y="1971"/>
                      <a:pt x="3022" y="1955"/>
                    </a:cubicBezTo>
                    <a:cubicBezTo>
                      <a:pt x="3033" y="1917"/>
                      <a:pt x="3054" y="1880"/>
                      <a:pt x="3070" y="1847"/>
                    </a:cubicBezTo>
                    <a:lnTo>
                      <a:pt x="3167" y="1605"/>
                    </a:lnTo>
                    <a:cubicBezTo>
                      <a:pt x="3194" y="1525"/>
                      <a:pt x="3221" y="1444"/>
                      <a:pt x="3243" y="1363"/>
                    </a:cubicBezTo>
                    <a:cubicBezTo>
                      <a:pt x="3248" y="1337"/>
                      <a:pt x="3259" y="1299"/>
                      <a:pt x="3269" y="1272"/>
                    </a:cubicBezTo>
                    <a:lnTo>
                      <a:pt x="3898" y="1111"/>
                    </a:lnTo>
                    <a:close/>
                    <a:moveTo>
                      <a:pt x="1135" y="374"/>
                    </a:moveTo>
                    <a:cubicBezTo>
                      <a:pt x="1280" y="423"/>
                      <a:pt x="1420" y="482"/>
                      <a:pt x="1565" y="535"/>
                    </a:cubicBezTo>
                    <a:cubicBezTo>
                      <a:pt x="1624" y="562"/>
                      <a:pt x="1683" y="584"/>
                      <a:pt x="1743" y="600"/>
                    </a:cubicBezTo>
                    <a:cubicBezTo>
                      <a:pt x="1751" y="600"/>
                      <a:pt x="1756" y="606"/>
                      <a:pt x="1763" y="609"/>
                    </a:cubicBezTo>
                    <a:lnTo>
                      <a:pt x="1763" y="609"/>
                    </a:lnTo>
                    <a:cubicBezTo>
                      <a:pt x="1758" y="608"/>
                      <a:pt x="1753" y="608"/>
                      <a:pt x="1749" y="608"/>
                    </a:cubicBezTo>
                    <a:cubicBezTo>
                      <a:pt x="1718" y="608"/>
                      <a:pt x="1698" y="629"/>
                      <a:pt x="1689" y="665"/>
                    </a:cubicBezTo>
                    <a:lnTo>
                      <a:pt x="1683" y="675"/>
                    </a:lnTo>
                    <a:cubicBezTo>
                      <a:pt x="1657" y="756"/>
                      <a:pt x="1635" y="837"/>
                      <a:pt x="1630" y="944"/>
                    </a:cubicBezTo>
                    <a:lnTo>
                      <a:pt x="1630" y="1025"/>
                    </a:lnTo>
                    <a:lnTo>
                      <a:pt x="1689" y="971"/>
                    </a:lnTo>
                    <a:cubicBezTo>
                      <a:pt x="1769" y="896"/>
                      <a:pt x="1845" y="777"/>
                      <a:pt x="1866" y="697"/>
                    </a:cubicBezTo>
                    <a:cubicBezTo>
                      <a:pt x="1872" y="675"/>
                      <a:pt x="1866" y="654"/>
                      <a:pt x="1850" y="638"/>
                    </a:cubicBezTo>
                    <a:lnTo>
                      <a:pt x="1850" y="638"/>
                    </a:lnTo>
                    <a:cubicBezTo>
                      <a:pt x="2076" y="729"/>
                      <a:pt x="2296" y="837"/>
                      <a:pt x="2511" y="939"/>
                    </a:cubicBezTo>
                    <a:cubicBezTo>
                      <a:pt x="2694" y="1025"/>
                      <a:pt x="2872" y="1121"/>
                      <a:pt x="3060" y="1202"/>
                    </a:cubicBezTo>
                    <a:lnTo>
                      <a:pt x="3060" y="1208"/>
                    </a:lnTo>
                    <a:cubicBezTo>
                      <a:pt x="3054" y="1229"/>
                      <a:pt x="3054" y="1245"/>
                      <a:pt x="3049" y="1267"/>
                    </a:cubicBezTo>
                    <a:cubicBezTo>
                      <a:pt x="3001" y="1390"/>
                      <a:pt x="2952" y="1514"/>
                      <a:pt x="2909" y="1643"/>
                    </a:cubicBezTo>
                    <a:cubicBezTo>
                      <a:pt x="2764" y="1998"/>
                      <a:pt x="2624" y="2347"/>
                      <a:pt x="2479" y="2697"/>
                    </a:cubicBezTo>
                    <a:lnTo>
                      <a:pt x="2415" y="2842"/>
                    </a:lnTo>
                    <a:lnTo>
                      <a:pt x="2398" y="2880"/>
                    </a:lnTo>
                    <a:lnTo>
                      <a:pt x="2388" y="2874"/>
                    </a:lnTo>
                    <a:lnTo>
                      <a:pt x="2291" y="2815"/>
                    </a:lnTo>
                    <a:cubicBezTo>
                      <a:pt x="2284" y="2811"/>
                      <a:pt x="2274" y="2809"/>
                      <a:pt x="2265" y="2809"/>
                    </a:cubicBezTo>
                    <a:cubicBezTo>
                      <a:pt x="2240" y="2809"/>
                      <a:pt x="2211" y="2822"/>
                      <a:pt x="2200" y="2842"/>
                    </a:cubicBezTo>
                    <a:cubicBezTo>
                      <a:pt x="2189" y="2869"/>
                      <a:pt x="2194" y="2901"/>
                      <a:pt x="2210" y="2923"/>
                    </a:cubicBezTo>
                    <a:cubicBezTo>
                      <a:pt x="2221" y="2939"/>
                      <a:pt x="2237" y="2955"/>
                      <a:pt x="2264" y="2966"/>
                    </a:cubicBezTo>
                    <a:cubicBezTo>
                      <a:pt x="2280" y="2982"/>
                      <a:pt x="2307" y="2987"/>
                      <a:pt x="2334" y="3003"/>
                    </a:cubicBezTo>
                    <a:lnTo>
                      <a:pt x="2345" y="3009"/>
                    </a:lnTo>
                    <a:cubicBezTo>
                      <a:pt x="2334" y="3041"/>
                      <a:pt x="2318" y="3073"/>
                      <a:pt x="2302" y="3111"/>
                    </a:cubicBezTo>
                    <a:cubicBezTo>
                      <a:pt x="2291" y="3127"/>
                      <a:pt x="2280" y="3148"/>
                      <a:pt x="2275" y="3175"/>
                    </a:cubicBezTo>
                    <a:cubicBezTo>
                      <a:pt x="2248" y="3245"/>
                      <a:pt x="2221" y="3304"/>
                      <a:pt x="2194" y="3358"/>
                    </a:cubicBezTo>
                    <a:cubicBezTo>
                      <a:pt x="2189" y="3380"/>
                      <a:pt x="2173" y="3396"/>
                      <a:pt x="2167" y="3417"/>
                    </a:cubicBezTo>
                    <a:cubicBezTo>
                      <a:pt x="2157" y="3449"/>
                      <a:pt x="2140" y="3487"/>
                      <a:pt x="2119" y="3519"/>
                    </a:cubicBezTo>
                    <a:cubicBezTo>
                      <a:pt x="2033" y="3466"/>
                      <a:pt x="1941" y="3412"/>
                      <a:pt x="1850" y="3363"/>
                    </a:cubicBezTo>
                    <a:cubicBezTo>
                      <a:pt x="1635" y="3234"/>
                      <a:pt x="1409" y="3100"/>
                      <a:pt x="1178" y="2982"/>
                    </a:cubicBezTo>
                    <a:cubicBezTo>
                      <a:pt x="898" y="2826"/>
                      <a:pt x="560" y="2643"/>
                      <a:pt x="200" y="2509"/>
                    </a:cubicBezTo>
                    <a:lnTo>
                      <a:pt x="221" y="2471"/>
                    </a:lnTo>
                    <a:lnTo>
                      <a:pt x="355" y="2181"/>
                    </a:lnTo>
                    <a:lnTo>
                      <a:pt x="554" y="1740"/>
                    </a:lnTo>
                    <a:cubicBezTo>
                      <a:pt x="614" y="1611"/>
                      <a:pt x="667" y="1482"/>
                      <a:pt x="732" y="1353"/>
                    </a:cubicBezTo>
                    <a:cubicBezTo>
                      <a:pt x="786" y="1234"/>
                      <a:pt x="839" y="1111"/>
                      <a:pt x="898" y="992"/>
                    </a:cubicBezTo>
                    <a:cubicBezTo>
                      <a:pt x="979" y="810"/>
                      <a:pt x="1060" y="627"/>
                      <a:pt x="1114" y="433"/>
                    </a:cubicBezTo>
                    <a:cubicBezTo>
                      <a:pt x="1119" y="412"/>
                      <a:pt x="1124" y="401"/>
                      <a:pt x="1135" y="380"/>
                    </a:cubicBezTo>
                    <a:lnTo>
                      <a:pt x="1135" y="374"/>
                    </a:lnTo>
                    <a:close/>
                    <a:moveTo>
                      <a:pt x="2042" y="1"/>
                    </a:moveTo>
                    <a:cubicBezTo>
                      <a:pt x="2034" y="1"/>
                      <a:pt x="2026" y="2"/>
                      <a:pt x="2017" y="3"/>
                    </a:cubicBezTo>
                    <a:lnTo>
                      <a:pt x="1936" y="9"/>
                    </a:lnTo>
                    <a:cubicBezTo>
                      <a:pt x="1850" y="19"/>
                      <a:pt x="1759" y="30"/>
                      <a:pt x="1667" y="46"/>
                    </a:cubicBezTo>
                    <a:cubicBezTo>
                      <a:pt x="1527" y="73"/>
                      <a:pt x="1393" y="105"/>
                      <a:pt x="1259" y="132"/>
                    </a:cubicBezTo>
                    <a:lnTo>
                      <a:pt x="1146" y="159"/>
                    </a:lnTo>
                    <a:cubicBezTo>
                      <a:pt x="1087" y="170"/>
                      <a:pt x="1044" y="208"/>
                      <a:pt x="1017" y="251"/>
                    </a:cubicBezTo>
                    <a:cubicBezTo>
                      <a:pt x="1006" y="277"/>
                      <a:pt x="984" y="304"/>
                      <a:pt x="968" y="331"/>
                    </a:cubicBezTo>
                    <a:cubicBezTo>
                      <a:pt x="941" y="380"/>
                      <a:pt x="909" y="428"/>
                      <a:pt x="888" y="476"/>
                    </a:cubicBezTo>
                    <a:cubicBezTo>
                      <a:pt x="753" y="767"/>
                      <a:pt x="603" y="1100"/>
                      <a:pt x="458" y="1428"/>
                    </a:cubicBezTo>
                    <a:cubicBezTo>
                      <a:pt x="318" y="1751"/>
                      <a:pt x="178" y="2089"/>
                      <a:pt x="76" y="2439"/>
                    </a:cubicBezTo>
                    <a:cubicBezTo>
                      <a:pt x="70" y="2455"/>
                      <a:pt x="54" y="2471"/>
                      <a:pt x="44" y="2492"/>
                    </a:cubicBezTo>
                    <a:cubicBezTo>
                      <a:pt x="38" y="2503"/>
                      <a:pt x="22" y="2514"/>
                      <a:pt x="17" y="2530"/>
                    </a:cubicBezTo>
                    <a:lnTo>
                      <a:pt x="1" y="2557"/>
                    </a:lnTo>
                    <a:lnTo>
                      <a:pt x="22" y="2578"/>
                    </a:lnTo>
                    <a:lnTo>
                      <a:pt x="33" y="2584"/>
                    </a:lnTo>
                    <a:cubicBezTo>
                      <a:pt x="49" y="2605"/>
                      <a:pt x="65" y="2627"/>
                      <a:pt x="92" y="2638"/>
                    </a:cubicBezTo>
                    <a:cubicBezTo>
                      <a:pt x="173" y="2686"/>
                      <a:pt x="248" y="2724"/>
                      <a:pt x="329" y="2772"/>
                    </a:cubicBezTo>
                    <a:cubicBezTo>
                      <a:pt x="393" y="2815"/>
                      <a:pt x="468" y="2847"/>
                      <a:pt x="533" y="2885"/>
                    </a:cubicBezTo>
                    <a:cubicBezTo>
                      <a:pt x="732" y="3003"/>
                      <a:pt x="931" y="3111"/>
                      <a:pt x="1124" y="3224"/>
                    </a:cubicBezTo>
                    <a:lnTo>
                      <a:pt x="1689" y="3546"/>
                    </a:lnTo>
                    <a:cubicBezTo>
                      <a:pt x="1791" y="3605"/>
                      <a:pt x="1898" y="3659"/>
                      <a:pt x="2006" y="3713"/>
                    </a:cubicBezTo>
                    <a:lnTo>
                      <a:pt x="2027" y="3718"/>
                    </a:lnTo>
                    <a:cubicBezTo>
                      <a:pt x="2060" y="3740"/>
                      <a:pt x="2108" y="3761"/>
                      <a:pt x="2151" y="3761"/>
                    </a:cubicBezTo>
                    <a:cubicBezTo>
                      <a:pt x="2189" y="3761"/>
                      <a:pt x="2216" y="3756"/>
                      <a:pt x="2248" y="3734"/>
                    </a:cubicBezTo>
                    <a:lnTo>
                      <a:pt x="2307" y="3713"/>
                    </a:lnTo>
                    <a:cubicBezTo>
                      <a:pt x="2323" y="3713"/>
                      <a:pt x="2329" y="3707"/>
                      <a:pt x="2339" y="3707"/>
                    </a:cubicBezTo>
                    <a:cubicBezTo>
                      <a:pt x="2608" y="3632"/>
                      <a:pt x="2812" y="3568"/>
                      <a:pt x="2995" y="3492"/>
                    </a:cubicBezTo>
                    <a:lnTo>
                      <a:pt x="3006" y="3487"/>
                    </a:lnTo>
                    <a:cubicBezTo>
                      <a:pt x="3022" y="3476"/>
                      <a:pt x="3044" y="3471"/>
                      <a:pt x="3054" y="3471"/>
                    </a:cubicBezTo>
                    <a:lnTo>
                      <a:pt x="3060" y="3471"/>
                    </a:lnTo>
                    <a:cubicBezTo>
                      <a:pt x="3178" y="3471"/>
                      <a:pt x="3221" y="3369"/>
                      <a:pt x="3243" y="3337"/>
                    </a:cubicBezTo>
                    <a:cubicBezTo>
                      <a:pt x="3366" y="3089"/>
                      <a:pt x="3463" y="2869"/>
                      <a:pt x="3544" y="2664"/>
                    </a:cubicBezTo>
                    <a:cubicBezTo>
                      <a:pt x="3640" y="2444"/>
                      <a:pt x="3732" y="2208"/>
                      <a:pt x="3850" y="1901"/>
                    </a:cubicBezTo>
                    <a:cubicBezTo>
                      <a:pt x="3915" y="1729"/>
                      <a:pt x="3974" y="1552"/>
                      <a:pt x="4044" y="1342"/>
                    </a:cubicBezTo>
                    <a:cubicBezTo>
                      <a:pt x="4065" y="1272"/>
                      <a:pt x="4081" y="1202"/>
                      <a:pt x="4092" y="1100"/>
                    </a:cubicBezTo>
                    <a:cubicBezTo>
                      <a:pt x="4092" y="1084"/>
                      <a:pt x="4097" y="1078"/>
                      <a:pt x="4119" y="1057"/>
                    </a:cubicBezTo>
                    <a:lnTo>
                      <a:pt x="4135" y="1041"/>
                    </a:lnTo>
                    <a:lnTo>
                      <a:pt x="4156" y="1019"/>
                    </a:lnTo>
                    <a:lnTo>
                      <a:pt x="4146" y="998"/>
                    </a:lnTo>
                    <a:cubicBezTo>
                      <a:pt x="4097" y="933"/>
                      <a:pt x="4033" y="890"/>
                      <a:pt x="3984" y="858"/>
                    </a:cubicBezTo>
                    <a:lnTo>
                      <a:pt x="3968" y="853"/>
                    </a:lnTo>
                    <a:cubicBezTo>
                      <a:pt x="3861" y="783"/>
                      <a:pt x="3753" y="729"/>
                      <a:pt x="3640" y="675"/>
                    </a:cubicBezTo>
                    <a:cubicBezTo>
                      <a:pt x="3581" y="648"/>
                      <a:pt x="3511" y="616"/>
                      <a:pt x="3452" y="584"/>
                    </a:cubicBezTo>
                    <a:cubicBezTo>
                      <a:pt x="3060" y="374"/>
                      <a:pt x="2646" y="208"/>
                      <a:pt x="2280" y="62"/>
                    </a:cubicBezTo>
                    <a:cubicBezTo>
                      <a:pt x="2237" y="46"/>
                      <a:pt x="2183" y="30"/>
                      <a:pt x="2135" y="19"/>
                    </a:cubicBezTo>
                    <a:lnTo>
                      <a:pt x="2103" y="9"/>
                    </a:lnTo>
                    <a:cubicBezTo>
                      <a:pt x="2076" y="5"/>
                      <a:pt x="2060" y="1"/>
                      <a:pt x="2042" y="1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" name="Google Shape;425;p10"/>
              <p:cNvSpPr/>
              <p:nvPr/>
            </p:nvSpPr>
            <p:spPr>
              <a:xfrm>
                <a:off x="1633800" y="1581150"/>
                <a:ext cx="7275" cy="10925"/>
              </a:xfrm>
              <a:custGeom>
                <a:avLst/>
                <a:gdLst/>
                <a:ahLst/>
                <a:cxnLst/>
                <a:rect l="l" t="t" r="r" b="b"/>
                <a:pathLst>
                  <a:path w="291" h="437" extrusionOk="0">
                    <a:moveTo>
                      <a:pt x="215" y="1"/>
                    </a:moveTo>
                    <a:cubicBezTo>
                      <a:pt x="146" y="1"/>
                      <a:pt x="113" y="28"/>
                      <a:pt x="103" y="60"/>
                    </a:cubicBezTo>
                    <a:cubicBezTo>
                      <a:pt x="76" y="130"/>
                      <a:pt x="38" y="194"/>
                      <a:pt x="6" y="280"/>
                    </a:cubicBezTo>
                    <a:cubicBezTo>
                      <a:pt x="0" y="302"/>
                      <a:pt x="0" y="313"/>
                      <a:pt x="6" y="334"/>
                    </a:cubicBezTo>
                    <a:cubicBezTo>
                      <a:pt x="6" y="339"/>
                      <a:pt x="6" y="356"/>
                      <a:pt x="11" y="366"/>
                    </a:cubicBezTo>
                    <a:lnTo>
                      <a:pt x="22" y="436"/>
                    </a:lnTo>
                    <a:lnTo>
                      <a:pt x="65" y="388"/>
                    </a:lnTo>
                    <a:cubicBezTo>
                      <a:pt x="167" y="302"/>
                      <a:pt x="237" y="216"/>
                      <a:pt x="280" y="108"/>
                    </a:cubicBezTo>
                    <a:cubicBezTo>
                      <a:pt x="291" y="87"/>
                      <a:pt x="291" y="65"/>
                      <a:pt x="275" y="44"/>
                    </a:cubicBezTo>
                    <a:cubicBezTo>
                      <a:pt x="264" y="22"/>
                      <a:pt x="242" y="6"/>
                      <a:pt x="215" y="1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" name="Google Shape;426;p10"/>
              <p:cNvSpPr/>
              <p:nvPr/>
            </p:nvSpPr>
            <p:spPr>
              <a:xfrm>
                <a:off x="1628300" y="1595475"/>
                <a:ext cx="6050" cy="9500"/>
              </a:xfrm>
              <a:custGeom>
                <a:avLst/>
                <a:gdLst/>
                <a:ahLst/>
                <a:cxnLst/>
                <a:rect l="l" t="t" r="r" b="b"/>
                <a:pathLst>
                  <a:path w="242" h="380" extrusionOk="0">
                    <a:moveTo>
                      <a:pt x="149" y="1"/>
                    </a:moveTo>
                    <a:cubicBezTo>
                      <a:pt x="144" y="1"/>
                      <a:pt x="139" y="2"/>
                      <a:pt x="134" y="3"/>
                    </a:cubicBezTo>
                    <a:cubicBezTo>
                      <a:pt x="113" y="14"/>
                      <a:pt x="86" y="30"/>
                      <a:pt x="81" y="46"/>
                    </a:cubicBezTo>
                    <a:cubicBezTo>
                      <a:pt x="38" y="121"/>
                      <a:pt x="0" y="213"/>
                      <a:pt x="16" y="326"/>
                    </a:cubicBezTo>
                    <a:lnTo>
                      <a:pt x="27" y="379"/>
                    </a:lnTo>
                    <a:lnTo>
                      <a:pt x="65" y="347"/>
                    </a:lnTo>
                    <a:cubicBezTo>
                      <a:pt x="151" y="272"/>
                      <a:pt x="204" y="186"/>
                      <a:pt x="231" y="78"/>
                    </a:cubicBezTo>
                    <a:cubicBezTo>
                      <a:pt x="242" y="51"/>
                      <a:pt x="220" y="19"/>
                      <a:pt x="199" y="14"/>
                    </a:cubicBezTo>
                    <a:cubicBezTo>
                      <a:pt x="183" y="6"/>
                      <a:pt x="165" y="1"/>
                      <a:pt x="149" y="1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" name="Google Shape;427;p10"/>
              <p:cNvSpPr/>
              <p:nvPr/>
            </p:nvSpPr>
            <p:spPr>
              <a:xfrm>
                <a:off x="1629225" y="1608050"/>
                <a:ext cx="8775" cy="6725"/>
              </a:xfrm>
              <a:custGeom>
                <a:avLst/>
                <a:gdLst/>
                <a:ahLst/>
                <a:cxnLst/>
                <a:rect l="l" t="t" r="r" b="b"/>
                <a:pathLst>
                  <a:path w="351" h="269" extrusionOk="0">
                    <a:moveTo>
                      <a:pt x="54" y="0"/>
                    </a:moveTo>
                    <a:lnTo>
                      <a:pt x="38" y="32"/>
                    </a:lnTo>
                    <a:cubicBezTo>
                      <a:pt x="17" y="108"/>
                      <a:pt x="1" y="156"/>
                      <a:pt x="65" y="194"/>
                    </a:cubicBezTo>
                    <a:cubicBezTo>
                      <a:pt x="114" y="220"/>
                      <a:pt x="162" y="242"/>
                      <a:pt x="200" y="253"/>
                    </a:cubicBezTo>
                    <a:lnTo>
                      <a:pt x="221" y="263"/>
                    </a:lnTo>
                    <a:cubicBezTo>
                      <a:pt x="226" y="263"/>
                      <a:pt x="237" y="269"/>
                      <a:pt x="243" y="269"/>
                    </a:cubicBezTo>
                    <a:cubicBezTo>
                      <a:pt x="248" y="269"/>
                      <a:pt x="264" y="269"/>
                      <a:pt x="269" y="263"/>
                    </a:cubicBezTo>
                    <a:cubicBezTo>
                      <a:pt x="275" y="263"/>
                      <a:pt x="280" y="253"/>
                      <a:pt x="291" y="253"/>
                    </a:cubicBezTo>
                    <a:lnTo>
                      <a:pt x="350" y="242"/>
                    </a:lnTo>
                    <a:lnTo>
                      <a:pt x="307" y="194"/>
                    </a:lnTo>
                    <a:cubicBezTo>
                      <a:pt x="248" y="134"/>
                      <a:pt x="178" y="65"/>
                      <a:pt x="87" y="22"/>
                    </a:cubicBezTo>
                    <a:lnTo>
                      <a:pt x="54" y="0"/>
                    </a:ln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" name="Google Shape;428;p10"/>
              <p:cNvSpPr/>
              <p:nvPr/>
            </p:nvSpPr>
            <p:spPr>
              <a:xfrm>
                <a:off x="1641875" y="1615025"/>
                <a:ext cx="8750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350" h="254" extrusionOk="0">
                    <a:moveTo>
                      <a:pt x="54" y="1"/>
                    </a:moveTo>
                    <a:lnTo>
                      <a:pt x="32" y="27"/>
                    </a:lnTo>
                    <a:cubicBezTo>
                      <a:pt x="5" y="65"/>
                      <a:pt x="0" y="97"/>
                      <a:pt x="5" y="124"/>
                    </a:cubicBezTo>
                    <a:cubicBezTo>
                      <a:pt x="11" y="130"/>
                      <a:pt x="27" y="156"/>
                      <a:pt x="54" y="178"/>
                    </a:cubicBezTo>
                    <a:cubicBezTo>
                      <a:pt x="91" y="205"/>
                      <a:pt x="140" y="226"/>
                      <a:pt x="188" y="243"/>
                    </a:cubicBezTo>
                    <a:cubicBezTo>
                      <a:pt x="199" y="253"/>
                      <a:pt x="204" y="253"/>
                      <a:pt x="220" y="253"/>
                    </a:cubicBezTo>
                    <a:lnTo>
                      <a:pt x="349" y="253"/>
                    </a:lnTo>
                    <a:lnTo>
                      <a:pt x="301" y="199"/>
                    </a:lnTo>
                    <a:cubicBezTo>
                      <a:pt x="226" y="108"/>
                      <a:pt x="151" y="54"/>
                      <a:pt x="81" y="17"/>
                    </a:cubicBezTo>
                    <a:lnTo>
                      <a:pt x="54" y="1"/>
                    </a:ln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" name="Google Shape;429;p10"/>
              <p:cNvSpPr/>
              <p:nvPr/>
            </p:nvSpPr>
            <p:spPr>
              <a:xfrm>
                <a:off x="1605850" y="1611850"/>
                <a:ext cx="8225" cy="3875"/>
              </a:xfrm>
              <a:custGeom>
                <a:avLst/>
                <a:gdLst/>
                <a:ahLst/>
                <a:cxnLst/>
                <a:rect l="l" t="t" r="r" b="b"/>
                <a:pathLst>
                  <a:path w="329" h="155" extrusionOk="0">
                    <a:moveTo>
                      <a:pt x="217" y="0"/>
                    </a:moveTo>
                    <a:cubicBezTo>
                      <a:pt x="164" y="0"/>
                      <a:pt x="114" y="16"/>
                      <a:pt x="65" y="31"/>
                    </a:cubicBezTo>
                    <a:lnTo>
                      <a:pt x="0" y="47"/>
                    </a:lnTo>
                    <a:lnTo>
                      <a:pt x="22" y="85"/>
                    </a:lnTo>
                    <a:cubicBezTo>
                      <a:pt x="38" y="101"/>
                      <a:pt x="65" y="154"/>
                      <a:pt x="118" y="154"/>
                    </a:cubicBezTo>
                    <a:lnTo>
                      <a:pt x="135" y="154"/>
                    </a:lnTo>
                    <a:cubicBezTo>
                      <a:pt x="183" y="144"/>
                      <a:pt x="221" y="122"/>
                      <a:pt x="264" y="111"/>
                    </a:cubicBezTo>
                    <a:cubicBezTo>
                      <a:pt x="285" y="101"/>
                      <a:pt x="290" y="85"/>
                      <a:pt x="296" y="68"/>
                    </a:cubicBezTo>
                    <a:cubicBezTo>
                      <a:pt x="296" y="63"/>
                      <a:pt x="301" y="63"/>
                      <a:pt x="301" y="52"/>
                    </a:cubicBezTo>
                    <a:lnTo>
                      <a:pt x="328" y="15"/>
                    </a:lnTo>
                    <a:lnTo>
                      <a:pt x="285" y="9"/>
                    </a:lnTo>
                    <a:cubicBezTo>
                      <a:pt x="261" y="3"/>
                      <a:pt x="239" y="0"/>
                      <a:pt x="217" y="0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" name="Google Shape;430;p10"/>
              <p:cNvSpPr/>
              <p:nvPr/>
            </p:nvSpPr>
            <p:spPr>
              <a:xfrm>
                <a:off x="1616200" y="1609050"/>
                <a:ext cx="7800" cy="3725"/>
              </a:xfrm>
              <a:custGeom>
                <a:avLst/>
                <a:gdLst/>
                <a:ahLst/>
                <a:cxnLst/>
                <a:rect l="l" t="t" r="r" b="b"/>
                <a:pathLst>
                  <a:path w="312" h="149" extrusionOk="0">
                    <a:moveTo>
                      <a:pt x="197" y="1"/>
                    </a:moveTo>
                    <a:cubicBezTo>
                      <a:pt x="138" y="1"/>
                      <a:pt x="89" y="9"/>
                      <a:pt x="38" y="41"/>
                    </a:cubicBezTo>
                    <a:lnTo>
                      <a:pt x="0" y="62"/>
                    </a:lnTo>
                    <a:lnTo>
                      <a:pt x="32" y="94"/>
                    </a:lnTo>
                    <a:cubicBezTo>
                      <a:pt x="65" y="127"/>
                      <a:pt x="86" y="148"/>
                      <a:pt x="118" y="148"/>
                    </a:cubicBezTo>
                    <a:lnTo>
                      <a:pt x="151" y="148"/>
                    </a:lnTo>
                    <a:cubicBezTo>
                      <a:pt x="199" y="137"/>
                      <a:pt x="258" y="127"/>
                      <a:pt x="290" y="51"/>
                    </a:cubicBezTo>
                    <a:lnTo>
                      <a:pt x="312" y="3"/>
                    </a:lnTo>
                    <a:lnTo>
                      <a:pt x="264" y="3"/>
                    </a:lnTo>
                    <a:cubicBezTo>
                      <a:pt x="240" y="2"/>
                      <a:pt x="218" y="1"/>
                      <a:pt x="197" y="1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" name="Google Shape;431;p10"/>
              <p:cNvSpPr/>
              <p:nvPr/>
            </p:nvSpPr>
            <p:spPr>
              <a:xfrm>
                <a:off x="1666325" y="1627650"/>
                <a:ext cx="7025" cy="5275"/>
              </a:xfrm>
              <a:custGeom>
                <a:avLst/>
                <a:gdLst/>
                <a:ahLst/>
                <a:cxnLst/>
                <a:rect l="l" t="t" r="r" b="b"/>
                <a:pathLst>
                  <a:path w="281" h="211" extrusionOk="0">
                    <a:moveTo>
                      <a:pt x="44" y="1"/>
                    </a:moveTo>
                    <a:lnTo>
                      <a:pt x="17" y="87"/>
                    </a:lnTo>
                    <a:lnTo>
                      <a:pt x="0" y="151"/>
                    </a:lnTo>
                    <a:lnTo>
                      <a:pt x="22" y="162"/>
                    </a:lnTo>
                    <a:cubicBezTo>
                      <a:pt x="81" y="194"/>
                      <a:pt x="108" y="211"/>
                      <a:pt x="146" y="211"/>
                    </a:cubicBezTo>
                    <a:cubicBezTo>
                      <a:pt x="162" y="211"/>
                      <a:pt x="183" y="205"/>
                      <a:pt x="216" y="205"/>
                    </a:cubicBezTo>
                    <a:lnTo>
                      <a:pt x="280" y="194"/>
                    </a:lnTo>
                    <a:lnTo>
                      <a:pt x="237" y="151"/>
                    </a:lnTo>
                    <a:cubicBezTo>
                      <a:pt x="189" y="82"/>
                      <a:pt x="146" y="44"/>
                      <a:pt x="76" y="17"/>
                    </a:cubicBezTo>
                    <a:lnTo>
                      <a:pt x="44" y="1"/>
                    </a:ln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32" name="Google Shape;432;p10"/>
            <p:cNvGrpSpPr/>
            <p:nvPr/>
          </p:nvGrpSpPr>
          <p:grpSpPr>
            <a:xfrm>
              <a:off x="776993" y="1447408"/>
              <a:ext cx="144150" cy="212824"/>
              <a:chOff x="5314550" y="2172025"/>
              <a:chExt cx="43975" cy="64925"/>
            </a:xfrm>
          </p:grpSpPr>
          <p:sp>
            <p:nvSpPr>
              <p:cNvPr id="433" name="Google Shape;433;p10"/>
              <p:cNvSpPr/>
              <p:nvPr/>
            </p:nvSpPr>
            <p:spPr>
              <a:xfrm>
                <a:off x="5330950" y="2172025"/>
                <a:ext cx="13725" cy="12425"/>
              </a:xfrm>
              <a:custGeom>
                <a:avLst/>
                <a:gdLst/>
                <a:ahLst/>
                <a:cxnLst/>
                <a:rect l="l" t="t" r="r" b="b"/>
                <a:pathLst>
                  <a:path w="549" h="497" extrusionOk="0">
                    <a:moveTo>
                      <a:pt x="297" y="1"/>
                    </a:moveTo>
                    <a:cubicBezTo>
                      <a:pt x="257" y="1"/>
                      <a:pt x="216" y="11"/>
                      <a:pt x="178" y="32"/>
                    </a:cubicBezTo>
                    <a:cubicBezTo>
                      <a:pt x="172" y="32"/>
                      <a:pt x="161" y="38"/>
                      <a:pt x="156" y="38"/>
                    </a:cubicBezTo>
                    <a:cubicBezTo>
                      <a:pt x="0" y="140"/>
                      <a:pt x="0" y="371"/>
                      <a:pt x="156" y="457"/>
                    </a:cubicBezTo>
                    <a:cubicBezTo>
                      <a:pt x="161" y="457"/>
                      <a:pt x="172" y="462"/>
                      <a:pt x="178" y="462"/>
                    </a:cubicBezTo>
                    <a:cubicBezTo>
                      <a:pt x="216" y="485"/>
                      <a:pt x="258" y="496"/>
                      <a:pt x="298" y="496"/>
                    </a:cubicBezTo>
                    <a:cubicBezTo>
                      <a:pt x="427" y="496"/>
                      <a:pt x="549" y="390"/>
                      <a:pt x="549" y="247"/>
                    </a:cubicBezTo>
                    <a:cubicBezTo>
                      <a:pt x="549" y="104"/>
                      <a:pt x="426" y="1"/>
                      <a:pt x="297" y="1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" name="Google Shape;434;p10"/>
              <p:cNvSpPr/>
              <p:nvPr/>
            </p:nvSpPr>
            <p:spPr>
              <a:xfrm>
                <a:off x="5314550" y="2197000"/>
                <a:ext cx="43975" cy="11075"/>
              </a:xfrm>
              <a:custGeom>
                <a:avLst/>
                <a:gdLst/>
                <a:ahLst/>
                <a:cxnLst/>
                <a:rect l="l" t="t" r="r" b="b"/>
                <a:pathLst>
                  <a:path w="1759" h="443" extrusionOk="0">
                    <a:moveTo>
                      <a:pt x="640" y="16"/>
                    </a:moveTo>
                    <a:cubicBezTo>
                      <a:pt x="482" y="16"/>
                      <a:pt x="325" y="19"/>
                      <a:pt x="167" y="22"/>
                    </a:cubicBezTo>
                    <a:cubicBezTo>
                      <a:pt x="0" y="28"/>
                      <a:pt x="6" y="264"/>
                      <a:pt x="167" y="286"/>
                    </a:cubicBezTo>
                    <a:cubicBezTo>
                      <a:pt x="425" y="313"/>
                      <a:pt x="678" y="340"/>
                      <a:pt x="936" y="372"/>
                    </a:cubicBezTo>
                    <a:cubicBezTo>
                      <a:pt x="1088" y="390"/>
                      <a:pt x="1256" y="443"/>
                      <a:pt x="1417" y="443"/>
                    </a:cubicBezTo>
                    <a:cubicBezTo>
                      <a:pt x="1488" y="443"/>
                      <a:pt x="1558" y="432"/>
                      <a:pt x="1624" y="404"/>
                    </a:cubicBezTo>
                    <a:cubicBezTo>
                      <a:pt x="1742" y="350"/>
                      <a:pt x="1758" y="216"/>
                      <a:pt x="1662" y="146"/>
                    </a:cubicBezTo>
                    <a:cubicBezTo>
                      <a:pt x="1468" y="1"/>
                      <a:pt x="1215" y="28"/>
                      <a:pt x="989" y="22"/>
                    </a:cubicBezTo>
                    <a:cubicBezTo>
                      <a:pt x="871" y="18"/>
                      <a:pt x="755" y="16"/>
                      <a:pt x="640" y="16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" name="Google Shape;435;p10"/>
              <p:cNvSpPr/>
              <p:nvPr/>
            </p:nvSpPr>
            <p:spPr>
              <a:xfrm>
                <a:off x="5329475" y="2225375"/>
                <a:ext cx="12925" cy="11575"/>
              </a:xfrm>
              <a:custGeom>
                <a:avLst/>
                <a:gdLst/>
                <a:ahLst/>
                <a:cxnLst/>
                <a:rect l="l" t="t" r="r" b="b"/>
                <a:pathLst>
                  <a:path w="517" h="463" extrusionOk="0">
                    <a:moveTo>
                      <a:pt x="290" y="0"/>
                    </a:moveTo>
                    <a:cubicBezTo>
                      <a:pt x="248" y="0"/>
                      <a:pt x="207" y="13"/>
                      <a:pt x="167" y="33"/>
                    </a:cubicBezTo>
                    <a:cubicBezTo>
                      <a:pt x="161" y="33"/>
                      <a:pt x="156" y="38"/>
                      <a:pt x="151" y="38"/>
                    </a:cubicBezTo>
                    <a:cubicBezTo>
                      <a:pt x="0" y="102"/>
                      <a:pt x="0" y="361"/>
                      <a:pt x="151" y="425"/>
                    </a:cubicBezTo>
                    <a:cubicBezTo>
                      <a:pt x="156" y="425"/>
                      <a:pt x="161" y="430"/>
                      <a:pt x="167" y="430"/>
                    </a:cubicBezTo>
                    <a:cubicBezTo>
                      <a:pt x="209" y="450"/>
                      <a:pt x="252" y="463"/>
                      <a:pt x="294" y="463"/>
                    </a:cubicBezTo>
                    <a:cubicBezTo>
                      <a:pt x="331" y="463"/>
                      <a:pt x="368" y="453"/>
                      <a:pt x="403" y="430"/>
                    </a:cubicBezTo>
                    <a:cubicBezTo>
                      <a:pt x="478" y="393"/>
                      <a:pt x="516" y="312"/>
                      <a:pt x="516" y="231"/>
                    </a:cubicBezTo>
                    <a:cubicBezTo>
                      <a:pt x="516" y="151"/>
                      <a:pt x="478" y="70"/>
                      <a:pt x="403" y="33"/>
                    </a:cubicBezTo>
                    <a:cubicBezTo>
                      <a:pt x="365" y="10"/>
                      <a:pt x="328" y="0"/>
                      <a:pt x="290" y="0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36" name="Google Shape;436;p10"/>
            <p:cNvSpPr/>
            <p:nvPr/>
          </p:nvSpPr>
          <p:spPr>
            <a:xfrm>
              <a:off x="1315125" y="219862"/>
              <a:ext cx="167203" cy="219455"/>
            </a:xfrm>
            <a:custGeom>
              <a:avLst/>
              <a:gdLst/>
              <a:ahLst/>
              <a:cxnLst/>
              <a:rect l="l" t="t" r="r" b="b"/>
              <a:pathLst>
                <a:path w="1464" h="1862" extrusionOk="0">
                  <a:moveTo>
                    <a:pt x="742" y="0"/>
                  </a:moveTo>
                  <a:cubicBezTo>
                    <a:pt x="714" y="0"/>
                    <a:pt x="689" y="3"/>
                    <a:pt x="667" y="7"/>
                  </a:cubicBezTo>
                  <a:cubicBezTo>
                    <a:pt x="339" y="50"/>
                    <a:pt x="22" y="426"/>
                    <a:pt x="1" y="787"/>
                  </a:cubicBezTo>
                  <a:cubicBezTo>
                    <a:pt x="1" y="824"/>
                    <a:pt x="28" y="856"/>
                    <a:pt x="65" y="856"/>
                  </a:cubicBezTo>
                  <a:cubicBezTo>
                    <a:pt x="108" y="856"/>
                    <a:pt x="141" y="830"/>
                    <a:pt x="141" y="792"/>
                  </a:cubicBezTo>
                  <a:cubicBezTo>
                    <a:pt x="162" y="507"/>
                    <a:pt x="431" y="184"/>
                    <a:pt x="684" y="147"/>
                  </a:cubicBezTo>
                  <a:cubicBezTo>
                    <a:pt x="700" y="144"/>
                    <a:pt x="716" y="143"/>
                    <a:pt x="731" y="143"/>
                  </a:cubicBezTo>
                  <a:cubicBezTo>
                    <a:pt x="926" y="143"/>
                    <a:pt x="1032" y="326"/>
                    <a:pt x="1087" y="480"/>
                  </a:cubicBezTo>
                  <a:cubicBezTo>
                    <a:pt x="1248" y="937"/>
                    <a:pt x="436" y="1502"/>
                    <a:pt x="108" y="1684"/>
                  </a:cubicBezTo>
                  <a:cubicBezTo>
                    <a:pt x="81" y="1701"/>
                    <a:pt x="65" y="1733"/>
                    <a:pt x="71" y="1760"/>
                  </a:cubicBezTo>
                  <a:cubicBezTo>
                    <a:pt x="81" y="1787"/>
                    <a:pt x="103" y="1813"/>
                    <a:pt x="135" y="1819"/>
                  </a:cubicBezTo>
                  <a:cubicBezTo>
                    <a:pt x="323" y="1851"/>
                    <a:pt x="522" y="1862"/>
                    <a:pt x="710" y="1862"/>
                  </a:cubicBezTo>
                  <a:cubicBezTo>
                    <a:pt x="1076" y="1862"/>
                    <a:pt x="1377" y="1819"/>
                    <a:pt x="1399" y="1813"/>
                  </a:cubicBezTo>
                  <a:cubicBezTo>
                    <a:pt x="1436" y="1808"/>
                    <a:pt x="1463" y="1770"/>
                    <a:pt x="1458" y="1733"/>
                  </a:cubicBezTo>
                  <a:cubicBezTo>
                    <a:pt x="1438" y="1703"/>
                    <a:pt x="1409" y="1678"/>
                    <a:pt x="1376" y="1678"/>
                  </a:cubicBezTo>
                  <a:cubicBezTo>
                    <a:pt x="1373" y="1678"/>
                    <a:pt x="1370" y="1679"/>
                    <a:pt x="1366" y="1679"/>
                  </a:cubicBezTo>
                  <a:cubicBezTo>
                    <a:pt x="1358" y="1679"/>
                    <a:pt x="1061" y="1722"/>
                    <a:pt x="707" y="1722"/>
                  </a:cubicBezTo>
                  <a:cubicBezTo>
                    <a:pt x="593" y="1722"/>
                    <a:pt x="473" y="1718"/>
                    <a:pt x="356" y="1706"/>
                  </a:cubicBezTo>
                  <a:cubicBezTo>
                    <a:pt x="705" y="1486"/>
                    <a:pt x="1409" y="959"/>
                    <a:pt x="1221" y="437"/>
                  </a:cubicBezTo>
                  <a:cubicBezTo>
                    <a:pt x="1094" y="79"/>
                    <a:pt x="887" y="0"/>
                    <a:pt x="742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10"/>
            <p:cNvSpPr/>
            <p:nvPr/>
          </p:nvSpPr>
          <p:spPr>
            <a:xfrm>
              <a:off x="7069816" y="192872"/>
              <a:ext cx="172431" cy="219455"/>
            </a:xfrm>
            <a:custGeom>
              <a:avLst/>
              <a:gdLst/>
              <a:ahLst/>
              <a:cxnLst/>
              <a:rect l="l" t="t" r="r" b="b"/>
              <a:pathLst>
                <a:path w="1173" h="1452" extrusionOk="0">
                  <a:moveTo>
                    <a:pt x="587" y="1"/>
                  </a:moveTo>
                  <a:cubicBezTo>
                    <a:pt x="567" y="1"/>
                    <a:pt x="547" y="2"/>
                    <a:pt x="528" y="5"/>
                  </a:cubicBezTo>
                  <a:cubicBezTo>
                    <a:pt x="366" y="26"/>
                    <a:pt x="232" y="107"/>
                    <a:pt x="114" y="182"/>
                  </a:cubicBezTo>
                  <a:cubicBezTo>
                    <a:pt x="81" y="204"/>
                    <a:pt x="65" y="247"/>
                    <a:pt x="87" y="285"/>
                  </a:cubicBezTo>
                  <a:cubicBezTo>
                    <a:pt x="102" y="307"/>
                    <a:pt x="127" y="319"/>
                    <a:pt x="153" y="319"/>
                  </a:cubicBezTo>
                  <a:cubicBezTo>
                    <a:pt x="165" y="319"/>
                    <a:pt x="177" y="316"/>
                    <a:pt x="189" y="311"/>
                  </a:cubicBezTo>
                  <a:cubicBezTo>
                    <a:pt x="297" y="242"/>
                    <a:pt x="420" y="166"/>
                    <a:pt x="549" y="156"/>
                  </a:cubicBezTo>
                  <a:cubicBezTo>
                    <a:pt x="564" y="153"/>
                    <a:pt x="579" y="152"/>
                    <a:pt x="594" y="152"/>
                  </a:cubicBezTo>
                  <a:cubicBezTo>
                    <a:pt x="692" y="152"/>
                    <a:pt x="798" y="196"/>
                    <a:pt x="840" y="285"/>
                  </a:cubicBezTo>
                  <a:cubicBezTo>
                    <a:pt x="888" y="381"/>
                    <a:pt x="823" y="516"/>
                    <a:pt x="732" y="586"/>
                  </a:cubicBezTo>
                  <a:cubicBezTo>
                    <a:pt x="705" y="580"/>
                    <a:pt x="678" y="580"/>
                    <a:pt x="646" y="580"/>
                  </a:cubicBezTo>
                  <a:cubicBezTo>
                    <a:pt x="624" y="579"/>
                    <a:pt x="601" y="578"/>
                    <a:pt x="579" y="578"/>
                  </a:cubicBezTo>
                  <a:cubicBezTo>
                    <a:pt x="454" y="578"/>
                    <a:pt x="335" y="603"/>
                    <a:pt x="216" y="639"/>
                  </a:cubicBezTo>
                  <a:cubicBezTo>
                    <a:pt x="178" y="650"/>
                    <a:pt x="162" y="677"/>
                    <a:pt x="168" y="715"/>
                  </a:cubicBezTo>
                  <a:cubicBezTo>
                    <a:pt x="168" y="747"/>
                    <a:pt x="194" y="774"/>
                    <a:pt x="227" y="779"/>
                  </a:cubicBezTo>
                  <a:cubicBezTo>
                    <a:pt x="289" y="791"/>
                    <a:pt x="365" y="802"/>
                    <a:pt x="447" y="802"/>
                  </a:cubicBezTo>
                  <a:cubicBezTo>
                    <a:pt x="550" y="802"/>
                    <a:pt x="662" y="785"/>
                    <a:pt x="764" y="731"/>
                  </a:cubicBezTo>
                  <a:cubicBezTo>
                    <a:pt x="840" y="747"/>
                    <a:pt x="915" y="779"/>
                    <a:pt x="947" y="849"/>
                  </a:cubicBezTo>
                  <a:cubicBezTo>
                    <a:pt x="1006" y="946"/>
                    <a:pt x="942" y="1096"/>
                    <a:pt x="850" y="1161"/>
                  </a:cubicBezTo>
                  <a:cubicBezTo>
                    <a:pt x="743" y="1242"/>
                    <a:pt x="603" y="1279"/>
                    <a:pt x="447" y="1295"/>
                  </a:cubicBezTo>
                  <a:cubicBezTo>
                    <a:pt x="396" y="1304"/>
                    <a:pt x="351" y="1308"/>
                    <a:pt x="312" y="1308"/>
                  </a:cubicBezTo>
                  <a:cubicBezTo>
                    <a:pt x="224" y="1308"/>
                    <a:pt x="167" y="1286"/>
                    <a:pt x="141" y="1242"/>
                  </a:cubicBezTo>
                  <a:cubicBezTo>
                    <a:pt x="128" y="1222"/>
                    <a:pt x="105" y="1213"/>
                    <a:pt x="82" y="1213"/>
                  </a:cubicBezTo>
                  <a:cubicBezTo>
                    <a:pt x="67" y="1213"/>
                    <a:pt x="51" y="1217"/>
                    <a:pt x="38" y="1225"/>
                  </a:cubicBezTo>
                  <a:cubicBezTo>
                    <a:pt x="6" y="1242"/>
                    <a:pt x="1" y="1290"/>
                    <a:pt x="17" y="1322"/>
                  </a:cubicBezTo>
                  <a:cubicBezTo>
                    <a:pt x="87" y="1424"/>
                    <a:pt x="205" y="1451"/>
                    <a:pt x="313" y="1451"/>
                  </a:cubicBezTo>
                  <a:cubicBezTo>
                    <a:pt x="366" y="1451"/>
                    <a:pt x="420" y="1446"/>
                    <a:pt x="469" y="1440"/>
                  </a:cubicBezTo>
                  <a:cubicBezTo>
                    <a:pt x="630" y="1414"/>
                    <a:pt x="807" y="1376"/>
                    <a:pt x="942" y="1279"/>
                  </a:cubicBezTo>
                  <a:cubicBezTo>
                    <a:pt x="1081" y="1161"/>
                    <a:pt x="1173" y="946"/>
                    <a:pt x="1076" y="774"/>
                  </a:cubicBezTo>
                  <a:cubicBezTo>
                    <a:pt x="1028" y="704"/>
                    <a:pt x="969" y="650"/>
                    <a:pt x="893" y="618"/>
                  </a:cubicBezTo>
                  <a:cubicBezTo>
                    <a:pt x="985" y="510"/>
                    <a:pt x="1033" y="349"/>
                    <a:pt x="969" y="215"/>
                  </a:cubicBezTo>
                  <a:cubicBezTo>
                    <a:pt x="898" y="69"/>
                    <a:pt x="732" y="1"/>
                    <a:pt x="587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10"/>
            <p:cNvSpPr/>
            <p:nvPr/>
          </p:nvSpPr>
          <p:spPr>
            <a:xfrm>
              <a:off x="1730875" y="219866"/>
              <a:ext cx="127052" cy="219457"/>
            </a:xfrm>
            <a:custGeom>
              <a:avLst/>
              <a:gdLst/>
              <a:ahLst/>
              <a:cxnLst/>
              <a:rect l="l" t="t" r="r" b="b"/>
              <a:pathLst>
                <a:path w="1184" h="2024" extrusionOk="0">
                  <a:moveTo>
                    <a:pt x="662" y="174"/>
                  </a:moveTo>
                  <a:cubicBezTo>
                    <a:pt x="754" y="174"/>
                    <a:pt x="850" y="195"/>
                    <a:pt x="936" y="238"/>
                  </a:cubicBezTo>
                  <a:cubicBezTo>
                    <a:pt x="920" y="443"/>
                    <a:pt x="840" y="669"/>
                    <a:pt x="651" y="771"/>
                  </a:cubicBezTo>
                  <a:cubicBezTo>
                    <a:pt x="610" y="794"/>
                    <a:pt x="559" y="805"/>
                    <a:pt x="506" y="805"/>
                  </a:cubicBezTo>
                  <a:cubicBezTo>
                    <a:pt x="436" y="805"/>
                    <a:pt x="363" y="786"/>
                    <a:pt x="302" y="749"/>
                  </a:cubicBezTo>
                  <a:cubicBezTo>
                    <a:pt x="259" y="722"/>
                    <a:pt x="178" y="658"/>
                    <a:pt x="178" y="545"/>
                  </a:cubicBezTo>
                  <a:cubicBezTo>
                    <a:pt x="178" y="427"/>
                    <a:pt x="264" y="330"/>
                    <a:pt x="345" y="265"/>
                  </a:cubicBezTo>
                  <a:cubicBezTo>
                    <a:pt x="436" y="206"/>
                    <a:pt x="544" y="174"/>
                    <a:pt x="662" y="174"/>
                  </a:cubicBezTo>
                  <a:close/>
                  <a:moveTo>
                    <a:pt x="649" y="0"/>
                  </a:moveTo>
                  <a:cubicBezTo>
                    <a:pt x="504" y="0"/>
                    <a:pt x="361" y="41"/>
                    <a:pt x="243" y="125"/>
                  </a:cubicBezTo>
                  <a:cubicBezTo>
                    <a:pt x="87" y="233"/>
                    <a:pt x="1" y="389"/>
                    <a:pt x="1" y="545"/>
                  </a:cubicBezTo>
                  <a:cubicBezTo>
                    <a:pt x="1" y="685"/>
                    <a:pt x="76" y="814"/>
                    <a:pt x="216" y="900"/>
                  </a:cubicBezTo>
                  <a:cubicBezTo>
                    <a:pt x="304" y="955"/>
                    <a:pt x="404" y="982"/>
                    <a:pt x="502" y="982"/>
                  </a:cubicBezTo>
                  <a:cubicBezTo>
                    <a:pt x="584" y="982"/>
                    <a:pt x="664" y="963"/>
                    <a:pt x="732" y="927"/>
                  </a:cubicBezTo>
                  <a:cubicBezTo>
                    <a:pt x="824" y="878"/>
                    <a:pt x="893" y="819"/>
                    <a:pt x="947" y="744"/>
                  </a:cubicBezTo>
                  <a:lnTo>
                    <a:pt x="979" y="1943"/>
                  </a:lnTo>
                  <a:cubicBezTo>
                    <a:pt x="979" y="1986"/>
                    <a:pt x="1022" y="2023"/>
                    <a:pt x="1071" y="2023"/>
                  </a:cubicBezTo>
                  <a:cubicBezTo>
                    <a:pt x="1114" y="2023"/>
                    <a:pt x="1157" y="1980"/>
                    <a:pt x="1151" y="1932"/>
                  </a:cubicBezTo>
                  <a:lnTo>
                    <a:pt x="1103" y="330"/>
                  </a:lnTo>
                  <a:cubicBezTo>
                    <a:pt x="1125" y="319"/>
                    <a:pt x="1135" y="314"/>
                    <a:pt x="1151" y="298"/>
                  </a:cubicBezTo>
                  <a:cubicBezTo>
                    <a:pt x="1184" y="260"/>
                    <a:pt x="1178" y="206"/>
                    <a:pt x="1146" y="179"/>
                  </a:cubicBezTo>
                  <a:cubicBezTo>
                    <a:pt x="1130" y="169"/>
                    <a:pt x="1119" y="152"/>
                    <a:pt x="1098" y="147"/>
                  </a:cubicBezTo>
                  <a:cubicBezTo>
                    <a:pt x="1092" y="99"/>
                    <a:pt x="1049" y="66"/>
                    <a:pt x="1012" y="66"/>
                  </a:cubicBezTo>
                  <a:cubicBezTo>
                    <a:pt x="996" y="66"/>
                    <a:pt x="990" y="66"/>
                    <a:pt x="974" y="72"/>
                  </a:cubicBezTo>
                  <a:cubicBezTo>
                    <a:pt x="873" y="25"/>
                    <a:pt x="761" y="0"/>
                    <a:pt x="64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10"/>
            <p:cNvSpPr/>
            <p:nvPr/>
          </p:nvSpPr>
          <p:spPr>
            <a:xfrm rot="2700000">
              <a:off x="976363" y="355593"/>
              <a:ext cx="144149" cy="144095"/>
            </a:xfrm>
            <a:custGeom>
              <a:avLst/>
              <a:gdLst/>
              <a:ahLst/>
              <a:cxnLst/>
              <a:rect l="l" t="t" r="r" b="b"/>
              <a:pathLst>
                <a:path w="1007" h="1007" extrusionOk="0">
                  <a:moveTo>
                    <a:pt x="499" y="0"/>
                  </a:moveTo>
                  <a:cubicBezTo>
                    <a:pt x="467" y="0"/>
                    <a:pt x="432" y="22"/>
                    <a:pt x="429" y="56"/>
                  </a:cubicBezTo>
                  <a:cubicBezTo>
                    <a:pt x="424" y="136"/>
                    <a:pt x="424" y="212"/>
                    <a:pt x="424" y="292"/>
                  </a:cubicBezTo>
                  <a:cubicBezTo>
                    <a:pt x="311" y="298"/>
                    <a:pt x="193" y="303"/>
                    <a:pt x="85" y="325"/>
                  </a:cubicBezTo>
                  <a:cubicBezTo>
                    <a:pt x="0" y="335"/>
                    <a:pt x="20" y="486"/>
                    <a:pt x="102" y="486"/>
                  </a:cubicBezTo>
                  <a:cubicBezTo>
                    <a:pt x="104" y="486"/>
                    <a:pt x="105" y="486"/>
                    <a:pt x="106" y="486"/>
                  </a:cubicBezTo>
                  <a:cubicBezTo>
                    <a:pt x="160" y="483"/>
                    <a:pt x="213" y="482"/>
                    <a:pt x="264" y="482"/>
                  </a:cubicBezTo>
                  <a:cubicBezTo>
                    <a:pt x="316" y="482"/>
                    <a:pt x="367" y="483"/>
                    <a:pt x="418" y="486"/>
                  </a:cubicBezTo>
                  <a:cubicBezTo>
                    <a:pt x="408" y="502"/>
                    <a:pt x="408" y="534"/>
                    <a:pt x="408" y="550"/>
                  </a:cubicBezTo>
                  <a:cubicBezTo>
                    <a:pt x="408" y="690"/>
                    <a:pt x="397" y="835"/>
                    <a:pt x="461" y="959"/>
                  </a:cubicBezTo>
                  <a:cubicBezTo>
                    <a:pt x="479" y="993"/>
                    <a:pt x="509" y="1007"/>
                    <a:pt x="539" y="1007"/>
                  </a:cubicBezTo>
                  <a:cubicBezTo>
                    <a:pt x="580" y="1007"/>
                    <a:pt x="623" y="980"/>
                    <a:pt x="639" y="943"/>
                  </a:cubicBezTo>
                  <a:cubicBezTo>
                    <a:pt x="687" y="808"/>
                    <a:pt x="644" y="658"/>
                    <a:pt x="623" y="523"/>
                  </a:cubicBezTo>
                  <a:lnTo>
                    <a:pt x="623" y="502"/>
                  </a:lnTo>
                  <a:cubicBezTo>
                    <a:pt x="714" y="513"/>
                    <a:pt x="795" y="523"/>
                    <a:pt x="886" y="534"/>
                  </a:cubicBezTo>
                  <a:cubicBezTo>
                    <a:pt x="889" y="535"/>
                    <a:pt x="893" y="535"/>
                    <a:pt x="896" y="535"/>
                  </a:cubicBezTo>
                  <a:cubicBezTo>
                    <a:pt x="994" y="535"/>
                    <a:pt x="1007" y="377"/>
                    <a:pt x="913" y="346"/>
                  </a:cubicBezTo>
                  <a:cubicBezTo>
                    <a:pt x="811" y="308"/>
                    <a:pt x="703" y="298"/>
                    <a:pt x="596" y="292"/>
                  </a:cubicBezTo>
                  <a:cubicBezTo>
                    <a:pt x="585" y="212"/>
                    <a:pt x="569" y="120"/>
                    <a:pt x="553" y="40"/>
                  </a:cubicBezTo>
                  <a:cubicBezTo>
                    <a:pt x="546" y="12"/>
                    <a:pt x="523" y="0"/>
                    <a:pt x="49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10"/>
            <p:cNvSpPr/>
            <p:nvPr/>
          </p:nvSpPr>
          <p:spPr>
            <a:xfrm>
              <a:off x="7943773" y="918387"/>
              <a:ext cx="153620" cy="219457"/>
            </a:xfrm>
            <a:custGeom>
              <a:avLst/>
              <a:gdLst/>
              <a:ahLst/>
              <a:cxnLst/>
              <a:rect l="l" t="t" r="r" b="b"/>
              <a:pathLst>
                <a:path w="1501" h="2109" extrusionOk="0">
                  <a:moveTo>
                    <a:pt x="1232" y="1"/>
                  </a:moveTo>
                  <a:cubicBezTo>
                    <a:pt x="915" y="11"/>
                    <a:pt x="205" y="60"/>
                    <a:pt x="200" y="60"/>
                  </a:cubicBezTo>
                  <a:cubicBezTo>
                    <a:pt x="157" y="60"/>
                    <a:pt x="130" y="92"/>
                    <a:pt x="130" y="135"/>
                  </a:cubicBezTo>
                  <a:lnTo>
                    <a:pt x="178" y="1028"/>
                  </a:lnTo>
                  <a:cubicBezTo>
                    <a:pt x="178" y="1049"/>
                    <a:pt x="189" y="1071"/>
                    <a:pt x="210" y="1081"/>
                  </a:cubicBezTo>
                  <a:cubicBezTo>
                    <a:pt x="222" y="1090"/>
                    <a:pt x="234" y="1094"/>
                    <a:pt x="247" y="1094"/>
                  </a:cubicBezTo>
                  <a:cubicBezTo>
                    <a:pt x="257" y="1094"/>
                    <a:pt x="268" y="1092"/>
                    <a:pt x="280" y="1087"/>
                  </a:cubicBezTo>
                  <a:cubicBezTo>
                    <a:pt x="412" y="1043"/>
                    <a:pt x="705" y="959"/>
                    <a:pt x="952" y="959"/>
                  </a:cubicBezTo>
                  <a:cubicBezTo>
                    <a:pt x="1068" y="959"/>
                    <a:pt x="1174" y="978"/>
                    <a:pt x="1248" y="1028"/>
                  </a:cubicBezTo>
                  <a:cubicBezTo>
                    <a:pt x="1334" y="1087"/>
                    <a:pt x="1355" y="1216"/>
                    <a:pt x="1339" y="1318"/>
                  </a:cubicBezTo>
                  <a:cubicBezTo>
                    <a:pt x="1312" y="1576"/>
                    <a:pt x="1124" y="1829"/>
                    <a:pt x="877" y="1920"/>
                  </a:cubicBezTo>
                  <a:cubicBezTo>
                    <a:pt x="796" y="1952"/>
                    <a:pt x="708" y="1967"/>
                    <a:pt x="620" y="1967"/>
                  </a:cubicBezTo>
                  <a:cubicBezTo>
                    <a:pt x="440" y="1967"/>
                    <a:pt x="260" y="1903"/>
                    <a:pt x="130" y="1780"/>
                  </a:cubicBezTo>
                  <a:cubicBezTo>
                    <a:pt x="117" y="1767"/>
                    <a:pt x="99" y="1761"/>
                    <a:pt x="81" y="1761"/>
                  </a:cubicBezTo>
                  <a:cubicBezTo>
                    <a:pt x="61" y="1761"/>
                    <a:pt x="42" y="1769"/>
                    <a:pt x="28" y="1786"/>
                  </a:cubicBezTo>
                  <a:cubicBezTo>
                    <a:pt x="1" y="1812"/>
                    <a:pt x="1" y="1861"/>
                    <a:pt x="38" y="1888"/>
                  </a:cubicBezTo>
                  <a:cubicBezTo>
                    <a:pt x="200" y="2028"/>
                    <a:pt x="415" y="2108"/>
                    <a:pt x="630" y="2108"/>
                  </a:cubicBezTo>
                  <a:cubicBezTo>
                    <a:pt x="726" y="2108"/>
                    <a:pt x="834" y="2087"/>
                    <a:pt x="931" y="2054"/>
                  </a:cubicBezTo>
                  <a:cubicBezTo>
                    <a:pt x="1226" y="1941"/>
                    <a:pt x="1452" y="1651"/>
                    <a:pt x="1490" y="1334"/>
                  </a:cubicBezTo>
                  <a:cubicBezTo>
                    <a:pt x="1501" y="1151"/>
                    <a:pt x="1441" y="995"/>
                    <a:pt x="1329" y="915"/>
                  </a:cubicBezTo>
                  <a:cubicBezTo>
                    <a:pt x="1226" y="845"/>
                    <a:pt x="1087" y="821"/>
                    <a:pt x="941" y="821"/>
                  </a:cubicBezTo>
                  <a:cubicBezTo>
                    <a:pt x="704" y="821"/>
                    <a:pt x="451" y="885"/>
                    <a:pt x="318" y="925"/>
                  </a:cubicBezTo>
                  <a:lnTo>
                    <a:pt x="280" y="194"/>
                  </a:lnTo>
                  <a:cubicBezTo>
                    <a:pt x="468" y="178"/>
                    <a:pt x="984" y="146"/>
                    <a:pt x="1237" y="140"/>
                  </a:cubicBezTo>
                  <a:cubicBezTo>
                    <a:pt x="1280" y="140"/>
                    <a:pt x="1307" y="108"/>
                    <a:pt x="1307" y="65"/>
                  </a:cubicBezTo>
                  <a:cubicBezTo>
                    <a:pt x="1307" y="28"/>
                    <a:pt x="1275" y="1"/>
                    <a:pt x="1232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10"/>
            <p:cNvSpPr/>
            <p:nvPr/>
          </p:nvSpPr>
          <p:spPr>
            <a:xfrm rot="5865458">
              <a:off x="8250737" y="956069"/>
              <a:ext cx="144150" cy="144096"/>
            </a:xfrm>
            <a:custGeom>
              <a:avLst/>
              <a:gdLst/>
              <a:ahLst/>
              <a:cxnLst/>
              <a:rect l="l" t="t" r="r" b="b"/>
              <a:pathLst>
                <a:path w="1007" h="1007" extrusionOk="0">
                  <a:moveTo>
                    <a:pt x="499" y="0"/>
                  </a:moveTo>
                  <a:cubicBezTo>
                    <a:pt x="467" y="0"/>
                    <a:pt x="432" y="22"/>
                    <a:pt x="429" y="56"/>
                  </a:cubicBezTo>
                  <a:cubicBezTo>
                    <a:pt x="424" y="136"/>
                    <a:pt x="424" y="212"/>
                    <a:pt x="424" y="292"/>
                  </a:cubicBezTo>
                  <a:cubicBezTo>
                    <a:pt x="311" y="298"/>
                    <a:pt x="193" y="303"/>
                    <a:pt x="85" y="325"/>
                  </a:cubicBezTo>
                  <a:cubicBezTo>
                    <a:pt x="0" y="335"/>
                    <a:pt x="20" y="486"/>
                    <a:pt x="102" y="486"/>
                  </a:cubicBezTo>
                  <a:cubicBezTo>
                    <a:pt x="104" y="486"/>
                    <a:pt x="105" y="486"/>
                    <a:pt x="106" y="486"/>
                  </a:cubicBezTo>
                  <a:cubicBezTo>
                    <a:pt x="160" y="483"/>
                    <a:pt x="213" y="482"/>
                    <a:pt x="264" y="482"/>
                  </a:cubicBezTo>
                  <a:cubicBezTo>
                    <a:pt x="316" y="482"/>
                    <a:pt x="367" y="483"/>
                    <a:pt x="418" y="486"/>
                  </a:cubicBezTo>
                  <a:cubicBezTo>
                    <a:pt x="408" y="502"/>
                    <a:pt x="408" y="534"/>
                    <a:pt x="408" y="550"/>
                  </a:cubicBezTo>
                  <a:cubicBezTo>
                    <a:pt x="408" y="690"/>
                    <a:pt x="397" y="835"/>
                    <a:pt x="461" y="959"/>
                  </a:cubicBezTo>
                  <a:cubicBezTo>
                    <a:pt x="479" y="993"/>
                    <a:pt x="509" y="1007"/>
                    <a:pt x="539" y="1007"/>
                  </a:cubicBezTo>
                  <a:cubicBezTo>
                    <a:pt x="580" y="1007"/>
                    <a:pt x="623" y="980"/>
                    <a:pt x="639" y="943"/>
                  </a:cubicBezTo>
                  <a:cubicBezTo>
                    <a:pt x="687" y="808"/>
                    <a:pt x="644" y="658"/>
                    <a:pt x="623" y="523"/>
                  </a:cubicBezTo>
                  <a:lnTo>
                    <a:pt x="623" y="502"/>
                  </a:lnTo>
                  <a:cubicBezTo>
                    <a:pt x="714" y="513"/>
                    <a:pt x="795" y="523"/>
                    <a:pt x="886" y="534"/>
                  </a:cubicBezTo>
                  <a:cubicBezTo>
                    <a:pt x="889" y="535"/>
                    <a:pt x="893" y="535"/>
                    <a:pt x="896" y="535"/>
                  </a:cubicBezTo>
                  <a:cubicBezTo>
                    <a:pt x="994" y="535"/>
                    <a:pt x="1007" y="377"/>
                    <a:pt x="913" y="346"/>
                  </a:cubicBezTo>
                  <a:cubicBezTo>
                    <a:pt x="811" y="308"/>
                    <a:pt x="703" y="298"/>
                    <a:pt x="596" y="292"/>
                  </a:cubicBezTo>
                  <a:cubicBezTo>
                    <a:pt x="585" y="212"/>
                    <a:pt x="569" y="120"/>
                    <a:pt x="553" y="40"/>
                  </a:cubicBezTo>
                  <a:cubicBezTo>
                    <a:pt x="546" y="12"/>
                    <a:pt x="523" y="0"/>
                    <a:pt x="49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42" name="Google Shape;442;p10"/>
            <p:cNvGrpSpPr/>
            <p:nvPr/>
          </p:nvGrpSpPr>
          <p:grpSpPr>
            <a:xfrm>
              <a:off x="1227561" y="635424"/>
              <a:ext cx="229398" cy="358429"/>
              <a:chOff x="1797250" y="785725"/>
              <a:chExt cx="60500" cy="94525"/>
            </a:xfrm>
          </p:grpSpPr>
          <p:sp>
            <p:nvSpPr>
              <p:cNvPr id="443" name="Google Shape;443;p10"/>
              <p:cNvSpPr/>
              <p:nvPr/>
            </p:nvSpPr>
            <p:spPr>
              <a:xfrm>
                <a:off x="1797250" y="785725"/>
                <a:ext cx="60500" cy="94525"/>
              </a:xfrm>
              <a:custGeom>
                <a:avLst/>
                <a:gdLst/>
                <a:ahLst/>
                <a:cxnLst/>
                <a:rect l="l" t="t" r="r" b="b"/>
                <a:pathLst>
                  <a:path w="2420" h="3781" extrusionOk="0">
                    <a:moveTo>
                      <a:pt x="1785" y="565"/>
                    </a:moveTo>
                    <a:lnTo>
                      <a:pt x="1785" y="565"/>
                    </a:lnTo>
                    <a:cubicBezTo>
                      <a:pt x="1742" y="646"/>
                      <a:pt x="1688" y="727"/>
                      <a:pt x="1634" y="807"/>
                    </a:cubicBezTo>
                    <a:lnTo>
                      <a:pt x="1629" y="823"/>
                    </a:lnTo>
                    <a:cubicBezTo>
                      <a:pt x="1559" y="926"/>
                      <a:pt x="1500" y="1033"/>
                      <a:pt x="1430" y="1130"/>
                    </a:cubicBezTo>
                    <a:lnTo>
                      <a:pt x="1382" y="1211"/>
                    </a:lnTo>
                    <a:cubicBezTo>
                      <a:pt x="1366" y="1237"/>
                      <a:pt x="1349" y="1275"/>
                      <a:pt x="1339" y="1302"/>
                    </a:cubicBezTo>
                    <a:lnTo>
                      <a:pt x="1339" y="1307"/>
                    </a:lnTo>
                    <a:cubicBezTo>
                      <a:pt x="1258" y="1463"/>
                      <a:pt x="1269" y="1517"/>
                      <a:pt x="1425" y="1608"/>
                    </a:cubicBezTo>
                    <a:cubicBezTo>
                      <a:pt x="1478" y="1641"/>
                      <a:pt x="1532" y="1668"/>
                      <a:pt x="1581" y="1705"/>
                    </a:cubicBezTo>
                    <a:cubicBezTo>
                      <a:pt x="1634" y="1732"/>
                      <a:pt x="1688" y="1764"/>
                      <a:pt x="1731" y="1797"/>
                    </a:cubicBezTo>
                    <a:cubicBezTo>
                      <a:pt x="1860" y="1877"/>
                      <a:pt x="1973" y="1958"/>
                      <a:pt x="2091" y="2038"/>
                    </a:cubicBezTo>
                    <a:cubicBezTo>
                      <a:pt x="2124" y="2065"/>
                      <a:pt x="2151" y="2098"/>
                      <a:pt x="2183" y="2151"/>
                    </a:cubicBezTo>
                    <a:cubicBezTo>
                      <a:pt x="2215" y="2205"/>
                      <a:pt x="2210" y="2232"/>
                      <a:pt x="2172" y="2286"/>
                    </a:cubicBezTo>
                    <a:cubicBezTo>
                      <a:pt x="2156" y="2302"/>
                      <a:pt x="2134" y="2323"/>
                      <a:pt x="2124" y="2329"/>
                    </a:cubicBezTo>
                    <a:cubicBezTo>
                      <a:pt x="2102" y="2340"/>
                      <a:pt x="2081" y="2361"/>
                      <a:pt x="2065" y="2377"/>
                    </a:cubicBezTo>
                    <a:lnTo>
                      <a:pt x="1747" y="2598"/>
                    </a:lnTo>
                    <a:cubicBezTo>
                      <a:pt x="1430" y="2818"/>
                      <a:pt x="1113" y="3049"/>
                      <a:pt x="801" y="3270"/>
                    </a:cubicBezTo>
                    <a:cubicBezTo>
                      <a:pt x="645" y="3377"/>
                      <a:pt x="484" y="3469"/>
                      <a:pt x="317" y="3549"/>
                    </a:cubicBezTo>
                    <a:cubicBezTo>
                      <a:pt x="317" y="3549"/>
                      <a:pt x="316" y="3549"/>
                      <a:pt x="314" y="3550"/>
                    </a:cubicBezTo>
                    <a:lnTo>
                      <a:pt x="314" y="3550"/>
                    </a:lnTo>
                    <a:cubicBezTo>
                      <a:pt x="510" y="3290"/>
                      <a:pt x="702" y="3030"/>
                      <a:pt x="919" y="2780"/>
                    </a:cubicBezTo>
                    <a:cubicBezTo>
                      <a:pt x="989" y="2689"/>
                      <a:pt x="1070" y="2598"/>
                      <a:pt x="1151" y="2501"/>
                    </a:cubicBezTo>
                    <a:lnTo>
                      <a:pt x="1258" y="2377"/>
                    </a:lnTo>
                    <a:cubicBezTo>
                      <a:pt x="1269" y="2361"/>
                      <a:pt x="1280" y="2350"/>
                      <a:pt x="1290" y="2334"/>
                    </a:cubicBezTo>
                    <a:cubicBezTo>
                      <a:pt x="1333" y="2286"/>
                      <a:pt x="1366" y="2232"/>
                      <a:pt x="1349" y="2178"/>
                    </a:cubicBezTo>
                    <a:cubicBezTo>
                      <a:pt x="1344" y="2135"/>
                      <a:pt x="1312" y="2098"/>
                      <a:pt x="1237" y="2055"/>
                    </a:cubicBezTo>
                    <a:cubicBezTo>
                      <a:pt x="1210" y="2033"/>
                      <a:pt x="1183" y="2028"/>
                      <a:pt x="1156" y="2012"/>
                    </a:cubicBezTo>
                    <a:lnTo>
                      <a:pt x="919" y="1920"/>
                    </a:lnTo>
                    <a:cubicBezTo>
                      <a:pt x="823" y="1877"/>
                      <a:pt x="726" y="1840"/>
                      <a:pt x="624" y="1797"/>
                    </a:cubicBezTo>
                    <a:cubicBezTo>
                      <a:pt x="597" y="1791"/>
                      <a:pt x="575" y="1775"/>
                      <a:pt x="554" y="1764"/>
                    </a:cubicBezTo>
                    <a:lnTo>
                      <a:pt x="538" y="1759"/>
                    </a:lnTo>
                    <a:cubicBezTo>
                      <a:pt x="538" y="1721"/>
                      <a:pt x="559" y="1705"/>
                      <a:pt x="586" y="1678"/>
                    </a:cubicBezTo>
                    <a:lnTo>
                      <a:pt x="613" y="1641"/>
                    </a:lnTo>
                    <a:cubicBezTo>
                      <a:pt x="672" y="1581"/>
                      <a:pt x="731" y="1517"/>
                      <a:pt x="801" y="1452"/>
                    </a:cubicBezTo>
                    <a:cubicBezTo>
                      <a:pt x="925" y="1334"/>
                      <a:pt x="1059" y="1221"/>
                      <a:pt x="1188" y="1103"/>
                    </a:cubicBezTo>
                    <a:lnTo>
                      <a:pt x="1355" y="958"/>
                    </a:lnTo>
                    <a:cubicBezTo>
                      <a:pt x="1403" y="909"/>
                      <a:pt x="1457" y="872"/>
                      <a:pt x="1505" y="823"/>
                    </a:cubicBezTo>
                    <a:cubicBezTo>
                      <a:pt x="1597" y="743"/>
                      <a:pt x="1694" y="657"/>
                      <a:pt x="1785" y="565"/>
                    </a:cubicBezTo>
                    <a:close/>
                    <a:moveTo>
                      <a:pt x="2102" y="1"/>
                    </a:moveTo>
                    <a:lnTo>
                      <a:pt x="2086" y="17"/>
                    </a:lnTo>
                    <a:cubicBezTo>
                      <a:pt x="1989" y="76"/>
                      <a:pt x="1909" y="130"/>
                      <a:pt x="1833" y="194"/>
                    </a:cubicBezTo>
                    <a:cubicBezTo>
                      <a:pt x="1790" y="237"/>
                      <a:pt x="1747" y="275"/>
                      <a:pt x="1699" y="323"/>
                    </a:cubicBezTo>
                    <a:cubicBezTo>
                      <a:pt x="1661" y="356"/>
                      <a:pt x="1618" y="399"/>
                      <a:pt x="1581" y="436"/>
                    </a:cubicBezTo>
                    <a:cubicBezTo>
                      <a:pt x="1484" y="528"/>
                      <a:pt x="1403" y="608"/>
                      <a:pt x="1323" y="678"/>
                    </a:cubicBezTo>
                    <a:lnTo>
                      <a:pt x="1258" y="748"/>
                    </a:lnTo>
                    <a:cubicBezTo>
                      <a:pt x="1231" y="775"/>
                      <a:pt x="1204" y="807"/>
                      <a:pt x="1177" y="829"/>
                    </a:cubicBezTo>
                    <a:cubicBezTo>
                      <a:pt x="1065" y="936"/>
                      <a:pt x="957" y="1038"/>
                      <a:pt x="839" y="1135"/>
                    </a:cubicBezTo>
                    <a:cubicBezTo>
                      <a:pt x="731" y="1232"/>
                      <a:pt x="634" y="1334"/>
                      <a:pt x="527" y="1426"/>
                    </a:cubicBezTo>
                    <a:cubicBezTo>
                      <a:pt x="473" y="1474"/>
                      <a:pt x="419" y="1528"/>
                      <a:pt x="371" y="1587"/>
                    </a:cubicBezTo>
                    <a:cubicBezTo>
                      <a:pt x="328" y="1641"/>
                      <a:pt x="312" y="1700"/>
                      <a:pt x="317" y="1764"/>
                    </a:cubicBezTo>
                    <a:cubicBezTo>
                      <a:pt x="323" y="1823"/>
                      <a:pt x="366" y="1877"/>
                      <a:pt x="419" y="1920"/>
                    </a:cubicBezTo>
                    <a:cubicBezTo>
                      <a:pt x="452" y="1942"/>
                      <a:pt x="489" y="1963"/>
                      <a:pt x="527" y="1979"/>
                    </a:cubicBezTo>
                    <a:cubicBezTo>
                      <a:pt x="608" y="2012"/>
                      <a:pt x="699" y="2055"/>
                      <a:pt x="785" y="2087"/>
                    </a:cubicBezTo>
                    <a:cubicBezTo>
                      <a:pt x="828" y="2098"/>
                      <a:pt x="860" y="2114"/>
                      <a:pt x="903" y="2124"/>
                    </a:cubicBezTo>
                    <a:cubicBezTo>
                      <a:pt x="941" y="2141"/>
                      <a:pt x="989" y="2151"/>
                      <a:pt x="1027" y="2173"/>
                    </a:cubicBezTo>
                    <a:cubicBezTo>
                      <a:pt x="1038" y="2173"/>
                      <a:pt x="1038" y="2178"/>
                      <a:pt x="1043" y="2178"/>
                    </a:cubicBezTo>
                    <a:cubicBezTo>
                      <a:pt x="1054" y="2189"/>
                      <a:pt x="1065" y="2189"/>
                      <a:pt x="1065" y="2194"/>
                    </a:cubicBezTo>
                    <a:cubicBezTo>
                      <a:pt x="1038" y="2227"/>
                      <a:pt x="1011" y="2270"/>
                      <a:pt x="973" y="2302"/>
                    </a:cubicBezTo>
                    <a:cubicBezTo>
                      <a:pt x="903" y="2393"/>
                      <a:pt x="833" y="2490"/>
                      <a:pt x="753" y="2581"/>
                    </a:cubicBezTo>
                    <a:cubicBezTo>
                      <a:pt x="554" y="2823"/>
                      <a:pt x="371" y="3087"/>
                      <a:pt x="194" y="3345"/>
                    </a:cubicBezTo>
                    <a:cubicBezTo>
                      <a:pt x="156" y="3404"/>
                      <a:pt x="108" y="3463"/>
                      <a:pt x="70" y="3533"/>
                    </a:cubicBezTo>
                    <a:lnTo>
                      <a:pt x="59" y="3538"/>
                    </a:lnTo>
                    <a:cubicBezTo>
                      <a:pt x="32" y="3576"/>
                      <a:pt x="0" y="3624"/>
                      <a:pt x="0" y="3678"/>
                    </a:cubicBezTo>
                    <a:lnTo>
                      <a:pt x="0" y="3694"/>
                    </a:lnTo>
                    <a:lnTo>
                      <a:pt x="5" y="3700"/>
                    </a:lnTo>
                    <a:cubicBezTo>
                      <a:pt x="48" y="3754"/>
                      <a:pt x="97" y="3780"/>
                      <a:pt x="156" y="3780"/>
                    </a:cubicBezTo>
                    <a:cubicBezTo>
                      <a:pt x="183" y="3780"/>
                      <a:pt x="210" y="3775"/>
                      <a:pt x="237" y="3764"/>
                    </a:cubicBezTo>
                    <a:cubicBezTo>
                      <a:pt x="301" y="3737"/>
                      <a:pt x="349" y="3721"/>
                      <a:pt x="398" y="3694"/>
                    </a:cubicBezTo>
                    <a:cubicBezTo>
                      <a:pt x="672" y="3549"/>
                      <a:pt x="892" y="3426"/>
                      <a:pt x="1097" y="3280"/>
                    </a:cubicBezTo>
                    <a:cubicBezTo>
                      <a:pt x="1398" y="3065"/>
                      <a:pt x="1710" y="2845"/>
                      <a:pt x="2005" y="2630"/>
                    </a:cubicBezTo>
                    <a:lnTo>
                      <a:pt x="2113" y="2549"/>
                    </a:lnTo>
                    <a:cubicBezTo>
                      <a:pt x="2172" y="2512"/>
                      <a:pt x="2226" y="2463"/>
                      <a:pt x="2274" y="2420"/>
                    </a:cubicBezTo>
                    <a:cubicBezTo>
                      <a:pt x="2301" y="2404"/>
                      <a:pt x="2328" y="2361"/>
                      <a:pt x="2339" y="2323"/>
                    </a:cubicBezTo>
                    <a:lnTo>
                      <a:pt x="2344" y="2302"/>
                    </a:lnTo>
                    <a:cubicBezTo>
                      <a:pt x="2414" y="2162"/>
                      <a:pt x="2419" y="2098"/>
                      <a:pt x="2274" y="1979"/>
                    </a:cubicBezTo>
                    <a:lnTo>
                      <a:pt x="2237" y="1952"/>
                    </a:lnTo>
                    <a:cubicBezTo>
                      <a:pt x="2021" y="1775"/>
                      <a:pt x="1817" y="1630"/>
                      <a:pt x="1602" y="1501"/>
                    </a:cubicBezTo>
                    <a:cubicBezTo>
                      <a:pt x="1581" y="1490"/>
                      <a:pt x="1559" y="1474"/>
                      <a:pt x="1548" y="1463"/>
                    </a:cubicBezTo>
                    <a:lnTo>
                      <a:pt x="1538" y="1452"/>
                    </a:lnTo>
                    <a:cubicBezTo>
                      <a:pt x="1548" y="1442"/>
                      <a:pt x="1548" y="1426"/>
                      <a:pt x="1554" y="1415"/>
                    </a:cubicBezTo>
                    <a:lnTo>
                      <a:pt x="1602" y="1329"/>
                    </a:lnTo>
                    <a:cubicBezTo>
                      <a:pt x="1656" y="1216"/>
                      <a:pt x="1715" y="1108"/>
                      <a:pt x="1774" y="1001"/>
                    </a:cubicBezTo>
                    <a:cubicBezTo>
                      <a:pt x="1833" y="888"/>
                      <a:pt x="1903" y="780"/>
                      <a:pt x="1962" y="673"/>
                    </a:cubicBezTo>
                    <a:lnTo>
                      <a:pt x="2145" y="350"/>
                    </a:lnTo>
                    <a:cubicBezTo>
                      <a:pt x="2172" y="313"/>
                      <a:pt x="2183" y="264"/>
                      <a:pt x="2204" y="216"/>
                    </a:cubicBezTo>
                    <a:cubicBezTo>
                      <a:pt x="2210" y="194"/>
                      <a:pt x="2226" y="178"/>
                      <a:pt x="2231" y="151"/>
                    </a:cubicBezTo>
                    <a:lnTo>
                      <a:pt x="2237" y="130"/>
                    </a:lnTo>
                    <a:lnTo>
                      <a:pt x="2102" y="1"/>
                    </a:ln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" name="Google Shape;444;p10"/>
              <p:cNvSpPr/>
              <p:nvPr/>
            </p:nvSpPr>
            <p:spPr>
              <a:xfrm>
                <a:off x="1836625" y="838075"/>
                <a:ext cx="10375" cy="7500"/>
              </a:xfrm>
              <a:custGeom>
                <a:avLst/>
                <a:gdLst/>
                <a:ahLst/>
                <a:cxnLst/>
                <a:rect l="l" t="t" r="r" b="b"/>
                <a:pathLst>
                  <a:path w="415" h="300" extrusionOk="0">
                    <a:moveTo>
                      <a:pt x="331" y="1"/>
                    </a:moveTo>
                    <a:cubicBezTo>
                      <a:pt x="308" y="1"/>
                      <a:pt x="283" y="7"/>
                      <a:pt x="258" y="20"/>
                    </a:cubicBezTo>
                    <a:cubicBezTo>
                      <a:pt x="178" y="68"/>
                      <a:pt x="92" y="111"/>
                      <a:pt x="33" y="192"/>
                    </a:cubicBezTo>
                    <a:cubicBezTo>
                      <a:pt x="27" y="208"/>
                      <a:pt x="16" y="219"/>
                      <a:pt x="16" y="229"/>
                    </a:cubicBezTo>
                    <a:lnTo>
                      <a:pt x="16" y="240"/>
                    </a:lnTo>
                    <a:lnTo>
                      <a:pt x="0" y="299"/>
                    </a:lnTo>
                    <a:lnTo>
                      <a:pt x="59" y="289"/>
                    </a:lnTo>
                    <a:cubicBezTo>
                      <a:pt x="151" y="262"/>
                      <a:pt x="301" y="186"/>
                      <a:pt x="403" y="106"/>
                    </a:cubicBezTo>
                    <a:cubicBezTo>
                      <a:pt x="414" y="95"/>
                      <a:pt x="414" y="74"/>
                      <a:pt x="414" y="57"/>
                    </a:cubicBezTo>
                    <a:lnTo>
                      <a:pt x="414" y="47"/>
                    </a:lnTo>
                    <a:lnTo>
                      <a:pt x="403" y="30"/>
                    </a:lnTo>
                    <a:cubicBezTo>
                      <a:pt x="383" y="10"/>
                      <a:pt x="358" y="1"/>
                      <a:pt x="331" y="1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" name="Google Shape;445;p10"/>
              <p:cNvSpPr/>
              <p:nvPr/>
            </p:nvSpPr>
            <p:spPr>
              <a:xfrm>
                <a:off x="1838775" y="840825"/>
                <a:ext cx="11450" cy="7825"/>
              </a:xfrm>
              <a:custGeom>
                <a:avLst/>
                <a:gdLst/>
                <a:ahLst/>
                <a:cxnLst/>
                <a:rect l="l" t="t" r="r" b="b"/>
                <a:pathLst>
                  <a:path w="458" h="313" extrusionOk="0">
                    <a:moveTo>
                      <a:pt x="385" y="1"/>
                    </a:moveTo>
                    <a:cubicBezTo>
                      <a:pt x="360" y="1"/>
                      <a:pt x="340" y="13"/>
                      <a:pt x="323" y="23"/>
                    </a:cubicBezTo>
                    <a:lnTo>
                      <a:pt x="301" y="23"/>
                    </a:lnTo>
                    <a:cubicBezTo>
                      <a:pt x="172" y="82"/>
                      <a:pt x="135" y="119"/>
                      <a:pt x="76" y="205"/>
                    </a:cubicBezTo>
                    <a:lnTo>
                      <a:pt x="0" y="313"/>
                    </a:lnTo>
                    <a:lnTo>
                      <a:pt x="113" y="259"/>
                    </a:lnTo>
                    <a:cubicBezTo>
                      <a:pt x="145" y="243"/>
                      <a:pt x="172" y="232"/>
                      <a:pt x="210" y="216"/>
                    </a:cubicBezTo>
                    <a:cubicBezTo>
                      <a:pt x="291" y="184"/>
                      <a:pt x="360" y="152"/>
                      <a:pt x="436" y="98"/>
                    </a:cubicBezTo>
                    <a:cubicBezTo>
                      <a:pt x="457" y="82"/>
                      <a:pt x="452" y="66"/>
                      <a:pt x="452" y="50"/>
                    </a:cubicBezTo>
                    <a:lnTo>
                      <a:pt x="452" y="23"/>
                    </a:lnTo>
                    <a:lnTo>
                      <a:pt x="436" y="17"/>
                    </a:lnTo>
                    <a:cubicBezTo>
                      <a:pt x="417" y="5"/>
                      <a:pt x="401" y="1"/>
                      <a:pt x="385" y="1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" name="Google Shape;446;p10"/>
              <p:cNvSpPr/>
              <p:nvPr/>
            </p:nvSpPr>
            <p:spPr>
              <a:xfrm>
                <a:off x="1832850" y="836075"/>
                <a:ext cx="9175" cy="5725"/>
              </a:xfrm>
              <a:custGeom>
                <a:avLst/>
                <a:gdLst/>
                <a:ahLst/>
                <a:cxnLst/>
                <a:rect l="l" t="t" r="r" b="b"/>
                <a:pathLst>
                  <a:path w="367" h="229" extrusionOk="0">
                    <a:moveTo>
                      <a:pt x="252" y="1"/>
                    </a:moveTo>
                    <a:cubicBezTo>
                      <a:pt x="241" y="1"/>
                      <a:pt x="230" y="5"/>
                      <a:pt x="216" y="14"/>
                    </a:cubicBezTo>
                    <a:cubicBezTo>
                      <a:pt x="167" y="46"/>
                      <a:pt x="124" y="84"/>
                      <a:pt x="76" y="121"/>
                    </a:cubicBezTo>
                    <a:cubicBezTo>
                      <a:pt x="60" y="132"/>
                      <a:pt x="54" y="137"/>
                      <a:pt x="49" y="154"/>
                    </a:cubicBezTo>
                    <a:cubicBezTo>
                      <a:pt x="49" y="159"/>
                      <a:pt x="44" y="164"/>
                      <a:pt x="44" y="164"/>
                    </a:cubicBezTo>
                    <a:lnTo>
                      <a:pt x="1" y="229"/>
                    </a:lnTo>
                    <a:lnTo>
                      <a:pt x="76" y="213"/>
                    </a:lnTo>
                    <a:cubicBezTo>
                      <a:pt x="210" y="207"/>
                      <a:pt x="237" y="186"/>
                      <a:pt x="339" y="100"/>
                    </a:cubicBezTo>
                    <a:lnTo>
                      <a:pt x="366" y="73"/>
                    </a:lnTo>
                    <a:lnTo>
                      <a:pt x="329" y="46"/>
                    </a:lnTo>
                    <a:cubicBezTo>
                      <a:pt x="293" y="17"/>
                      <a:pt x="274" y="1"/>
                      <a:pt x="252" y="1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47" name="Google Shape;447;p10"/>
            <p:cNvSpPr/>
            <p:nvPr/>
          </p:nvSpPr>
          <p:spPr>
            <a:xfrm>
              <a:off x="216000" y="219857"/>
              <a:ext cx="565755" cy="415578"/>
            </a:xfrm>
            <a:custGeom>
              <a:avLst/>
              <a:gdLst/>
              <a:ahLst/>
              <a:cxnLst/>
              <a:rect l="l" t="t" r="r" b="b"/>
              <a:pathLst>
                <a:path w="5915" h="4345" extrusionOk="0">
                  <a:moveTo>
                    <a:pt x="1619" y="1302"/>
                  </a:moveTo>
                  <a:cubicBezTo>
                    <a:pt x="1904" y="1372"/>
                    <a:pt x="2189" y="1415"/>
                    <a:pt x="2495" y="1452"/>
                  </a:cubicBezTo>
                  <a:cubicBezTo>
                    <a:pt x="2640" y="1474"/>
                    <a:pt x="2796" y="1495"/>
                    <a:pt x="2952" y="1522"/>
                  </a:cubicBezTo>
                  <a:cubicBezTo>
                    <a:pt x="2936" y="1549"/>
                    <a:pt x="2920" y="1576"/>
                    <a:pt x="2915" y="1597"/>
                  </a:cubicBezTo>
                  <a:cubicBezTo>
                    <a:pt x="2855" y="1732"/>
                    <a:pt x="2786" y="1872"/>
                    <a:pt x="2764" y="2033"/>
                  </a:cubicBezTo>
                  <a:cubicBezTo>
                    <a:pt x="2748" y="2087"/>
                    <a:pt x="2748" y="2146"/>
                    <a:pt x="2748" y="2199"/>
                  </a:cubicBezTo>
                  <a:cubicBezTo>
                    <a:pt x="2748" y="2226"/>
                    <a:pt x="2775" y="2259"/>
                    <a:pt x="2796" y="2269"/>
                  </a:cubicBezTo>
                  <a:cubicBezTo>
                    <a:pt x="2807" y="2272"/>
                    <a:pt x="2815" y="2273"/>
                    <a:pt x="2823" y="2273"/>
                  </a:cubicBezTo>
                  <a:cubicBezTo>
                    <a:pt x="2831" y="2273"/>
                    <a:pt x="2839" y="2272"/>
                    <a:pt x="2850" y="2269"/>
                  </a:cubicBezTo>
                  <a:cubicBezTo>
                    <a:pt x="2866" y="2259"/>
                    <a:pt x="2882" y="2242"/>
                    <a:pt x="2888" y="2221"/>
                  </a:cubicBezTo>
                  <a:cubicBezTo>
                    <a:pt x="2893" y="2199"/>
                    <a:pt x="2904" y="2189"/>
                    <a:pt x="2909" y="2167"/>
                  </a:cubicBezTo>
                  <a:cubicBezTo>
                    <a:pt x="2920" y="2140"/>
                    <a:pt x="2931" y="2113"/>
                    <a:pt x="2941" y="2087"/>
                  </a:cubicBezTo>
                  <a:lnTo>
                    <a:pt x="2963" y="2033"/>
                  </a:lnTo>
                  <a:lnTo>
                    <a:pt x="3103" y="1689"/>
                  </a:lnTo>
                  <a:cubicBezTo>
                    <a:pt x="3119" y="1656"/>
                    <a:pt x="3135" y="1624"/>
                    <a:pt x="3157" y="1587"/>
                  </a:cubicBezTo>
                  <a:cubicBezTo>
                    <a:pt x="3162" y="1576"/>
                    <a:pt x="3173" y="1570"/>
                    <a:pt x="3178" y="1554"/>
                  </a:cubicBezTo>
                  <a:lnTo>
                    <a:pt x="3226" y="1560"/>
                  </a:lnTo>
                  <a:lnTo>
                    <a:pt x="3366" y="1581"/>
                  </a:lnTo>
                  <a:lnTo>
                    <a:pt x="3511" y="1603"/>
                  </a:lnTo>
                  <a:cubicBezTo>
                    <a:pt x="4140" y="1689"/>
                    <a:pt x="4769" y="1785"/>
                    <a:pt x="5393" y="1877"/>
                  </a:cubicBezTo>
                  <a:cubicBezTo>
                    <a:pt x="5517" y="1898"/>
                    <a:pt x="5619" y="1909"/>
                    <a:pt x="5705" y="1931"/>
                  </a:cubicBezTo>
                  <a:cubicBezTo>
                    <a:pt x="5705" y="1936"/>
                    <a:pt x="5700" y="1936"/>
                    <a:pt x="5700" y="1947"/>
                  </a:cubicBezTo>
                  <a:lnTo>
                    <a:pt x="5689" y="1952"/>
                  </a:lnTo>
                  <a:cubicBezTo>
                    <a:pt x="5678" y="1974"/>
                    <a:pt x="5662" y="1984"/>
                    <a:pt x="5651" y="2001"/>
                  </a:cubicBezTo>
                  <a:cubicBezTo>
                    <a:pt x="5458" y="2221"/>
                    <a:pt x="5275" y="2447"/>
                    <a:pt x="5108" y="2673"/>
                  </a:cubicBezTo>
                  <a:cubicBezTo>
                    <a:pt x="5103" y="2678"/>
                    <a:pt x="5103" y="2683"/>
                    <a:pt x="5092" y="2689"/>
                  </a:cubicBezTo>
                  <a:cubicBezTo>
                    <a:pt x="5070" y="2716"/>
                    <a:pt x="5065" y="2732"/>
                    <a:pt x="5038" y="2732"/>
                  </a:cubicBezTo>
                  <a:cubicBezTo>
                    <a:pt x="5011" y="2732"/>
                    <a:pt x="4990" y="2759"/>
                    <a:pt x="4979" y="2780"/>
                  </a:cubicBezTo>
                  <a:lnTo>
                    <a:pt x="4936" y="2839"/>
                  </a:lnTo>
                  <a:cubicBezTo>
                    <a:pt x="4920" y="2871"/>
                    <a:pt x="4898" y="2898"/>
                    <a:pt x="4872" y="2931"/>
                  </a:cubicBezTo>
                  <a:cubicBezTo>
                    <a:pt x="4839" y="2974"/>
                    <a:pt x="4796" y="3011"/>
                    <a:pt x="4759" y="3060"/>
                  </a:cubicBezTo>
                  <a:cubicBezTo>
                    <a:pt x="4705" y="3113"/>
                    <a:pt x="4640" y="3135"/>
                    <a:pt x="4554" y="3135"/>
                  </a:cubicBezTo>
                  <a:cubicBezTo>
                    <a:pt x="4436" y="3130"/>
                    <a:pt x="4307" y="3108"/>
                    <a:pt x="4194" y="3087"/>
                  </a:cubicBezTo>
                  <a:cubicBezTo>
                    <a:pt x="4146" y="3081"/>
                    <a:pt x="4092" y="3076"/>
                    <a:pt x="4044" y="3060"/>
                  </a:cubicBezTo>
                  <a:cubicBezTo>
                    <a:pt x="3694" y="3006"/>
                    <a:pt x="3345" y="2958"/>
                    <a:pt x="2995" y="2904"/>
                  </a:cubicBezTo>
                  <a:cubicBezTo>
                    <a:pt x="2807" y="2877"/>
                    <a:pt x="2619" y="2845"/>
                    <a:pt x="2436" y="2818"/>
                  </a:cubicBezTo>
                  <a:lnTo>
                    <a:pt x="2269" y="2791"/>
                  </a:lnTo>
                  <a:cubicBezTo>
                    <a:pt x="2151" y="2769"/>
                    <a:pt x="2033" y="2753"/>
                    <a:pt x="1915" y="2737"/>
                  </a:cubicBezTo>
                  <a:cubicBezTo>
                    <a:pt x="1657" y="2699"/>
                    <a:pt x="1398" y="2656"/>
                    <a:pt x="1140" y="2619"/>
                  </a:cubicBezTo>
                  <a:cubicBezTo>
                    <a:pt x="947" y="2592"/>
                    <a:pt x="753" y="2565"/>
                    <a:pt x="565" y="2538"/>
                  </a:cubicBezTo>
                  <a:lnTo>
                    <a:pt x="264" y="2495"/>
                  </a:lnTo>
                  <a:cubicBezTo>
                    <a:pt x="243" y="2495"/>
                    <a:pt x="216" y="2490"/>
                    <a:pt x="194" y="2484"/>
                  </a:cubicBezTo>
                  <a:cubicBezTo>
                    <a:pt x="630" y="2140"/>
                    <a:pt x="1130" y="1732"/>
                    <a:pt x="1619" y="1302"/>
                  </a:cubicBezTo>
                  <a:close/>
                  <a:moveTo>
                    <a:pt x="1565" y="2915"/>
                  </a:moveTo>
                  <a:cubicBezTo>
                    <a:pt x="2350" y="3049"/>
                    <a:pt x="3205" y="3183"/>
                    <a:pt x="4167" y="3318"/>
                  </a:cubicBezTo>
                  <a:cubicBezTo>
                    <a:pt x="4173" y="3318"/>
                    <a:pt x="4173" y="3318"/>
                    <a:pt x="4178" y="3323"/>
                  </a:cubicBezTo>
                  <a:cubicBezTo>
                    <a:pt x="4178" y="3388"/>
                    <a:pt x="4173" y="3452"/>
                    <a:pt x="4167" y="3517"/>
                  </a:cubicBezTo>
                  <a:cubicBezTo>
                    <a:pt x="4162" y="3587"/>
                    <a:pt x="4146" y="3651"/>
                    <a:pt x="4146" y="3721"/>
                  </a:cubicBezTo>
                  <a:lnTo>
                    <a:pt x="4060" y="3764"/>
                  </a:lnTo>
                  <a:lnTo>
                    <a:pt x="4060" y="3710"/>
                  </a:lnTo>
                  <a:lnTo>
                    <a:pt x="4060" y="3673"/>
                  </a:lnTo>
                  <a:lnTo>
                    <a:pt x="4060" y="3624"/>
                  </a:lnTo>
                  <a:lnTo>
                    <a:pt x="4060" y="3544"/>
                  </a:lnTo>
                  <a:cubicBezTo>
                    <a:pt x="4087" y="3533"/>
                    <a:pt x="4087" y="3506"/>
                    <a:pt x="4081" y="3468"/>
                  </a:cubicBezTo>
                  <a:lnTo>
                    <a:pt x="4065" y="3371"/>
                  </a:lnTo>
                  <a:lnTo>
                    <a:pt x="4017" y="3409"/>
                  </a:lnTo>
                  <a:lnTo>
                    <a:pt x="4011" y="3415"/>
                  </a:lnTo>
                  <a:cubicBezTo>
                    <a:pt x="4006" y="3425"/>
                    <a:pt x="3990" y="3431"/>
                    <a:pt x="3990" y="3441"/>
                  </a:cubicBezTo>
                  <a:cubicBezTo>
                    <a:pt x="3979" y="3522"/>
                    <a:pt x="3963" y="3613"/>
                    <a:pt x="3958" y="3694"/>
                  </a:cubicBezTo>
                  <a:cubicBezTo>
                    <a:pt x="3958" y="3710"/>
                    <a:pt x="3952" y="3726"/>
                    <a:pt x="3952" y="3748"/>
                  </a:cubicBezTo>
                  <a:cubicBezTo>
                    <a:pt x="3947" y="3780"/>
                    <a:pt x="3947" y="3807"/>
                    <a:pt x="3936" y="3839"/>
                  </a:cubicBezTo>
                  <a:cubicBezTo>
                    <a:pt x="3936" y="3855"/>
                    <a:pt x="3931" y="3866"/>
                    <a:pt x="3909" y="3866"/>
                  </a:cubicBezTo>
                  <a:cubicBezTo>
                    <a:pt x="3904" y="3845"/>
                    <a:pt x="3904" y="3818"/>
                    <a:pt x="3904" y="3791"/>
                  </a:cubicBezTo>
                  <a:lnTo>
                    <a:pt x="3904" y="3716"/>
                  </a:lnTo>
                  <a:cubicBezTo>
                    <a:pt x="3904" y="3705"/>
                    <a:pt x="3898" y="3683"/>
                    <a:pt x="3898" y="3673"/>
                  </a:cubicBezTo>
                  <a:cubicBezTo>
                    <a:pt x="3893" y="3624"/>
                    <a:pt x="3893" y="3576"/>
                    <a:pt x="3872" y="3511"/>
                  </a:cubicBezTo>
                  <a:lnTo>
                    <a:pt x="3829" y="3404"/>
                  </a:lnTo>
                  <a:lnTo>
                    <a:pt x="3802" y="3517"/>
                  </a:lnTo>
                  <a:cubicBezTo>
                    <a:pt x="3775" y="3624"/>
                    <a:pt x="3769" y="3726"/>
                    <a:pt x="3769" y="3828"/>
                  </a:cubicBezTo>
                  <a:cubicBezTo>
                    <a:pt x="3769" y="3861"/>
                    <a:pt x="3769" y="3893"/>
                    <a:pt x="3764" y="3925"/>
                  </a:cubicBezTo>
                  <a:lnTo>
                    <a:pt x="3759" y="3925"/>
                  </a:lnTo>
                  <a:cubicBezTo>
                    <a:pt x="3743" y="3936"/>
                    <a:pt x="3721" y="3941"/>
                    <a:pt x="3710" y="3947"/>
                  </a:cubicBezTo>
                  <a:cubicBezTo>
                    <a:pt x="3705" y="3952"/>
                    <a:pt x="3689" y="3952"/>
                    <a:pt x="3678" y="3952"/>
                  </a:cubicBezTo>
                  <a:cubicBezTo>
                    <a:pt x="3667" y="3914"/>
                    <a:pt x="3678" y="3871"/>
                    <a:pt x="3678" y="3834"/>
                  </a:cubicBezTo>
                  <a:cubicBezTo>
                    <a:pt x="3683" y="3785"/>
                    <a:pt x="3683" y="3737"/>
                    <a:pt x="3678" y="3683"/>
                  </a:cubicBezTo>
                  <a:lnTo>
                    <a:pt x="3662" y="3592"/>
                  </a:lnTo>
                  <a:lnTo>
                    <a:pt x="3608" y="3673"/>
                  </a:lnTo>
                  <a:cubicBezTo>
                    <a:pt x="3560" y="3737"/>
                    <a:pt x="3554" y="3812"/>
                    <a:pt x="3544" y="3882"/>
                  </a:cubicBezTo>
                  <a:cubicBezTo>
                    <a:pt x="3533" y="3920"/>
                    <a:pt x="3527" y="3963"/>
                    <a:pt x="3517" y="3995"/>
                  </a:cubicBezTo>
                  <a:cubicBezTo>
                    <a:pt x="3415" y="4033"/>
                    <a:pt x="3307" y="4054"/>
                    <a:pt x="3200" y="4070"/>
                  </a:cubicBezTo>
                  <a:lnTo>
                    <a:pt x="3146" y="4076"/>
                  </a:lnTo>
                  <a:cubicBezTo>
                    <a:pt x="3010" y="4096"/>
                    <a:pt x="2876" y="4109"/>
                    <a:pt x="2743" y="4109"/>
                  </a:cubicBezTo>
                  <a:cubicBezTo>
                    <a:pt x="2634" y="4109"/>
                    <a:pt x="2527" y="4101"/>
                    <a:pt x="2420" y="4081"/>
                  </a:cubicBezTo>
                  <a:cubicBezTo>
                    <a:pt x="2103" y="4027"/>
                    <a:pt x="1829" y="3909"/>
                    <a:pt x="1581" y="3710"/>
                  </a:cubicBezTo>
                  <a:cubicBezTo>
                    <a:pt x="1565" y="3699"/>
                    <a:pt x="1554" y="3683"/>
                    <a:pt x="1538" y="3678"/>
                  </a:cubicBezTo>
                  <a:lnTo>
                    <a:pt x="1511" y="3646"/>
                  </a:lnTo>
                  <a:cubicBezTo>
                    <a:pt x="1452" y="3576"/>
                    <a:pt x="1452" y="3576"/>
                    <a:pt x="1463" y="3479"/>
                  </a:cubicBezTo>
                  <a:lnTo>
                    <a:pt x="1463" y="3458"/>
                  </a:lnTo>
                  <a:cubicBezTo>
                    <a:pt x="1485" y="3345"/>
                    <a:pt x="1501" y="3226"/>
                    <a:pt x="1506" y="3119"/>
                  </a:cubicBezTo>
                  <a:cubicBezTo>
                    <a:pt x="1511" y="3065"/>
                    <a:pt x="1517" y="3011"/>
                    <a:pt x="1528" y="2968"/>
                  </a:cubicBezTo>
                  <a:cubicBezTo>
                    <a:pt x="1528" y="2947"/>
                    <a:pt x="1533" y="2931"/>
                    <a:pt x="1533" y="2915"/>
                  </a:cubicBezTo>
                  <a:close/>
                  <a:moveTo>
                    <a:pt x="5017" y="1"/>
                  </a:moveTo>
                  <a:lnTo>
                    <a:pt x="4979" y="11"/>
                  </a:lnTo>
                  <a:cubicBezTo>
                    <a:pt x="4904" y="22"/>
                    <a:pt x="4850" y="65"/>
                    <a:pt x="4812" y="103"/>
                  </a:cubicBezTo>
                  <a:lnTo>
                    <a:pt x="4796" y="108"/>
                  </a:lnTo>
                  <a:cubicBezTo>
                    <a:pt x="4689" y="199"/>
                    <a:pt x="4587" y="291"/>
                    <a:pt x="4479" y="388"/>
                  </a:cubicBezTo>
                  <a:cubicBezTo>
                    <a:pt x="4329" y="522"/>
                    <a:pt x="4167" y="630"/>
                    <a:pt x="3984" y="699"/>
                  </a:cubicBezTo>
                  <a:cubicBezTo>
                    <a:pt x="3845" y="764"/>
                    <a:pt x="3716" y="823"/>
                    <a:pt x="3592" y="888"/>
                  </a:cubicBezTo>
                  <a:cubicBezTo>
                    <a:pt x="3398" y="995"/>
                    <a:pt x="3253" y="1119"/>
                    <a:pt x="3130" y="1264"/>
                  </a:cubicBezTo>
                  <a:cubicBezTo>
                    <a:pt x="3119" y="1280"/>
                    <a:pt x="3108" y="1291"/>
                    <a:pt x="3097" y="1307"/>
                  </a:cubicBezTo>
                  <a:lnTo>
                    <a:pt x="3092" y="1312"/>
                  </a:lnTo>
                  <a:lnTo>
                    <a:pt x="1549" y="1092"/>
                  </a:lnTo>
                  <a:lnTo>
                    <a:pt x="1538" y="1103"/>
                  </a:lnTo>
                  <a:cubicBezTo>
                    <a:pt x="1517" y="1119"/>
                    <a:pt x="1506" y="1140"/>
                    <a:pt x="1490" y="1151"/>
                  </a:cubicBezTo>
                  <a:cubicBezTo>
                    <a:pt x="1458" y="1178"/>
                    <a:pt x="1431" y="1205"/>
                    <a:pt x="1404" y="1226"/>
                  </a:cubicBezTo>
                  <a:cubicBezTo>
                    <a:pt x="1081" y="1468"/>
                    <a:pt x="791" y="1721"/>
                    <a:pt x="447" y="2038"/>
                  </a:cubicBezTo>
                  <a:cubicBezTo>
                    <a:pt x="355" y="2124"/>
                    <a:pt x="269" y="2216"/>
                    <a:pt x="189" y="2302"/>
                  </a:cubicBezTo>
                  <a:cubicBezTo>
                    <a:pt x="162" y="2328"/>
                    <a:pt x="135" y="2355"/>
                    <a:pt x="114" y="2382"/>
                  </a:cubicBezTo>
                  <a:cubicBezTo>
                    <a:pt x="60" y="2436"/>
                    <a:pt x="28" y="2490"/>
                    <a:pt x="6" y="2544"/>
                  </a:cubicBezTo>
                  <a:lnTo>
                    <a:pt x="1" y="2554"/>
                  </a:lnTo>
                  <a:lnTo>
                    <a:pt x="11" y="2570"/>
                  </a:lnTo>
                  <a:cubicBezTo>
                    <a:pt x="33" y="2630"/>
                    <a:pt x="76" y="2635"/>
                    <a:pt x="114" y="2646"/>
                  </a:cubicBezTo>
                  <a:cubicBezTo>
                    <a:pt x="119" y="2646"/>
                    <a:pt x="130" y="2646"/>
                    <a:pt x="135" y="2651"/>
                  </a:cubicBezTo>
                  <a:cubicBezTo>
                    <a:pt x="511" y="2737"/>
                    <a:pt x="888" y="2807"/>
                    <a:pt x="1312" y="2871"/>
                  </a:cubicBezTo>
                  <a:cubicBezTo>
                    <a:pt x="1323" y="2871"/>
                    <a:pt x="1339" y="2877"/>
                    <a:pt x="1355" y="2888"/>
                  </a:cubicBezTo>
                  <a:lnTo>
                    <a:pt x="1366" y="2888"/>
                  </a:lnTo>
                  <a:lnTo>
                    <a:pt x="1366" y="2904"/>
                  </a:lnTo>
                  <a:lnTo>
                    <a:pt x="1366" y="3081"/>
                  </a:lnTo>
                  <a:cubicBezTo>
                    <a:pt x="1366" y="3242"/>
                    <a:pt x="1355" y="3404"/>
                    <a:pt x="1350" y="3565"/>
                  </a:cubicBezTo>
                  <a:cubicBezTo>
                    <a:pt x="1345" y="3683"/>
                    <a:pt x="1382" y="3785"/>
                    <a:pt x="1463" y="3866"/>
                  </a:cubicBezTo>
                  <a:cubicBezTo>
                    <a:pt x="1565" y="3974"/>
                    <a:pt x="1694" y="4070"/>
                    <a:pt x="1829" y="4135"/>
                  </a:cubicBezTo>
                  <a:cubicBezTo>
                    <a:pt x="2044" y="4242"/>
                    <a:pt x="2280" y="4312"/>
                    <a:pt x="2549" y="4328"/>
                  </a:cubicBezTo>
                  <a:cubicBezTo>
                    <a:pt x="2657" y="4345"/>
                    <a:pt x="2753" y="4345"/>
                    <a:pt x="2855" y="4345"/>
                  </a:cubicBezTo>
                  <a:cubicBezTo>
                    <a:pt x="3092" y="4345"/>
                    <a:pt x="3312" y="4318"/>
                    <a:pt x="3517" y="4259"/>
                  </a:cubicBezTo>
                  <a:cubicBezTo>
                    <a:pt x="3775" y="4183"/>
                    <a:pt x="3974" y="4097"/>
                    <a:pt x="4140" y="3979"/>
                  </a:cubicBezTo>
                  <a:cubicBezTo>
                    <a:pt x="4221" y="3925"/>
                    <a:pt x="4296" y="3861"/>
                    <a:pt x="4323" y="3748"/>
                  </a:cubicBezTo>
                  <a:cubicBezTo>
                    <a:pt x="4329" y="3710"/>
                    <a:pt x="4339" y="3678"/>
                    <a:pt x="4350" y="3646"/>
                  </a:cubicBezTo>
                  <a:cubicBezTo>
                    <a:pt x="4361" y="3613"/>
                    <a:pt x="4366" y="3570"/>
                    <a:pt x="4377" y="3538"/>
                  </a:cubicBezTo>
                  <a:cubicBezTo>
                    <a:pt x="4388" y="3490"/>
                    <a:pt x="4393" y="3441"/>
                    <a:pt x="4404" y="3388"/>
                  </a:cubicBezTo>
                  <a:cubicBezTo>
                    <a:pt x="4404" y="3377"/>
                    <a:pt x="4409" y="3361"/>
                    <a:pt x="4409" y="3350"/>
                  </a:cubicBezTo>
                  <a:lnTo>
                    <a:pt x="4474" y="3350"/>
                  </a:lnTo>
                  <a:cubicBezTo>
                    <a:pt x="4538" y="3350"/>
                    <a:pt x="4603" y="3355"/>
                    <a:pt x="4662" y="3355"/>
                  </a:cubicBezTo>
                  <a:cubicBezTo>
                    <a:pt x="4669" y="3356"/>
                    <a:pt x="4675" y="3356"/>
                    <a:pt x="4682" y="3356"/>
                  </a:cubicBezTo>
                  <a:cubicBezTo>
                    <a:pt x="4754" y="3356"/>
                    <a:pt x="4817" y="3329"/>
                    <a:pt x="4872" y="3275"/>
                  </a:cubicBezTo>
                  <a:lnTo>
                    <a:pt x="4952" y="3189"/>
                  </a:lnTo>
                  <a:cubicBezTo>
                    <a:pt x="5033" y="3103"/>
                    <a:pt x="5114" y="3011"/>
                    <a:pt x="5189" y="2925"/>
                  </a:cubicBezTo>
                  <a:cubicBezTo>
                    <a:pt x="5264" y="2845"/>
                    <a:pt x="5350" y="2742"/>
                    <a:pt x="5425" y="2651"/>
                  </a:cubicBezTo>
                  <a:cubicBezTo>
                    <a:pt x="5560" y="2484"/>
                    <a:pt x="5683" y="2323"/>
                    <a:pt x="5807" y="2167"/>
                  </a:cubicBezTo>
                  <a:cubicBezTo>
                    <a:pt x="5845" y="2113"/>
                    <a:pt x="5872" y="2060"/>
                    <a:pt x="5893" y="2006"/>
                  </a:cubicBezTo>
                  <a:cubicBezTo>
                    <a:pt x="5915" y="1936"/>
                    <a:pt x="5909" y="1877"/>
                    <a:pt x="5882" y="1823"/>
                  </a:cubicBezTo>
                  <a:cubicBezTo>
                    <a:pt x="5845" y="1769"/>
                    <a:pt x="5791" y="1737"/>
                    <a:pt x="5726" y="1721"/>
                  </a:cubicBezTo>
                  <a:lnTo>
                    <a:pt x="5667" y="1710"/>
                  </a:lnTo>
                  <a:cubicBezTo>
                    <a:pt x="5415" y="1667"/>
                    <a:pt x="5162" y="1624"/>
                    <a:pt x="4904" y="1587"/>
                  </a:cubicBezTo>
                  <a:cubicBezTo>
                    <a:pt x="4592" y="1544"/>
                    <a:pt x="4275" y="1495"/>
                    <a:pt x="3952" y="1447"/>
                  </a:cubicBezTo>
                  <a:cubicBezTo>
                    <a:pt x="3759" y="1420"/>
                    <a:pt x="3571" y="1393"/>
                    <a:pt x="3372" y="1366"/>
                  </a:cubicBezTo>
                  <a:cubicBezTo>
                    <a:pt x="3361" y="1366"/>
                    <a:pt x="3345" y="1361"/>
                    <a:pt x="3334" y="1355"/>
                  </a:cubicBezTo>
                  <a:cubicBezTo>
                    <a:pt x="3339" y="1334"/>
                    <a:pt x="3361" y="1318"/>
                    <a:pt x="3372" y="1302"/>
                  </a:cubicBezTo>
                  <a:lnTo>
                    <a:pt x="3388" y="1285"/>
                  </a:lnTo>
                  <a:cubicBezTo>
                    <a:pt x="3501" y="1167"/>
                    <a:pt x="3651" y="1065"/>
                    <a:pt x="3812" y="979"/>
                  </a:cubicBezTo>
                  <a:lnTo>
                    <a:pt x="4296" y="737"/>
                  </a:lnTo>
                  <a:lnTo>
                    <a:pt x="4495" y="635"/>
                  </a:lnTo>
                  <a:cubicBezTo>
                    <a:pt x="4647" y="675"/>
                    <a:pt x="4807" y="697"/>
                    <a:pt x="4976" y="697"/>
                  </a:cubicBezTo>
                  <a:cubicBezTo>
                    <a:pt x="5035" y="697"/>
                    <a:pt x="5095" y="694"/>
                    <a:pt x="5157" y="689"/>
                  </a:cubicBezTo>
                  <a:cubicBezTo>
                    <a:pt x="5189" y="689"/>
                    <a:pt x="5221" y="683"/>
                    <a:pt x="5253" y="667"/>
                  </a:cubicBezTo>
                  <a:cubicBezTo>
                    <a:pt x="5269" y="662"/>
                    <a:pt x="5280" y="656"/>
                    <a:pt x="5296" y="640"/>
                  </a:cubicBezTo>
                  <a:cubicBezTo>
                    <a:pt x="5302" y="635"/>
                    <a:pt x="5307" y="635"/>
                    <a:pt x="5318" y="630"/>
                  </a:cubicBezTo>
                  <a:lnTo>
                    <a:pt x="5382" y="581"/>
                  </a:lnTo>
                  <a:lnTo>
                    <a:pt x="5302" y="565"/>
                  </a:lnTo>
                  <a:lnTo>
                    <a:pt x="5140" y="549"/>
                  </a:lnTo>
                  <a:cubicBezTo>
                    <a:pt x="5060" y="538"/>
                    <a:pt x="4984" y="533"/>
                    <a:pt x="4904" y="522"/>
                  </a:cubicBezTo>
                  <a:cubicBezTo>
                    <a:pt x="4947" y="501"/>
                    <a:pt x="4984" y="479"/>
                    <a:pt x="5017" y="468"/>
                  </a:cubicBezTo>
                  <a:cubicBezTo>
                    <a:pt x="5060" y="447"/>
                    <a:pt x="5108" y="425"/>
                    <a:pt x="5151" y="415"/>
                  </a:cubicBezTo>
                  <a:lnTo>
                    <a:pt x="5205" y="393"/>
                  </a:lnTo>
                  <a:cubicBezTo>
                    <a:pt x="5323" y="345"/>
                    <a:pt x="5329" y="345"/>
                    <a:pt x="5393" y="269"/>
                  </a:cubicBezTo>
                  <a:lnTo>
                    <a:pt x="5436" y="232"/>
                  </a:lnTo>
                  <a:lnTo>
                    <a:pt x="5382" y="216"/>
                  </a:lnTo>
                  <a:cubicBezTo>
                    <a:pt x="5377" y="216"/>
                    <a:pt x="5366" y="216"/>
                    <a:pt x="5366" y="210"/>
                  </a:cubicBezTo>
                  <a:cubicBezTo>
                    <a:pt x="5355" y="205"/>
                    <a:pt x="5334" y="205"/>
                    <a:pt x="5323" y="205"/>
                  </a:cubicBezTo>
                  <a:lnTo>
                    <a:pt x="5312" y="205"/>
                  </a:lnTo>
                  <a:cubicBezTo>
                    <a:pt x="5259" y="210"/>
                    <a:pt x="5200" y="216"/>
                    <a:pt x="5146" y="232"/>
                  </a:cubicBezTo>
                  <a:cubicBezTo>
                    <a:pt x="5092" y="242"/>
                    <a:pt x="5033" y="259"/>
                    <a:pt x="4979" y="280"/>
                  </a:cubicBezTo>
                  <a:cubicBezTo>
                    <a:pt x="4936" y="291"/>
                    <a:pt x="4898" y="296"/>
                    <a:pt x="4855" y="312"/>
                  </a:cubicBezTo>
                  <a:lnTo>
                    <a:pt x="4845" y="312"/>
                  </a:lnTo>
                  <a:cubicBezTo>
                    <a:pt x="4855" y="296"/>
                    <a:pt x="4866" y="286"/>
                    <a:pt x="4877" y="269"/>
                  </a:cubicBezTo>
                  <a:cubicBezTo>
                    <a:pt x="4893" y="259"/>
                    <a:pt x="4904" y="237"/>
                    <a:pt x="4920" y="226"/>
                  </a:cubicBezTo>
                  <a:cubicBezTo>
                    <a:pt x="4925" y="216"/>
                    <a:pt x="4931" y="205"/>
                    <a:pt x="4947" y="199"/>
                  </a:cubicBezTo>
                  <a:cubicBezTo>
                    <a:pt x="4979" y="156"/>
                    <a:pt x="5017" y="119"/>
                    <a:pt x="5017" y="44"/>
                  </a:cubicBezTo>
                  <a:lnTo>
                    <a:pt x="5017" y="1"/>
                  </a:ln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10"/>
            <p:cNvSpPr/>
            <p:nvPr/>
          </p:nvSpPr>
          <p:spPr>
            <a:xfrm rot="6746963">
              <a:off x="794130" y="710540"/>
              <a:ext cx="109869" cy="606575"/>
            </a:xfrm>
            <a:custGeom>
              <a:avLst/>
              <a:gdLst/>
              <a:ahLst/>
              <a:cxnLst/>
              <a:rect l="l" t="t" r="r" b="b"/>
              <a:pathLst>
                <a:path w="1453" h="8022" extrusionOk="0">
                  <a:moveTo>
                    <a:pt x="968" y="140"/>
                  </a:moveTo>
                  <a:cubicBezTo>
                    <a:pt x="1006" y="140"/>
                    <a:pt x="1049" y="145"/>
                    <a:pt x="1086" y="161"/>
                  </a:cubicBezTo>
                  <a:cubicBezTo>
                    <a:pt x="1156" y="172"/>
                    <a:pt x="1194" y="220"/>
                    <a:pt x="1194" y="296"/>
                  </a:cubicBezTo>
                  <a:lnTo>
                    <a:pt x="1194" y="317"/>
                  </a:lnTo>
                  <a:cubicBezTo>
                    <a:pt x="1194" y="355"/>
                    <a:pt x="1205" y="403"/>
                    <a:pt x="1205" y="441"/>
                  </a:cubicBezTo>
                  <a:lnTo>
                    <a:pt x="1205" y="489"/>
                  </a:lnTo>
                  <a:cubicBezTo>
                    <a:pt x="1205" y="710"/>
                    <a:pt x="1205" y="936"/>
                    <a:pt x="1194" y="1156"/>
                  </a:cubicBezTo>
                  <a:cubicBezTo>
                    <a:pt x="1189" y="1699"/>
                    <a:pt x="1178" y="2237"/>
                    <a:pt x="1167" y="2780"/>
                  </a:cubicBezTo>
                  <a:cubicBezTo>
                    <a:pt x="1167" y="2941"/>
                    <a:pt x="1162" y="3108"/>
                    <a:pt x="1162" y="3269"/>
                  </a:cubicBezTo>
                  <a:cubicBezTo>
                    <a:pt x="1156" y="3602"/>
                    <a:pt x="1151" y="3952"/>
                    <a:pt x="1151" y="4285"/>
                  </a:cubicBezTo>
                  <a:lnTo>
                    <a:pt x="1151" y="5419"/>
                  </a:lnTo>
                  <a:lnTo>
                    <a:pt x="1151" y="6780"/>
                  </a:lnTo>
                  <a:cubicBezTo>
                    <a:pt x="1151" y="6995"/>
                    <a:pt x="1135" y="7215"/>
                    <a:pt x="1124" y="7425"/>
                  </a:cubicBezTo>
                  <a:cubicBezTo>
                    <a:pt x="1113" y="7516"/>
                    <a:pt x="1108" y="7618"/>
                    <a:pt x="1108" y="7715"/>
                  </a:cubicBezTo>
                  <a:cubicBezTo>
                    <a:pt x="1108" y="7726"/>
                    <a:pt x="1108" y="7747"/>
                    <a:pt x="1103" y="7758"/>
                  </a:cubicBezTo>
                  <a:cubicBezTo>
                    <a:pt x="1085" y="7860"/>
                    <a:pt x="1078" y="7878"/>
                    <a:pt x="1021" y="7878"/>
                  </a:cubicBezTo>
                  <a:cubicBezTo>
                    <a:pt x="1010" y="7878"/>
                    <a:pt x="996" y="7877"/>
                    <a:pt x="979" y="7876"/>
                  </a:cubicBezTo>
                  <a:lnTo>
                    <a:pt x="963" y="7876"/>
                  </a:lnTo>
                  <a:cubicBezTo>
                    <a:pt x="925" y="7876"/>
                    <a:pt x="893" y="7876"/>
                    <a:pt x="866" y="7871"/>
                  </a:cubicBezTo>
                  <a:cubicBezTo>
                    <a:pt x="812" y="7871"/>
                    <a:pt x="753" y="7860"/>
                    <a:pt x="699" y="7860"/>
                  </a:cubicBezTo>
                  <a:cubicBezTo>
                    <a:pt x="640" y="7855"/>
                    <a:pt x="586" y="7849"/>
                    <a:pt x="538" y="7833"/>
                  </a:cubicBezTo>
                  <a:cubicBezTo>
                    <a:pt x="457" y="7806"/>
                    <a:pt x="404" y="7753"/>
                    <a:pt x="382" y="7672"/>
                  </a:cubicBezTo>
                  <a:cubicBezTo>
                    <a:pt x="361" y="7586"/>
                    <a:pt x="355" y="7489"/>
                    <a:pt x="355" y="7366"/>
                  </a:cubicBezTo>
                  <a:lnTo>
                    <a:pt x="382" y="7366"/>
                  </a:lnTo>
                  <a:cubicBezTo>
                    <a:pt x="425" y="7371"/>
                    <a:pt x="463" y="7371"/>
                    <a:pt x="506" y="7371"/>
                  </a:cubicBezTo>
                  <a:cubicBezTo>
                    <a:pt x="576" y="7371"/>
                    <a:pt x="646" y="7371"/>
                    <a:pt x="705" y="7355"/>
                  </a:cubicBezTo>
                  <a:cubicBezTo>
                    <a:pt x="775" y="7349"/>
                    <a:pt x="812" y="7323"/>
                    <a:pt x="845" y="7269"/>
                  </a:cubicBezTo>
                  <a:lnTo>
                    <a:pt x="866" y="7231"/>
                  </a:lnTo>
                  <a:lnTo>
                    <a:pt x="828" y="7215"/>
                  </a:lnTo>
                  <a:cubicBezTo>
                    <a:pt x="818" y="7215"/>
                    <a:pt x="812" y="7210"/>
                    <a:pt x="807" y="7210"/>
                  </a:cubicBezTo>
                  <a:cubicBezTo>
                    <a:pt x="791" y="7204"/>
                    <a:pt x="775" y="7204"/>
                    <a:pt x="758" y="7194"/>
                  </a:cubicBezTo>
                  <a:cubicBezTo>
                    <a:pt x="726" y="7188"/>
                    <a:pt x="683" y="7183"/>
                    <a:pt x="651" y="7183"/>
                  </a:cubicBezTo>
                  <a:cubicBezTo>
                    <a:pt x="586" y="7177"/>
                    <a:pt x="511" y="7161"/>
                    <a:pt x="441" y="7151"/>
                  </a:cubicBezTo>
                  <a:cubicBezTo>
                    <a:pt x="432" y="7147"/>
                    <a:pt x="423" y="7146"/>
                    <a:pt x="414" y="7146"/>
                  </a:cubicBezTo>
                  <a:cubicBezTo>
                    <a:pt x="393" y="7146"/>
                    <a:pt x="374" y="7154"/>
                    <a:pt x="355" y="7161"/>
                  </a:cubicBezTo>
                  <a:cubicBezTo>
                    <a:pt x="345" y="7043"/>
                    <a:pt x="350" y="6844"/>
                    <a:pt x="361" y="6747"/>
                  </a:cubicBezTo>
                  <a:cubicBezTo>
                    <a:pt x="404" y="6737"/>
                    <a:pt x="436" y="6737"/>
                    <a:pt x="484" y="6737"/>
                  </a:cubicBezTo>
                  <a:cubicBezTo>
                    <a:pt x="576" y="6737"/>
                    <a:pt x="678" y="6737"/>
                    <a:pt x="775" y="6683"/>
                  </a:cubicBezTo>
                  <a:cubicBezTo>
                    <a:pt x="785" y="6677"/>
                    <a:pt x="791" y="6667"/>
                    <a:pt x="801" y="6651"/>
                  </a:cubicBezTo>
                  <a:lnTo>
                    <a:pt x="807" y="6645"/>
                  </a:lnTo>
                  <a:lnTo>
                    <a:pt x="834" y="6613"/>
                  </a:lnTo>
                  <a:lnTo>
                    <a:pt x="801" y="6591"/>
                  </a:lnTo>
                  <a:cubicBezTo>
                    <a:pt x="705" y="6543"/>
                    <a:pt x="694" y="6543"/>
                    <a:pt x="371" y="6522"/>
                  </a:cubicBezTo>
                  <a:cubicBezTo>
                    <a:pt x="361" y="6430"/>
                    <a:pt x="361" y="6333"/>
                    <a:pt x="361" y="6242"/>
                  </a:cubicBezTo>
                  <a:lnTo>
                    <a:pt x="361" y="6113"/>
                  </a:lnTo>
                  <a:cubicBezTo>
                    <a:pt x="409" y="6108"/>
                    <a:pt x="457" y="6102"/>
                    <a:pt x="506" y="6102"/>
                  </a:cubicBezTo>
                  <a:cubicBezTo>
                    <a:pt x="619" y="6091"/>
                    <a:pt x="732" y="6081"/>
                    <a:pt x="855" y="6005"/>
                  </a:cubicBezTo>
                  <a:lnTo>
                    <a:pt x="914" y="5968"/>
                  </a:lnTo>
                  <a:lnTo>
                    <a:pt x="845" y="5946"/>
                  </a:lnTo>
                  <a:cubicBezTo>
                    <a:pt x="780" y="5925"/>
                    <a:pt x="726" y="5925"/>
                    <a:pt x="683" y="5925"/>
                  </a:cubicBezTo>
                  <a:lnTo>
                    <a:pt x="382" y="5925"/>
                  </a:lnTo>
                  <a:cubicBezTo>
                    <a:pt x="361" y="5812"/>
                    <a:pt x="355" y="5527"/>
                    <a:pt x="371" y="5392"/>
                  </a:cubicBezTo>
                  <a:lnTo>
                    <a:pt x="382" y="5392"/>
                  </a:lnTo>
                  <a:cubicBezTo>
                    <a:pt x="414" y="5392"/>
                    <a:pt x="452" y="5403"/>
                    <a:pt x="484" y="5403"/>
                  </a:cubicBezTo>
                  <a:lnTo>
                    <a:pt x="753" y="5403"/>
                  </a:lnTo>
                  <a:cubicBezTo>
                    <a:pt x="801" y="5403"/>
                    <a:pt x="866" y="5387"/>
                    <a:pt x="914" y="5323"/>
                  </a:cubicBezTo>
                  <a:lnTo>
                    <a:pt x="947" y="5280"/>
                  </a:lnTo>
                  <a:lnTo>
                    <a:pt x="893" y="5269"/>
                  </a:lnTo>
                  <a:cubicBezTo>
                    <a:pt x="694" y="5226"/>
                    <a:pt x="522" y="5199"/>
                    <a:pt x="361" y="5188"/>
                  </a:cubicBezTo>
                  <a:cubicBezTo>
                    <a:pt x="334" y="5081"/>
                    <a:pt x="323" y="4844"/>
                    <a:pt x="334" y="4710"/>
                  </a:cubicBezTo>
                  <a:lnTo>
                    <a:pt x="345" y="4710"/>
                  </a:lnTo>
                  <a:cubicBezTo>
                    <a:pt x="371" y="4710"/>
                    <a:pt x="404" y="4715"/>
                    <a:pt x="431" y="4715"/>
                  </a:cubicBezTo>
                  <a:cubicBezTo>
                    <a:pt x="477" y="4721"/>
                    <a:pt x="520" y="4724"/>
                    <a:pt x="561" y="4724"/>
                  </a:cubicBezTo>
                  <a:cubicBezTo>
                    <a:pt x="635" y="4724"/>
                    <a:pt x="700" y="4714"/>
                    <a:pt x="758" y="4694"/>
                  </a:cubicBezTo>
                  <a:cubicBezTo>
                    <a:pt x="780" y="4688"/>
                    <a:pt x="801" y="4683"/>
                    <a:pt x="818" y="4667"/>
                  </a:cubicBezTo>
                  <a:cubicBezTo>
                    <a:pt x="828" y="4661"/>
                    <a:pt x="839" y="4656"/>
                    <a:pt x="845" y="4656"/>
                  </a:cubicBezTo>
                  <a:lnTo>
                    <a:pt x="898" y="4629"/>
                  </a:lnTo>
                  <a:lnTo>
                    <a:pt x="855" y="4597"/>
                  </a:lnTo>
                  <a:cubicBezTo>
                    <a:pt x="785" y="4548"/>
                    <a:pt x="710" y="4543"/>
                    <a:pt x="651" y="4543"/>
                  </a:cubicBezTo>
                  <a:cubicBezTo>
                    <a:pt x="624" y="4543"/>
                    <a:pt x="603" y="4543"/>
                    <a:pt x="576" y="4532"/>
                  </a:cubicBezTo>
                  <a:cubicBezTo>
                    <a:pt x="517" y="4522"/>
                    <a:pt x="452" y="4522"/>
                    <a:pt x="388" y="4516"/>
                  </a:cubicBezTo>
                  <a:cubicBezTo>
                    <a:pt x="371" y="4516"/>
                    <a:pt x="345" y="4516"/>
                    <a:pt x="323" y="4505"/>
                  </a:cubicBezTo>
                  <a:cubicBezTo>
                    <a:pt x="318" y="4468"/>
                    <a:pt x="307" y="4425"/>
                    <a:pt x="307" y="4387"/>
                  </a:cubicBezTo>
                  <a:lnTo>
                    <a:pt x="307" y="4339"/>
                  </a:lnTo>
                  <a:lnTo>
                    <a:pt x="307" y="4333"/>
                  </a:lnTo>
                  <a:cubicBezTo>
                    <a:pt x="307" y="4274"/>
                    <a:pt x="301" y="4204"/>
                    <a:pt x="301" y="4145"/>
                  </a:cubicBezTo>
                  <a:lnTo>
                    <a:pt x="301" y="4075"/>
                  </a:lnTo>
                  <a:cubicBezTo>
                    <a:pt x="301" y="4038"/>
                    <a:pt x="296" y="3995"/>
                    <a:pt x="307" y="3962"/>
                  </a:cubicBezTo>
                  <a:cubicBezTo>
                    <a:pt x="355" y="3962"/>
                    <a:pt x="409" y="3968"/>
                    <a:pt x="457" y="3979"/>
                  </a:cubicBezTo>
                  <a:cubicBezTo>
                    <a:pt x="510" y="3984"/>
                    <a:pt x="562" y="3987"/>
                    <a:pt x="615" y="3987"/>
                  </a:cubicBezTo>
                  <a:cubicBezTo>
                    <a:pt x="676" y="3987"/>
                    <a:pt x="738" y="3982"/>
                    <a:pt x="801" y="3968"/>
                  </a:cubicBezTo>
                  <a:lnTo>
                    <a:pt x="818" y="3962"/>
                  </a:lnTo>
                  <a:lnTo>
                    <a:pt x="828" y="3941"/>
                  </a:lnTo>
                  <a:cubicBezTo>
                    <a:pt x="834" y="3925"/>
                    <a:pt x="828" y="3903"/>
                    <a:pt x="818" y="3887"/>
                  </a:cubicBezTo>
                  <a:cubicBezTo>
                    <a:pt x="812" y="3876"/>
                    <a:pt x="801" y="3860"/>
                    <a:pt x="775" y="3860"/>
                  </a:cubicBezTo>
                  <a:cubicBezTo>
                    <a:pt x="651" y="3833"/>
                    <a:pt x="533" y="3806"/>
                    <a:pt x="404" y="3780"/>
                  </a:cubicBezTo>
                  <a:cubicBezTo>
                    <a:pt x="377" y="3774"/>
                    <a:pt x="350" y="3769"/>
                    <a:pt x="323" y="3769"/>
                  </a:cubicBezTo>
                  <a:lnTo>
                    <a:pt x="307" y="3769"/>
                  </a:lnTo>
                  <a:cubicBezTo>
                    <a:pt x="291" y="3661"/>
                    <a:pt x="291" y="3522"/>
                    <a:pt x="301" y="3419"/>
                  </a:cubicBezTo>
                  <a:cubicBezTo>
                    <a:pt x="316" y="3418"/>
                    <a:pt x="330" y="3417"/>
                    <a:pt x="344" y="3417"/>
                  </a:cubicBezTo>
                  <a:cubicBezTo>
                    <a:pt x="378" y="3417"/>
                    <a:pt x="411" y="3421"/>
                    <a:pt x="441" y="3425"/>
                  </a:cubicBezTo>
                  <a:cubicBezTo>
                    <a:pt x="478" y="3427"/>
                    <a:pt x="515" y="3430"/>
                    <a:pt x="553" y="3430"/>
                  </a:cubicBezTo>
                  <a:cubicBezTo>
                    <a:pt x="608" y="3430"/>
                    <a:pt x="663" y="3423"/>
                    <a:pt x="721" y="3398"/>
                  </a:cubicBezTo>
                  <a:lnTo>
                    <a:pt x="764" y="3376"/>
                  </a:lnTo>
                  <a:lnTo>
                    <a:pt x="732" y="3344"/>
                  </a:lnTo>
                  <a:cubicBezTo>
                    <a:pt x="667" y="3280"/>
                    <a:pt x="656" y="3280"/>
                    <a:pt x="495" y="3253"/>
                  </a:cubicBezTo>
                  <a:cubicBezTo>
                    <a:pt x="441" y="3242"/>
                    <a:pt x="398" y="3231"/>
                    <a:pt x="345" y="3226"/>
                  </a:cubicBezTo>
                  <a:lnTo>
                    <a:pt x="301" y="3215"/>
                  </a:lnTo>
                  <a:cubicBezTo>
                    <a:pt x="280" y="3091"/>
                    <a:pt x="291" y="2936"/>
                    <a:pt x="307" y="2839"/>
                  </a:cubicBezTo>
                  <a:cubicBezTo>
                    <a:pt x="350" y="2833"/>
                    <a:pt x="382" y="2833"/>
                    <a:pt x="425" y="2833"/>
                  </a:cubicBezTo>
                  <a:cubicBezTo>
                    <a:pt x="522" y="2828"/>
                    <a:pt x="624" y="2828"/>
                    <a:pt x="726" y="2780"/>
                  </a:cubicBezTo>
                  <a:cubicBezTo>
                    <a:pt x="732" y="2774"/>
                    <a:pt x="737" y="2774"/>
                    <a:pt x="753" y="2769"/>
                  </a:cubicBezTo>
                  <a:lnTo>
                    <a:pt x="839" y="2720"/>
                  </a:lnTo>
                  <a:lnTo>
                    <a:pt x="775" y="2694"/>
                  </a:lnTo>
                  <a:cubicBezTo>
                    <a:pt x="678" y="2661"/>
                    <a:pt x="586" y="2661"/>
                    <a:pt x="495" y="2661"/>
                  </a:cubicBezTo>
                  <a:cubicBezTo>
                    <a:pt x="431" y="2661"/>
                    <a:pt x="371" y="2661"/>
                    <a:pt x="307" y="2640"/>
                  </a:cubicBezTo>
                  <a:cubicBezTo>
                    <a:pt x="291" y="2532"/>
                    <a:pt x="296" y="2323"/>
                    <a:pt x="318" y="2210"/>
                  </a:cubicBezTo>
                  <a:cubicBezTo>
                    <a:pt x="350" y="2204"/>
                    <a:pt x="388" y="2204"/>
                    <a:pt x="431" y="2204"/>
                  </a:cubicBezTo>
                  <a:cubicBezTo>
                    <a:pt x="517" y="2194"/>
                    <a:pt x="613" y="2194"/>
                    <a:pt x="694" y="2140"/>
                  </a:cubicBezTo>
                  <a:cubicBezTo>
                    <a:pt x="705" y="2129"/>
                    <a:pt x="710" y="2113"/>
                    <a:pt x="710" y="2102"/>
                  </a:cubicBezTo>
                  <a:lnTo>
                    <a:pt x="710" y="2097"/>
                  </a:lnTo>
                  <a:lnTo>
                    <a:pt x="721" y="2059"/>
                  </a:lnTo>
                  <a:lnTo>
                    <a:pt x="683" y="2054"/>
                  </a:lnTo>
                  <a:cubicBezTo>
                    <a:pt x="586" y="2022"/>
                    <a:pt x="484" y="2022"/>
                    <a:pt x="388" y="2016"/>
                  </a:cubicBezTo>
                  <a:lnTo>
                    <a:pt x="318" y="2016"/>
                  </a:lnTo>
                  <a:cubicBezTo>
                    <a:pt x="301" y="1973"/>
                    <a:pt x="301" y="1936"/>
                    <a:pt x="307" y="1887"/>
                  </a:cubicBezTo>
                  <a:cubicBezTo>
                    <a:pt x="307" y="1866"/>
                    <a:pt x="318" y="1839"/>
                    <a:pt x="318" y="1817"/>
                  </a:cubicBezTo>
                  <a:lnTo>
                    <a:pt x="318" y="1801"/>
                  </a:lnTo>
                  <a:cubicBezTo>
                    <a:pt x="318" y="1737"/>
                    <a:pt x="318" y="1683"/>
                    <a:pt x="323" y="1624"/>
                  </a:cubicBezTo>
                  <a:cubicBezTo>
                    <a:pt x="339" y="1622"/>
                    <a:pt x="354" y="1621"/>
                    <a:pt x="369" y="1621"/>
                  </a:cubicBezTo>
                  <a:cubicBezTo>
                    <a:pt x="406" y="1621"/>
                    <a:pt x="441" y="1625"/>
                    <a:pt x="479" y="1629"/>
                  </a:cubicBezTo>
                  <a:cubicBezTo>
                    <a:pt x="519" y="1634"/>
                    <a:pt x="560" y="1639"/>
                    <a:pt x="601" y="1639"/>
                  </a:cubicBezTo>
                  <a:cubicBezTo>
                    <a:pt x="646" y="1639"/>
                    <a:pt x="692" y="1633"/>
                    <a:pt x="737" y="1613"/>
                  </a:cubicBezTo>
                  <a:lnTo>
                    <a:pt x="753" y="1602"/>
                  </a:lnTo>
                  <a:lnTo>
                    <a:pt x="758" y="1586"/>
                  </a:lnTo>
                  <a:cubicBezTo>
                    <a:pt x="764" y="1565"/>
                    <a:pt x="764" y="1516"/>
                    <a:pt x="699" y="1495"/>
                  </a:cubicBezTo>
                  <a:cubicBezTo>
                    <a:pt x="613" y="1468"/>
                    <a:pt x="522" y="1452"/>
                    <a:pt x="436" y="1430"/>
                  </a:cubicBezTo>
                  <a:cubicBezTo>
                    <a:pt x="409" y="1425"/>
                    <a:pt x="377" y="1414"/>
                    <a:pt x="350" y="1409"/>
                  </a:cubicBezTo>
                  <a:lnTo>
                    <a:pt x="334" y="1409"/>
                  </a:lnTo>
                  <a:cubicBezTo>
                    <a:pt x="323" y="1301"/>
                    <a:pt x="323" y="1129"/>
                    <a:pt x="334" y="1032"/>
                  </a:cubicBezTo>
                  <a:lnTo>
                    <a:pt x="361" y="1032"/>
                  </a:lnTo>
                  <a:cubicBezTo>
                    <a:pt x="409" y="1038"/>
                    <a:pt x="457" y="1048"/>
                    <a:pt x="506" y="1048"/>
                  </a:cubicBezTo>
                  <a:cubicBezTo>
                    <a:pt x="565" y="1048"/>
                    <a:pt x="619" y="1048"/>
                    <a:pt x="672" y="1032"/>
                  </a:cubicBezTo>
                  <a:cubicBezTo>
                    <a:pt x="737" y="1022"/>
                    <a:pt x="780" y="968"/>
                    <a:pt x="764" y="898"/>
                  </a:cubicBezTo>
                  <a:lnTo>
                    <a:pt x="758" y="871"/>
                  </a:lnTo>
                  <a:lnTo>
                    <a:pt x="732" y="871"/>
                  </a:lnTo>
                  <a:cubicBezTo>
                    <a:pt x="592" y="860"/>
                    <a:pt x="457" y="839"/>
                    <a:pt x="323" y="807"/>
                  </a:cubicBezTo>
                  <a:cubicBezTo>
                    <a:pt x="307" y="731"/>
                    <a:pt x="307" y="651"/>
                    <a:pt x="318" y="548"/>
                  </a:cubicBezTo>
                  <a:cubicBezTo>
                    <a:pt x="323" y="462"/>
                    <a:pt x="345" y="366"/>
                    <a:pt x="361" y="280"/>
                  </a:cubicBezTo>
                  <a:lnTo>
                    <a:pt x="371" y="258"/>
                  </a:lnTo>
                  <a:cubicBezTo>
                    <a:pt x="382" y="177"/>
                    <a:pt x="388" y="172"/>
                    <a:pt x="468" y="172"/>
                  </a:cubicBezTo>
                  <a:cubicBezTo>
                    <a:pt x="608" y="145"/>
                    <a:pt x="785" y="140"/>
                    <a:pt x="968" y="140"/>
                  </a:cubicBezTo>
                  <a:close/>
                  <a:moveTo>
                    <a:pt x="888" y="0"/>
                  </a:moveTo>
                  <a:cubicBezTo>
                    <a:pt x="683" y="5"/>
                    <a:pt x="506" y="22"/>
                    <a:pt x="323" y="38"/>
                  </a:cubicBezTo>
                  <a:cubicBezTo>
                    <a:pt x="86" y="65"/>
                    <a:pt x="81" y="113"/>
                    <a:pt x="76" y="290"/>
                  </a:cubicBezTo>
                  <a:lnTo>
                    <a:pt x="76" y="328"/>
                  </a:lnTo>
                  <a:lnTo>
                    <a:pt x="76" y="425"/>
                  </a:lnTo>
                  <a:lnTo>
                    <a:pt x="76" y="516"/>
                  </a:lnTo>
                  <a:cubicBezTo>
                    <a:pt x="76" y="575"/>
                    <a:pt x="65" y="640"/>
                    <a:pt x="65" y="704"/>
                  </a:cubicBezTo>
                  <a:cubicBezTo>
                    <a:pt x="65" y="774"/>
                    <a:pt x="60" y="839"/>
                    <a:pt x="60" y="909"/>
                  </a:cubicBezTo>
                  <a:cubicBezTo>
                    <a:pt x="60" y="1027"/>
                    <a:pt x="54" y="1156"/>
                    <a:pt x="54" y="1274"/>
                  </a:cubicBezTo>
                  <a:cubicBezTo>
                    <a:pt x="49" y="1452"/>
                    <a:pt x="49" y="1618"/>
                    <a:pt x="43" y="1796"/>
                  </a:cubicBezTo>
                  <a:cubicBezTo>
                    <a:pt x="22" y="2403"/>
                    <a:pt x="0" y="3167"/>
                    <a:pt x="22" y="4091"/>
                  </a:cubicBezTo>
                  <a:lnTo>
                    <a:pt x="33" y="4306"/>
                  </a:lnTo>
                  <a:cubicBezTo>
                    <a:pt x="43" y="4527"/>
                    <a:pt x="49" y="4801"/>
                    <a:pt x="54" y="5086"/>
                  </a:cubicBezTo>
                  <a:cubicBezTo>
                    <a:pt x="60" y="5237"/>
                    <a:pt x="60" y="5376"/>
                    <a:pt x="70" y="5522"/>
                  </a:cubicBezTo>
                  <a:cubicBezTo>
                    <a:pt x="76" y="5806"/>
                    <a:pt x="86" y="6097"/>
                    <a:pt x="86" y="6376"/>
                  </a:cubicBezTo>
                  <a:cubicBezTo>
                    <a:pt x="92" y="6591"/>
                    <a:pt x="86" y="6812"/>
                    <a:pt x="86" y="7022"/>
                  </a:cubicBezTo>
                  <a:lnTo>
                    <a:pt x="86" y="7392"/>
                  </a:lnTo>
                  <a:cubicBezTo>
                    <a:pt x="86" y="7495"/>
                    <a:pt x="92" y="7586"/>
                    <a:pt x="103" y="7672"/>
                  </a:cubicBezTo>
                  <a:cubicBezTo>
                    <a:pt x="113" y="7833"/>
                    <a:pt x="205" y="7941"/>
                    <a:pt x="355" y="7984"/>
                  </a:cubicBezTo>
                  <a:lnTo>
                    <a:pt x="377" y="7989"/>
                  </a:lnTo>
                  <a:cubicBezTo>
                    <a:pt x="398" y="7995"/>
                    <a:pt x="414" y="8005"/>
                    <a:pt x="447" y="8005"/>
                  </a:cubicBezTo>
                  <a:lnTo>
                    <a:pt x="490" y="8005"/>
                  </a:lnTo>
                  <a:cubicBezTo>
                    <a:pt x="624" y="8011"/>
                    <a:pt x="758" y="8016"/>
                    <a:pt x="898" y="8021"/>
                  </a:cubicBezTo>
                  <a:lnTo>
                    <a:pt x="914" y="8021"/>
                  </a:lnTo>
                  <a:cubicBezTo>
                    <a:pt x="1000" y="8021"/>
                    <a:pt x="1081" y="8005"/>
                    <a:pt x="1178" y="7962"/>
                  </a:cubicBezTo>
                  <a:cubicBezTo>
                    <a:pt x="1269" y="7925"/>
                    <a:pt x="1334" y="7849"/>
                    <a:pt x="1350" y="7747"/>
                  </a:cubicBezTo>
                  <a:lnTo>
                    <a:pt x="1355" y="7726"/>
                  </a:lnTo>
                  <a:cubicBezTo>
                    <a:pt x="1366" y="7683"/>
                    <a:pt x="1377" y="7634"/>
                    <a:pt x="1377" y="7581"/>
                  </a:cubicBezTo>
                  <a:lnTo>
                    <a:pt x="1382" y="7392"/>
                  </a:lnTo>
                  <a:cubicBezTo>
                    <a:pt x="1398" y="7172"/>
                    <a:pt x="1409" y="6941"/>
                    <a:pt x="1409" y="6720"/>
                  </a:cubicBezTo>
                  <a:cubicBezTo>
                    <a:pt x="1420" y="6274"/>
                    <a:pt x="1420" y="5833"/>
                    <a:pt x="1420" y="5398"/>
                  </a:cubicBezTo>
                  <a:lnTo>
                    <a:pt x="1420" y="5188"/>
                  </a:lnTo>
                  <a:lnTo>
                    <a:pt x="1420" y="4274"/>
                  </a:lnTo>
                  <a:lnTo>
                    <a:pt x="1420" y="3231"/>
                  </a:lnTo>
                  <a:cubicBezTo>
                    <a:pt x="1420" y="2575"/>
                    <a:pt x="1425" y="2038"/>
                    <a:pt x="1431" y="1527"/>
                  </a:cubicBezTo>
                  <a:cubicBezTo>
                    <a:pt x="1431" y="1301"/>
                    <a:pt x="1436" y="1081"/>
                    <a:pt x="1447" y="860"/>
                  </a:cubicBezTo>
                  <a:cubicBezTo>
                    <a:pt x="1447" y="726"/>
                    <a:pt x="1452" y="591"/>
                    <a:pt x="1452" y="457"/>
                  </a:cubicBezTo>
                  <a:lnTo>
                    <a:pt x="1452" y="269"/>
                  </a:lnTo>
                  <a:lnTo>
                    <a:pt x="1452" y="242"/>
                  </a:lnTo>
                  <a:cubicBezTo>
                    <a:pt x="1447" y="140"/>
                    <a:pt x="1393" y="65"/>
                    <a:pt x="1285" y="32"/>
                  </a:cubicBezTo>
                  <a:cubicBezTo>
                    <a:pt x="1264" y="27"/>
                    <a:pt x="1242" y="22"/>
                    <a:pt x="1215" y="22"/>
                  </a:cubicBezTo>
                  <a:cubicBezTo>
                    <a:pt x="1189" y="22"/>
                    <a:pt x="1162" y="11"/>
                    <a:pt x="1129" y="11"/>
                  </a:cubicBezTo>
                  <a:cubicBezTo>
                    <a:pt x="1049" y="5"/>
                    <a:pt x="968" y="0"/>
                    <a:pt x="888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10"/>
            <p:cNvSpPr/>
            <p:nvPr/>
          </p:nvSpPr>
          <p:spPr>
            <a:xfrm>
              <a:off x="8548234" y="889789"/>
              <a:ext cx="175565" cy="219457"/>
            </a:xfrm>
            <a:custGeom>
              <a:avLst/>
              <a:gdLst/>
              <a:ahLst/>
              <a:cxnLst/>
              <a:rect l="l" t="t" r="r" b="b"/>
              <a:pathLst>
                <a:path w="1458" h="1802" extrusionOk="0">
                  <a:moveTo>
                    <a:pt x="1027" y="1154"/>
                  </a:moveTo>
                  <a:cubicBezTo>
                    <a:pt x="1101" y="1154"/>
                    <a:pt x="1185" y="1185"/>
                    <a:pt x="1237" y="1237"/>
                  </a:cubicBezTo>
                  <a:cubicBezTo>
                    <a:pt x="1264" y="1264"/>
                    <a:pt x="1296" y="1312"/>
                    <a:pt x="1291" y="1382"/>
                  </a:cubicBezTo>
                  <a:cubicBezTo>
                    <a:pt x="1291" y="1468"/>
                    <a:pt x="1215" y="1527"/>
                    <a:pt x="1172" y="1559"/>
                  </a:cubicBezTo>
                  <a:cubicBezTo>
                    <a:pt x="1074" y="1630"/>
                    <a:pt x="951" y="1666"/>
                    <a:pt x="820" y="1666"/>
                  </a:cubicBezTo>
                  <a:cubicBezTo>
                    <a:pt x="772" y="1666"/>
                    <a:pt x="722" y="1661"/>
                    <a:pt x="672" y="1651"/>
                  </a:cubicBezTo>
                  <a:cubicBezTo>
                    <a:pt x="597" y="1635"/>
                    <a:pt x="532" y="1608"/>
                    <a:pt x="473" y="1570"/>
                  </a:cubicBezTo>
                  <a:cubicBezTo>
                    <a:pt x="479" y="1527"/>
                    <a:pt x="516" y="1468"/>
                    <a:pt x="565" y="1425"/>
                  </a:cubicBezTo>
                  <a:cubicBezTo>
                    <a:pt x="705" y="1291"/>
                    <a:pt x="839" y="1178"/>
                    <a:pt x="995" y="1156"/>
                  </a:cubicBezTo>
                  <a:cubicBezTo>
                    <a:pt x="1005" y="1155"/>
                    <a:pt x="1016" y="1154"/>
                    <a:pt x="1027" y="1154"/>
                  </a:cubicBezTo>
                  <a:close/>
                  <a:moveTo>
                    <a:pt x="896" y="0"/>
                  </a:moveTo>
                  <a:cubicBezTo>
                    <a:pt x="454" y="0"/>
                    <a:pt x="118" y="393"/>
                    <a:pt x="49" y="780"/>
                  </a:cubicBezTo>
                  <a:cubicBezTo>
                    <a:pt x="0" y="1016"/>
                    <a:pt x="32" y="1248"/>
                    <a:pt x="140" y="1425"/>
                  </a:cubicBezTo>
                  <a:cubicBezTo>
                    <a:pt x="194" y="1511"/>
                    <a:pt x="269" y="1592"/>
                    <a:pt x="355" y="1656"/>
                  </a:cubicBezTo>
                  <a:cubicBezTo>
                    <a:pt x="355" y="1662"/>
                    <a:pt x="360" y="1662"/>
                    <a:pt x="360" y="1667"/>
                  </a:cubicBezTo>
                  <a:cubicBezTo>
                    <a:pt x="377" y="1694"/>
                    <a:pt x="403" y="1705"/>
                    <a:pt x="430" y="1705"/>
                  </a:cubicBezTo>
                  <a:cubicBezTo>
                    <a:pt x="495" y="1737"/>
                    <a:pt x="570" y="1764"/>
                    <a:pt x="645" y="1785"/>
                  </a:cubicBezTo>
                  <a:cubicBezTo>
                    <a:pt x="705" y="1796"/>
                    <a:pt x="764" y="1801"/>
                    <a:pt x="828" y="1801"/>
                  </a:cubicBezTo>
                  <a:cubicBezTo>
                    <a:pt x="979" y="1801"/>
                    <a:pt x="1135" y="1753"/>
                    <a:pt x="1258" y="1667"/>
                  </a:cubicBezTo>
                  <a:cubicBezTo>
                    <a:pt x="1339" y="1613"/>
                    <a:pt x="1430" y="1522"/>
                    <a:pt x="1446" y="1387"/>
                  </a:cubicBezTo>
                  <a:cubicBezTo>
                    <a:pt x="1457" y="1291"/>
                    <a:pt x="1425" y="1199"/>
                    <a:pt x="1344" y="1129"/>
                  </a:cubicBezTo>
                  <a:cubicBezTo>
                    <a:pt x="1262" y="1057"/>
                    <a:pt x="1137" y="1015"/>
                    <a:pt x="1022" y="1015"/>
                  </a:cubicBezTo>
                  <a:cubicBezTo>
                    <a:pt x="1009" y="1015"/>
                    <a:pt x="997" y="1015"/>
                    <a:pt x="984" y="1016"/>
                  </a:cubicBezTo>
                  <a:cubicBezTo>
                    <a:pt x="769" y="1043"/>
                    <a:pt x="597" y="1205"/>
                    <a:pt x="473" y="1318"/>
                  </a:cubicBezTo>
                  <a:cubicBezTo>
                    <a:pt x="409" y="1382"/>
                    <a:pt x="371" y="1425"/>
                    <a:pt x="350" y="1473"/>
                  </a:cubicBezTo>
                  <a:cubicBezTo>
                    <a:pt x="317" y="1441"/>
                    <a:pt x="285" y="1398"/>
                    <a:pt x="264" y="1361"/>
                  </a:cubicBezTo>
                  <a:cubicBezTo>
                    <a:pt x="172" y="1210"/>
                    <a:pt x="151" y="1016"/>
                    <a:pt x="188" y="807"/>
                  </a:cubicBezTo>
                  <a:cubicBezTo>
                    <a:pt x="247" y="481"/>
                    <a:pt x="539" y="140"/>
                    <a:pt x="900" y="140"/>
                  </a:cubicBezTo>
                  <a:cubicBezTo>
                    <a:pt x="903" y="140"/>
                    <a:pt x="906" y="140"/>
                    <a:pt x="909" y="140"/>
                  </a:cubicBezTo>
                  <a:cubicBezTo>
                    <a:pt x="941" y="140"/>
                    <a:pt x="979" y="113"/>
                    <a:pt x="979" y="76"/>
                  </a:cubicBezTo>
                  <a:cubicBezTo>
                    <a:pt x="979" y="38"/>
                    <a:pt x="952" y="0"/>
                    <a:pt x="914" y="0"/>
                  </a:cubicBezTo>
                  <a:cubicBezTo>
                    <a:pt x="908" y="0"/>
                    <a:pt x="902" y="0"/>
                    <a:pt x="896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●"/>
              <a:defRPr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○"/>
              <a:defRPr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■"/>
              <a:defRPr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●"/>
              <a:defRPr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○"/>
              <a:defRPr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■"/>
              <a:defRPr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●"/>
              <a:defRPr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○"/>
              <a:defRPr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omfortaa"/>
              <a:buChar char="■"/>
              <a:defRPr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4" r:id="rId13"/>
    <p:sldLayoutId id="2147483666" r:id="rId14"/>
    <p:sldLayoutId id="2147483668" r:id="rId15"/>
    <p:sldLayoutId id="2147483669" r:id="rId1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1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3.jpg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1AAC8DC-3140-4EDF-EEBB-A17D99F713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406029"/>
              </p:ext>
            </p:extLst>
          </p:nvPr>
        </p:nvGraphicFramePr>
        <p:xfrm>
          <a:off x="671210" y="1008953"/>
          <a:ext cx="4077390" cy="3125594"/>
        </p:xfrm>
        <a:graphic>
          <a:graphicData uri="http://schemas.openxmlformats.org/drawingml/2006/table">
            <a:tbl>
              <a:tblPr/>
              <a:tblGrid>
                <a:gridCol w="2038695">
                  <a:extLst>
                    <a:ext uri="{9D8B030D-6E8A-4147-A177-3AD203B41FA5}">
                      <a16:colId xmlns:a16="http://schemas.microsoft.com/office/drawing/2014/main" val="2322993042"/>
                    </a:ext>
                  </a:extLst>
                </a:gridCol>
                <a:gridCol w="2038695">
                  <a:extLst>
                    <a:ext uri="{9D8B030D-6E8A-4147-A177-3AD203B41FA5}">
                      <a16:colId xmlns:a16="http://schemas.microsoft.com/office/drawing/2014/main" val="3804788153"/>
                    </a:ext>
                  </a:extLst>
                </a:gridCol>
              </a:tblGrid>
              <a:tr h="729305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Nafis Ahmad Ibn Abdullah</a:t>
                      </a:r>
                      <a:r>
                        <a:rPr lang="en-US" sz="1800" b="1" i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​</a:t>
                      </a:r>
                      <a:endParaRPr lang="en-US" b="1" i="0" dirty="0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FD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2010259</a:t>
                      </a:r>
                      <a:r>
                        <a:rPr lang="en-US" sz="1800" b="1" i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​</a:t>
                      </a:r>
                      <a:endParaRPr lang="en-US" b="1" i="0" dirty="0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F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0268665"/>
                  </a:ext>
                </a:extLst>
              </a:tr>
              <a:tr h="729305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MD 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Arifinul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HoqueChowdhury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​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FD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2031015</a:t>
                      </a:r>
                      <a:r>
                        <a:rPr lang="en-US" sz="1800" b="0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​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F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178933"/>
                  </a:ext>
                </a:extLst>
              </a:tr>
              <a:tr h="416746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Samira 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Binte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Khair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​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FD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2020074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​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F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4568059"/>
                  </a:ext>
                </a:extLst>
              </a:tr>
              <a:tr h="416746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Mumtahina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Arbi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​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FD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2130152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​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F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0832499"/>
                  </a:ext>
                </a:extLst>
              </a:tr>
              <a:tr h="416746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Omer Latif</a:t>
                      </a:r>
                      <a:r>
                        <a:rPr lang="en-US" sz="1800" b="0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​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FD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2030586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​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F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6619070"/>
                  </a:ext>
                </a:extLst>
              </a:tr>
              <a:tr h="416746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Md.Basitullah Khan</a:t>
                      </a:r>
                      <a:r>
                        <a:rPr lang="en-US" sz="1800" b="0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​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FD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2231327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​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F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1977172"/>
                  </a:ext>
                </a:extLst>
              </a:tr>
            </a:tbl>
          </a:graphicData>
        </a:graphic>
      </p:graphicFrame>
      <p:sp>
        <p:nvSpPr>
          <p:cNvPr id="5" name="Rectangle 1">
            <a:extLst>
              <a:ext uri="{FF2B5EF4-FFF2-40B4-BE49-F238E27FC236}">
                <a16:creationId xmlns:a16="http://schemas.microsoft.com/office/drawing/2014/main" id="{271C6225-3689-4F8F-0617-2A6ADFDD0A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4117" y="962419"/>
            <a:ext cx="7868966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442399DC-8A25-6951-AC30-77ACB4F7B3A7}"/>
              </a:ext>
            </a:extLst>
          </p:cNvPr>
          <p:cNvSpPr>
            <a:spLocks noGrp="1"/>
          </p:cNvSpPr>
          <p:nvPr/>
        </p:nvSpPr>
        <p:spPr>
          <a:xfrm>
            <a:off x="5066610" y="2782617"/>
            <a:ext cx="4077390" cy="8507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Database Management System</a:t>
            </a:r>
          </a:p>
          <a:p>
            <a:pPr algn="ctr"/>
            <a:r>
              <a:rPr lang="en-US" sz="2000" dirty="0"/>
              <a:t>Group - 17</a:t>
            </a:r>
          </a:p>
        </p:txBody>
      </p:sp>
      <p:pic>
        <p:nvPicPr>
          <p:cNvPr id="1027" name="Picture 3">
            <a:extLst>
              <a:ext uri="{FF2B5EF4-FFF2-40B4-BE49-F238E27FC236}">
                <a16:creationId xmlns:a16="http://schemas.microsoft.com/office/drawing/2014/main" id="{7638EBD7-7E22-60D0-C43C-EF2FC0FE35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2660" y="907447"/>
            <a:ext cx="1847850" cy="156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9F1195F-48CF-2D90-2790-4547EF1030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863" y="0"/>
            <a:ext cx="503291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9707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0FB1531-253C-7604-ECE9-592FFAA0AA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6166" y="0"/>
            <a:ext cx="494370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2933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0FB1531-253C-7604-ECE9-592FFAA0AA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6166" y="0"/>
            <a:ext cx="4943707" cy="5143500"/>
          </a:xfrm>
          <a:prstGeom prst="rect">
            <a:avLst/>
          </a:prstGeom>
        </p:spPr>
      </p:pic>
      <p:pic>
        <p:nvPicPr>
          <p:cNvPr id="3" name="Picture 2" descr="A close-up of a document&#10;&#10;Description automatically generated">
            <a:extLst>
              <a:ext uri="{FF2B5EF4-FFF2-40B4-BE49-F238E27FC236}">
                <a16:creationId xmlns:a16="http://schemas.microsoft.com/office/drawing/2014/main" id="{68941875-6873-E84D-E606-6508368DD7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4738" y="0"/>
            <a:ext cx="397452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1012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0FB1531-253C-7604-ECE9-592FFAA0AA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6166" y="0"/>
            <a:ext cx="4943707" cy="5143500"/>
          </a:xfrm>
          <a:prstGeom prst="rect">
            <a:avLst/>
          </a:prstGeom>
        </p:spPr>
      </p:pic>
      <p:pic>
        <p:nvPicPr>
          <p:cNvPr id="3" name="Picture 2" descr="A close-up of a document&#10;&#10;Description automatically generated">
            <a:extLst>
              <a:ext uri="{FF2B5EF4-FFF2-40B4-BE49-F238E27FC236}">
                <a16:creationId xmlns:a16="http://schemas.microsoft.com/office/drawing/2014/main" id="{68941875-6873-E84D-E606-6508368DD7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4738" y="0"/>
            <a:ext cx="3974523" cy="5143500"/>
          </a:xfrm>
          <a:prstGeom prst="rect">
            <a:avLst/>
          </a:prstGeom>
        </p:spPr>
      </p:pic>
      <p:pic>
        <p:nvPicPr>
          <p:cNvPr id="5" name="Picture 4" descr="A close-up of a list of tasks&#10;&#10;Description automatically generated">
            <a:extLst>
              <a:ext uri="{FF2B5EF4-FFF2-40B4-BE49-F238E27FC236}">
                <a16:creationId xmlns:a16="http://schemas.microsoft.com/office/drawing/2014/main" id="{FE4CA908-3B69-8AAA-BFC0-B67DA03EA8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4738" y="0"/>
            <a:ext cx="397452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2802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0FB1531-253C-7604-ECE9-592FFAA0AA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6166" y="0"/>
            <a:ext cx="4943707" cy="5143500"/>
          </a:xfrm>
          <a:prstGeom prst="rect">
            <a:avLst/>
          </a:prstGeom>
        </p:spPr>
      </p:pic>
      <p:pic>
        <p:nvPicPr>
          <p:cNvPr id="3" name="Picture 2" descr="A close-up of a document&#10;&#10;Description automatically generated">
            <a:extLst>
              <a:ext uri="{FF2B5EF4-FFF2-40B4-BE49-F238E27FC236}">
                <a16:creationId xmlns:a16="http://schemas.microsoft.com/office/drawing/2014/main" id="{68941875-6873-E84D-E606-6508368DD7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4738" y="0"/>
            <a:ext cx="3974523" cy="5143500"/>
          </a:xfrm>
          <a:prstGeom prst="rect">
            <a:avLst/>
          </a:prstGeom>
        </p:spPr>
      </p:pic>
      <p:pic>
        <p:nvPicPr>
          <p:cNvPr id="5" name="Picture 4" descr="A close-up of a list of tasks&#10;&#10;Description automatically generated">
            <a:extLst>
              <a:ext uri="{FF2B5EF4-FFF2-40B4-BE49-F238E27FC236}">
                <a16:creationId xmlns:a16="http://schemas.microsoft.com/office/drawing/2014/main" id="{FE4CA908-3B69-8AAA-BFC0-B67DA03EA8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4738" y="0"/>
            <a:ext cx="3974523" cy="5143500"/>
          </a:xfrm>
          <a:prstGeom prst="rect">
            <a:avLst/>
          </a:prstGeom>
        </p:spPr>
      </p:pic>
      <p:pic>
        <p:nvPicPr>
          <p:cNvPr id="6" name="Picture 5" descr="A close-up of a document&#10;&#10;Description automatically generated">
            <a:extLst>
              <a:ext uri="{FF2B5EF4-FFF2-40B4-BE49-F238E27FC236}">
                <a16:creationId xmlns:a16="http://schemas.microsoft.com/office/drawing/2014/main" id="{0336D74C-10F0-6E77-0082-5E313C78B4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84738" y="0"/>
            <a:ext cx="397452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0530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0FB1531-253C-7604-ECE9-592FFAA0AA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6166" y="0"/>
            <a:ext cx="4943707" cy="5143500"/>
          </a:xfrm>
          <a:prstGeom prst="rect">
            <a:avLst/>
          </a:prstGeom>
        </p:spPr>
      </p:pic>
      <p:pic>
        <p:nvPicPr>
          <p:cNvPr id="3" name="Picture 2" descr="A close-up of a document&#10;&#10;Description automatically generated">
            <a:extLst>
              <a:ext uri="{FF2B5EF4-FFF2-40B4-BE49-F238E27FC236}">
                <a16:creationId xmlns:a16="http://schemas.microsoft.com/office/drawing/2014/main" id="{68941875-6873-E84D-E606-6508368DD7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4738" y="0"/>
            <a:ext cx="3974523" cy="5143500"/>
          </a:xfrm>
          <a:prstGeom prst="rect">
            <a:avLst/>
          </a:prstGeom>
        </p:spPr>
      </p:pic>
      <p:pic>
        <p:nvPicPr>
          <p:cNvPr id="5" name="Picture 4" descr="A close-up of a list of tasks&#10;&#10;Description automatically generated">
            <a:extLst>
              <a:ext uri="{FF2B5EF4-FFF2-40B4-BE49-F238E27FC236}">
                <a16:creationId xmlns:a16="http://schemas.microsoft.com/office/drawing/2014/main" id="{FE4CA908-3B69-8AAA-BFC0-B67DA03EA8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4738" y="0"/>
            <a:ext cx="3974523" cy="5143500"/>
          </a:xfrm>
          <a:prstGeom prst="rect">
            <a:avLst/>
          </a:prstGeom>
        </p:spPr>
      </p:pic>
      <p:pic>
        <p:nvPicPr>
          <p:cNvPr id="6" name="Picture 5" descr="A close-up of a document&#10;&#10;Description automatically generated">
            <a:extLst>
              <a:ext uri="{FF2B5EF4-FFF2-40B4-BE49-F238E27FC236}">
                <a16:creationId xmlns:a16="http://schemas.microsoft.com/office/drawing/2014/main" id="{0336D74C-10F0-6E77-0082-5E313C78B4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84738" y="0"/>
            <a:ext cx="3974523" cy="5143500"/>
          </a:xfrm>
          <a:prstGeom prst="rect">
            <a:avLst/>
          </a:prstGeom>
        </p:spPr>
      </p:pic>
      <p:pic>
        <p:nvPicPr>
          <p:cNvPr id="7" name="Picture 6" descr="A close-up of a document&#10;&#10;Description automatically generated">
            <a:extLst>
              <a:ext uri="{FF2B5EF4-FFF2-40B4-BE49-F238E27FC236}">
                <a16:creationId xmlns:a16="http://schemas.microsoft.com/office/drawing/2014/main" id="{03A2EFD6-9AF1-ABE4-87E0-C5CC0427B4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84738" y="0"/>
            <a:ext cx="397452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1108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Google Shape;1108;p29"/>
          <p:cNvSpPr txBox="1">
            <a:spLocks noGrp="1"/>
          </p:cNvSpPr>
          <p:nvPr>
            <p:ph type="title"/>
          </p:nvPr>
        </p:nvSpPr>
        <p:spPr>
          <a:xfrm>
            <a:off x="3815700" y="317873"/>
            <a:ext cx="1512600" cy="94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1109" name="Google Shape;1109;p29"/>
          <p:cNvSpPr txBox="1">
            <a:spLocks noGrp="1"/>
          </p:cNvSpPr>
          <p:nvPr>
            <p:ph type="title" idx="2"/>
          </p:nvPr>
        </p:nvSpPr>
        <p:spPr>
          <a:xfrm>
            <a:off x="1739382" y="1264373"/>
            <a:ext cx="6245100" cy="141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Implementation</a:t>
            </a:r>
            <a:endParaRPr dirty="0"/>
          </a:p>
        </p:txBody>
      </p:sp>
      <p:sp>
        <p:nvSpPr>
          <p:cNvPr id="1103" name="TextBox 1102">
            <a:extLst>
              <a:ext uri="{FF2B5EF4-FFF2-40B4-BE49-F238E27FC236}">
                <a16:creationId xmlns:a16="http://schemas.microsoft.com/office/drawing/2014/main" id="{E14EFA04-FED9-E491-7CB1-ADDD73BF39E0}"/>
              </a:ext>
            </a:extLst>
          </p:cNvPr>
          <p:cNvSpPr txBox="1"/>
          <p:nvPr/>
        </p:nvSpPr>
        <p:spPr>
          <a:xfrm>
            <a:off x="3583258" y="2152920"/>
            <a:ext cx="327102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Days One" panose="020B0604020202020204" charset="0"/>
              </a:rPr>
              <a:t>Front End: HTML, CSS and Java Script</a:t>
            </a:r>
          </a:p>
          <a:p>
            <a:r>
              <a:rPr lang="en-US" dirty="0">
                <a:latin typeface="Days One" panose="020B0604020202020204" charset="0"/>
              </a:rPr>
              <a:t>Back End: PHP and MySQL</a:t>
            </a:r>
          </a:p>
        </p:txBody>
      </p:sp>
      <p:grpSp>
        <p:nvGrpSpPr>
          <p:cNvPr id="1104" name="Google Shape;9498;p59">
            <a:extLst>
              <a:ext uri="{FF2B5EF4-FFF2-40B4-BE49-F238E27FC236}">
                <a16:creationId xmlns:a16="http://schemas.microsoft.com/office/drawing/2014/main" id="{ABF2559D-376E-34D5-ECEA-B14470D4BA8C}"/>
              </a:ext>
            </a:extLst>
          </p:cNvPr>
          <p:cNvGrpSpPr/>
          <p:nvPr/>
        </p:nvGrpSpPr>
        <p:grpSpPr>
          <a:xfrm>
            <a:off x="4212787" y="3182254"/>
            <a:ext cx="1407427" cy="1195754"/>
            <a:chOff x="1958520" y="2302574"/>
            <a:chExt cx="359213" cy="327807"/>
          </a:xfrm>
        </p:grpSpPr>
        <p:sp>
          <p:nvSpPr>
            <p:cNvPr id="1105" name="Google Shape;9499;p59">
              <a:extLst>
                <a:ext uri="{FF2B5EF4-FFF2-40B4-BE49-F238E27FC236}">
                  <a16:creationId xmlns:a16="http://schemas.microsoft.com/office/drawing/2014/main" id="{06BCB2A3-4EC7-A3EC-F623-07821EC76FF8}"/>
                </a:ext>
              </a:extLst>
            </p:cNvPr>
            <p:cNvSpPr/>
            <p:nvPr/>
          </p:nvSpPr>
          <p:spPr>
            <a:xfrm>
              <a:off x="1958520" y="2302574"/>
              <a:ext cx="359213" cy="327807"/>
            </a:xfrm>
            <a:custGeom>
              <a:avLst/>
              <a:gdLst/>
              <a:ahLst/>
              <a:cxnLst/>
              <a:rect l="l" t="t" r="r" b="b"/>
              <a:pathLst>
                <a:path w="11312" h="10323" extrusionOk="0">
                  <a:moveTo>
                    <a:pt x="7168" y="8132"/>
                  </a:moveTo>
                  <a:lnTo>
                    <a:pt x="7501" y="9204"/>
                  </a:lnTo>
                  <a:lnTo>
                    <a:pt x="3799" y="9204"/>
                  </a:lnTo>
                  <a:lnTo>
                    <a:pt x="4120" y="8132"/>
                  </a:lnTo>
                  <a:close/>
                  <a:moveTo>
                    <a:pt x="8466" y="9537"/>
                  </a:moveTo>
                  <a:cubicBezTo>
                    <a:pt x="8597" y="9537"/>
                    <a:pt x="8704" y="9656"/>
                    <a:pt x="8704" y="9775"/>
                  </a:cubicBezTo>
                  <a:cubicBezTo>
                    <a:pt x="8704" y="9906"/>
                    <a:pt x="8597" y="10013"/>
                    <a:pt x="8466" y="10013"/>
                  </a:cubicBezTo>
                  <a:lnTo>
                    <a:pt x="2810" y="10013"/>
                  </a:lnTo>
                  <a:cubicBezTo>
                    <a:pt x="2679" y="10013"/>
                    <a:pt x="2572" y="9906"/>
                    <a:pt x="2572" y="9775"/>
                  </a:cubicBezTo>
                  <a:cubicBezTo>
                    <a:pt x="2572" y="9644"/>
                    <a:pt x="2679" y="9537"/>
                    <a:pt x="2810" y="9537"/>
                  </a:cubicBezTo>
                  <a:close/>
                  <a:moveTo>
                    <a:pt x="1072" y="0"/>
                  </a:moveTo>
                  <a:cubicBezTo>
                    <a:pt x="477" y="0"/>
                    <a:pt x="0" y="476"/>
                    <a:pt x="0" y="1072"/>
                  </a:cubicBezTo>
                  <a:lnTo>
                    <a:pt x="0" y="7049"/>
                  </a:lnTo>
                  <a:cubicBezTo>
                    <a:pt x="0" y="7644"/>
                    <a:pt x="477" y="8120"/>
                    <a:pt x="1072" y="8120"/>
                  </a:cubicBezTo>
                  <a:lnTo>
                    <a:pt x="3763" y="8120"/>
                  </a:lnTo>
                  <a:lnTo>
                    <a:pt x="3441" y="9192"/>
                  </a:lnTo>
                  <a:lnTo>
                    <a:pt x="2822" y="9192"/>
                  </a:lnTo>
                  <a:cubicBezTo>
                    <a:pt x="2513" y="9192"/>
                    <a:pt x="2263" y="9442"/>
                    <a:pt x="2263" y="9751"/>
                  </a:cubicBezTo>
                  <a:cubicBezTo>
                    <a:pt x="2263" y="10073"/>
                    <a:pt x="2513" y="10323"/>
                    <a:pt x="2822" y="10323"/>
                  </a:cubicBezTo>
                  <a:lnTo>
                    <a:pt x="8478" y="10323"/>
                  </a:lnTo>
                  <a:cubicBezTo>
                    <a:pt x="8799" y="10323"/>
                    <a:pt x="9049" y="10073"/>
                    <a:pt x="9049" y="9751"/>
                  </a:cubicBezTo>
                  <a:cubicBezTo>
                    <a:pt x="9049" y="9442"/>
                    <a:pt x="8799" y="9192"/>
                    <a:pt x="8478" y="9192"/>
                  </a:cubicBezTo>
                  <a:lnTo>
                    <a:pt x="7870" y="9192"/>
                  </a:lnTo>
                  <a:lnTo>
                    <a:pt x="7549" y="8120"/>
                  </a:lnTo>
                  <a:lnTo>
                    <a:pt x="10240" y="8120"/>
                  </a:lnTo>
                  <a:cubicBezTo>
                    <a:pt x="10835" y="8120"/>
                    <a:pt x="11311" y="7644"/>
                    <a:pt x="11311" y="7049"/>
                  </a:cubicBezTo>
                  <a:lnTo>
                    <a:pt x="11311" y="1072"/>
                  </a:lnTo>
                  <a:cubicBezTo>
                    <a:pt x="11299" y="488"/>
                    <a:pt x="10823" y="0"/>
                    <a:pt x="10228" y="0"/>
                  </a:cubicBezTo>
                  <a:lnTo>
                    <a:pt x="2786" y="0"/>
                  </a:lnTo>
                  <a:cubicBezTo>
                    <a:pt x="2691" y="0"/>
                    <a:pt x="2620" y="72"/>
                    <a:pt x="2620" y="155"/>
                  </a:cubicBezTo>
                  <a:cubicBezTo>
                    <a:pt x="2620" y="250"/>
                    <a:pt x="2691" y="322"/>
                    <a:pt x="2786" y="322"/>
                  </a:cubicBezTo>
                  <a:lnTo>
                    <a:pt x="10228" y="322"/>
                  </a:lnTo>
                  <a:cubicBezTo>
                    <a:pt x="10621" y="322"/>
                    <a:pt x="10966" y="655"/>
                    <a:pt x="10966" y="1072"/>
                  </a:cubicBezTo>
                  <a:lnTo>
                    <a:pt x="10966" y="7049"/>
                  </a:lnTo>
                  <a:cubicBezTo>
                    <a:pt x="10966" y="7453"/>
                    <a:pt x="10645" y="7799"/>
                    <a:pt x="10228" y="7799"/>
                  </a:cubicBezTo>
                  <a:lnTo>
                    <a:pt x="1072" y="7799"/>
                  </a:lnTo>
                  <a:cubicBezTo>
                    <a:pt x="667" y="7799"/>
                    <a:pt x="322" y="7465"/>
                    <a:pt x="322" y="7049"/>
                  </a:cubicBezTo>
                  <a:lnTo>
                    <a:pt x="322" y="1072"/>
                  </a:lnTo>
                  <a:cubicBezTo>
                    <a:pt x="322" y="667"/>
                    <a:pt x="655" y="322"/>
                    <a:pt x="1072" y="322"/>
                  </a:cubicBezTo>
                  <a:lnTo>
                    <a:pt x="2108" y="322"/>
                  </a:lnTo>
                  <a:cubicBezTo>
                    <a:pt x="2203" y="322"/>
                    <a:pt x="2275" y="250"/>
                    <a:pt x="2275" y="155"/>
                  </a:cubicBezTo>
                  <a:cubicBezTo>
                    <a:pt x="2275" y="72"/>
                    <a:pt x="2203" y="0"/>
                    <a:pt x="210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9500;p59">
              <a:extLst>
                <a:ext uri="{FF2B5EF4-FFF2-40B4-BE49-F238E27FC236}">
                  <a16:creationId xmlns:a16="http://schemas.microsoft.com/office/drawing/2014/main" id="{58B33CD1-6A66-C7F3-198D-074C79BD017F}"/>
                </a:ext>
              </a:extLst>
            </p:cNvPr>
            <p:cNvSpPr/>
            <p:nvPr/>
          </p:nvSpPr>
          <p:spPr>
            <a:xfrm>
              <a:off x="1986877" y="2331313"/>
              <a:ext cx="302117" cy="184909"/>
            </a:xfrm>
            <a:custGeom>
              <a:avLst/>
              <a:gdLst/>
              <a:ahLst/>
              <a:cxnLst/>
              <a:rect l="l" t="t" r="r" b="b"/>
              <a:pathLst>
                <a:path w="9514" h="5823" extrusionOk="0">
                  <a:moveTo>
                    <a:pt x="179" y="0"/>
                  </a:moveTo>
                  <a:cubicBezTo>
                    <a:pt x="72" y="0"/>
                    <a:pt x="0" y="71"/>
                    <a:pt x="0" y="179"/>
                  </a:cubicBezTo>
                  <a:lnTo>
                    <a:pt x="0" y="5656"/>
                  </a:lnTo>
                  <a:cubicBezTo>
                    <a:pt x="0" y="5739"/>
                    <a:pt x="72" y="5822"/>
                    <a:pt x="167" y="5822"/>
                  </a:cubicBezTo>
                  <a:lnTo>
                    <a:pt x="9347" y="5822"/>
                  </a:lnTo>
                  <a:cubicBezTo>
                    <a:pt x="9430" y="5822"/>
                    <a:pt x="9513" y="5739"/>
                    <a:pt x="9513" y="5656"/>
                  </a:cubicBezTo>
                  <a:lnTo>
                    <a:pt x="9513" y="5072"/>
                  </a:lnTo>
                  <a:cubicBezTo>
                    <a:pt x="9513" y="4989"/>
                    <a:pt x="9430" y="4905"/>
                    <a:pt x="9347" y="4905"/>
                  </a:cubicBezTo>
                  <a:cubicBezTo>
                    <a:pt x="9252" y="4905"/>
                    <a:pt x="9180" y="4989"/>
                    <a:pt x="9180" y="5072"/>
                  </a:cubicBezTo>
                  <a:lnTo>
                    <a:pt x="9180" y="5489"/>
                  </a:lnTo>
                  <a:lnTo>
                    <a:pt x="346" y="5489"/>
                  </a:lnTo>
                  <a:lnTo>
                    <a:pt x="346" y="345"/>
                  </a:lnTo>
                  <a:lnTo>
                    <a:pt x="9180" y="345"/>
                  </a:lnTo>
                  <a:lnTo>
                    <a:pt x="9180" y="4405"/>
                  </a:lnTo>
                  <a:cubicBezTo>
                    <a:pt x="9168" y="4489"/>
                    <a:pt x="9240" y="4572"/>
                    <a:pt x="9347" y="4572"/>
                  </a:cubicBezTo>
                  <a:cubicBezTo>
                    <a:pt x="9430" y="4572"/>
                    <a:pt x="9513" y="4489"/>
                    <a:pt x="9513" y="4405"/>
                  </a:cubicBezTo>
                  <a:lnTo>
                    <a:pt x="9513" y="179"/>
                  </a:lnTo>
                  <a:cubicBezTo>
                    <a:pt x="9513" y="71"/>
                    <a:pt x="9430" y="0"/>
                    <a:pt x="933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9501;p59">
              <a:extLst>
                <a:ext uri="{FF2B5EF4-FFF2-40B4-BE49-F238E27FC236}">
                  <a16:creationId xmlns:a16="http://schemas.microsoft.com/office/drawing/2014/main" id="{387D64E8-B017-4DCD-7D5B-8330F964ECB5}"/>
                </a:ext>
              </a:extLst>
            </p:cNvPr>
            <p:cNvSpPr/>
            <p:nvPr/>
          </p:nvSpPr>
          <p:spPr>
            <a:xfrm>
              <a:off x="2131521" y="2526701"/>
              <a:ext cx="11908" cy="10638"/>
            </a:xfrm>
            <a:custGeom>
              <a:avLst/>
              <a:gdLst/>
              <a:ahLst/>
              <a:cxnLst/>
              <a:rect l="l" t="t" r="r" b="b"/>
              <a:pathLst>
                <a:path w="375" h="335" extrusionOk="0">
                  <a:moveTo>
                    <a:pt x="176" y="0"/>
                  </a:moveTo>
                  <a:cubicBezTo>
                    <a:pt x="167" y="0"/>
                    <a:pt x="158" y="1"/>
                    <a:pt x="148" y="3"/>
                  </a:cubicBezTo>
                  <a:cubicBezTo>
                    <a:pt x="77" y="26"/>
                    <a:pt x="17" y="86"/>
                    <a:pt x="17" y="157"/>
                  </a:cubicBezTo>
                  <a:cubicBezTo>
                    <a:pt x="1" y="258"/>
                    <a:pt x="95" y="334"/>
                    <a:pt x="186" y="334"/>
                  </a:cubicBezTo>
                  <a:cubicBezTo>
                    <a:pt x="225" y="334"/>
                    <a:pt x="263" y="320"/>
                    <a:pt x="291" y="288"/>
                  </a:cubicBezTo>
                  <a:cubicBezTo>
                    <a:pt x="375" y="229"/>
                    <a:pt x="375" y="145"/>
                    <a:pt x="327" y="86"/>
                  </a:cubicBezTo>
                  <a:cubicBezTo>
                    <a:pt x="296" y="34"/>
                    <a:pt x="238" y="0"/>
                    <a:pt x="17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3255829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DBB777E-5711-1064-C511-C298D634C3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74645"/>
            <a:ext cx="4363844" cy="356885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C2640BD-CFB7-ABB7-74F7-76707D740778}"/>
              </a:ext>
            </a:extLst>
          </p:cNvPr>
          <p:cNvSpPr txBox="1"/>
          <p:nvPr/>
        </p:nvSpPr>
        <p:spPr>
          <a:xfrm>
            <a:off x="4906536" y="2735766"/>
            <a:ext cx="39103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Days One" panose="020B0604020202020204" charset="0"/>
              </a:rPr>
              <a:t>Login Interface</a:t>
            </a:r>
          </a:p>
        </p:txBody>
      </p:sp>
    </p:spTree>
    <p:extLst>
      <p:ext uri="{BB962C8B-B14F-4D97-AF65-F5344CB8AC3E}">
        <p14:creationId xmlns:p14="http://schemas.microsoft.com/office/powerpoint/2010/main" val="20758635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58FDAF5-AD69-4B1F-D452-C035C51F89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0465" y="0"/>
            <a:ext cx="488307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0757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BDC2B05F-BBE0-2A6D-E8FA-D501E6582D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3984"/>
            <a:ext cx="9143999" cy="361196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B4C0A87-1D7B-EAAF-92BD-EF02AC58A227}"/>
              </a:ext>
            </a:extLst>
          </p:cNvPr>
          <p:cNvSpPr txBox="1"/>
          <p:nvPr/>
        </p:nvSpPr>
        <p:spPr>
          <a:xfrm>
            <a:off x="3152078" y="0"/>
            <a:ext cx="37542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Days One" panose="020B0604020202020204" charset="0"/>
              </a:rPr>
              <a:t>Dashboard</a:t>
            </a: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D7F8F327-17C2-6C4B-7E8D-2B1F101BDB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902927"/>
            <a:ext cx="9143999" cy="1240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6409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" name="Google Shape;1093;p28"/>
          <p:cNvSpPr txBox="1">
            <a:spLocks noGrp="1"/>
          </p:cNvSpPr>
          <p:nvPr>
            <p:ph type="title" idx="5"/>
          </p:nvPr>
        </p:nvSpPr>
        <p:spPr>
          <a:xfrm>
            <a:off x="867510" y="281562"/>
            <a:ext cx="77040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Table of contents</a:t>
            </a:r>
            <a:endParaRPr dirty="0"/>
          </a:p>
        </p:txBody>
      </p:sp>
      <p:sp>
        <p:nvSpPr>
          <p:cNvPr id="1094" name="Google Shape;1094;p28"/>
          <p:cNvSpPr txBox="1">
            <a:spLocks noGrp="1"/>
          </p:cNvSpPr>
          <p:nvPr>
            <p:ph type="title" idx="2"/>
          </p:nvPr>
        </p:nvSpPr>
        <p:spPr>
          <a:xfrm>
            <a:off x="2669011" y="2262750"/>
            <a:ext cx="1033800" cy="61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095" name="Google Shape;1095;p28"/>
          <p:cNvSpPr txBox="1">
            <a:spLocks noGrp="1"/>
          </p:cNvSpPr>
          <p:nvPr>
            <p:ph type="title"/>
          </p:nvPr>
        </p:nvSpPr>
        <p:spPr>
          <a:xfrm>
            <a:off x="1870850" y="2880750"/>
            <a:ext cx="2567400" cy="73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System Design</a:t>
            </a:r>
            <a:endParaRPr dirty="0"/>
          </a:p>
        </p:txBody>
      </p:sp>
      <p:sp>
        <p:nvSpPr>
          <p:cNvPr id="1096" name="Google Shape;1096;p28"/>
          <p:cNvSpPr txBox="1">
            <a:spLocks noGrp="1"/>
          </p:cNvSpPr>
          <p:nvPr>
            <p:ph type="title" idx="4"/>
          </p:nvPr>
        </p:nvSpPr>
        <p:spPr>
          <a:xfrm>
            <a:off x="6105875" y="2262750"/>
            <a:ext cx="1033800" cy="61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1097" name="Google Shape;1097;p28"/>
          <p:cNvSpPr txBox="1">
            <a:spLocks noGrp="1"/>
          </p:cNvSpPr>
          <p:nvPr>
            <p:ph type="title" idx="3"/>
          </p:nvPr>
        </p:nvSpPr>
        <p:spPr>
          <a:xfrm>
            <a:off x="5338025" y="2880750"/>
            <a:ext cx="2569500" cy="73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Implementation</a:t>
            </a:r>
            <a:endParaRPr dirty="0"/>
          </a:p>
        </p:txBody>
      </p:sp>
      <p:grpSp>
        <p:nvGrpSpPr>
          <p:cNvPr id="14" name="Google Shape;9109;p57">
            <a:extLst>
              <a:ext uri="{FF2B5EF4-FFF2-40B4-BE49-F238E27FC236}">
                <a16:creationId xmlns:a16="http://schemas.microsoft.com/office/drawing/2014/main" id="{348940C6-7A6D-8286-DD04-1DF28D1F1CA7}"/>
              </a:ext>
            </a:extLst>
          </p:cNvPr>
          <p:cNvGrpSpPr/>
          <p:nvPr/>
        </p:nvGrpSpPr>
        <p:grpSpPr>
          <a:xfrm>
            <a:off x="2428072" y="3718096"/>
            <a:ext cx="1452955" cy="621360"/>
            <a:chOff x="732422" y="2990152"/>
            <a:chExt cx="1337773" cy="572102"/>
          </a:xfrm>
        </p:grpSpPr>
        <p:sp>
          <p:nvSpPr>
            <p:cNvPr id="15" name="Google Shape;9110;p57">
              <a:extLst>
                <a:ext uri="{FF2B5EF4-FFF2-40B4-BE49-F238E27FC236}">
                  <a16:creationId xmlns:a16="http://schemas.microsoft.com/office/drawing/2014/main" id="{F883B2FE-A6CD-F111-9BB4-EAE9DB0BF257}"/>
                </a:ext>
              </a:extLst>
            </p:cNvPr>
            <p:cNvSpPr/>
            <p:nvPr/>
          </p:nvSpPr>
          <p:spPr>
            <a:xfrm>
              <a:off x="923705" y="3182595"/>
              <a:ext cx="380762" cy="379464"/>
            </a:xfrm>
            <a:custGeom>
              <a:avLst/>
              <a:gdLst/>
              <a:ahLst/>
              <a:cxnLst/>
              <a:rect l="l" t="t" r="r" b="b"/>
              <a:pathLst>
                <a:path w="33153" h="33040" extrusionOk="0">
                  <a:moveTo>
                    <a:pt x="16576" y="1"/>
                  </a:moveTo>
                  <a:cubicBezTo>
                    <a:pt x="16428" y="1"/>
                    <a:pt x="16280" y="57"/>
                    <a:pt x="16167" y="170"/>
                  </a:cubicBezTo>
                  <a:lnTo>
                    <a:pt x="9658" y="6680"/>
                  </a:lnTo>
                  <a:cubicBezTo>
                    <a:pt x="9434" y="6906"/>
                    <a:pt x="9434" y="7272"/>
                    <a:pt x="9658" y="7495"/>
                  </a:cubicBezTo>
                  <a:lnTo>
                    <a:pt x="9729" y="7566"/>
                  </a:lnTo>
                  <a:cubicBezTo>
                    <a:pt x="9955" y="7789"/>
                    <a:pt x="10395" y="8000"/>
                    <a:pt x="10712" y="8032"/>
                  </a:cubicBezTo>
                  <a:cubicBezTo>
                    <a:pt x="10712" y="8032"/>
                    <a:pt x="11595" y="8116"/>
                    <a:pt x="12145" y="8663"/>
                  </a:cubicBezTo>
                  <a:cubicBezTo>
                    <a:pt x="13090" y="9608"/>
                    <a:pt x="13090" y="11141"/>
                    <a:pt x="12142" y="12089"/>
                  </a:cubicBezTo>
                  <a:cubicBezTo>
                    <a:pt x="11670" y="12562"/>
                    <a:pt x="11050" y="12798"/>
                    <a:pt x="10431" y="12798"/>
                  </a:cubicBezTo>
                  <a:cubicBezTo>
                    <a:pt x="9811" y="12798"/>
                    <a:pt x="9192" y="12562"/>
                    <a:pt x="8719" y="12089"/>
                  </a:cubicBezTo>
                  <a:cubicBezTo>
                    <a:pt x="8173" y="11539"/>
                    <a:pt x="8085" y="10656"/>
                    <a:pt x="8085" y="10656"/>
                  </a:cubicBezTo>
                  <a:cubicBezTo>
                    <a:pt x="8053" y="10339"/>
                    <a:pt x="7846" y="9899"/>
                    <a:pt x="7623" y="9672"/>
                  </a:cubicBezTo>
                  <a:lnTo>
                    <a:pt x="7551" y="9604"/>
                  </a:lnTo>
                  <a:cubicBezTo>
                    <a:pt x="7438" y="9491"/>
                    <a:pt x="7290" y="9435"/>
                    <a:pt x="7143" y="9435"/>
                  </a:cubicBezTo>
                  <a:cubicBezTo>
                    <a:pt x="6995" y="9435"/>
                    <a:pt x="6848" y="9491"/>
                    <a:pt x="6736" y="9604"/>
                  </a:cubicBezTo>
                  <a:lnTo>
                    <a:pt x="223" y="16111"/>
                  </a:lnTo>
                  <a:cubicBezTo>
                    <a:pt x="0" y="16337"/>
                    <a:pt x="0" y="16703"/>
                    <a:pt x="223" y="16929"/>
                  </a:cubicBezTo>
                  <a:lnTo>
                    <a:pt x="6733" y="23439"/>
                  </a:lnTo>
                  <a:cubicBezTo>
                    <a:pt x="6846" y="23550"/>
                    <a:pt x="6994" y="23606"/>
                    <a:pt x="7142" y="23606"/>
                  </a:cubicBezTo>
                  <a:cubicBezTo>
                    <a:pt x="7290" y="23606"/>
                    <a:pt x="7438" y="23550"/>
                    <a:pt x="7551" y="23439"/>
                  </a:cubicBezTo>
                  <a:lnTo>
                    <a:pt x="7623" y="23364"/>
                  </a:lnTo>
                  <a:cubicBezTo>
                    <a:pt x="7849" y="23141"/>
                    <a:pt x="8056" y="22698"/>
                    <a:pt x="8088" y="22381"/>
                  </a:cubicBezTo>
                  <a:cubicBezTo>
                    <a:pt x="8088" y="22381"/>
                    <a:pt x="8173" y="21497"/>
                    <a:pt x="8719" y="20951"/>
                  </a:cubicBezTo>
                  <a:cubicBezTo>
                    <a:pt x="9194" y="20469"/>
                    <a:pt x="9820" y="20228"/>
                    <a:pt x="10446" y="20228"/>
                  </a:cubicBezTo>
                  <a:cubicBezTo>
                    <a:pt x="11066" y="20228"/>
                    <a:pt x="11685" y="20465"/>
                    <a:pt x="12158" y="20938"/>
                  </a:cubicBezTo>
                  <a:cubicBezTo>
                    <a:pt x="13110" y="21889"/>
                    <a:pt x="13103" y="23432"/>
                    <a:pt x="12145" y="24374"/>
                  </a:cubicBezTo>
                  <a:cubicBezTo>
                    <a:pt x="11599" y="24924"/>
                    <a:pt x="10715" y="25008"/>
                    <a:pt x="10715" y="25008"/>
                  </a:cubicBezTo>
                  <a:cubicBezTo>
                    <a:pt x="10398" y="25040"/>
                    <a:pt x="9955" y="25250"/>
                    <a:pt x="9732" y="25474"/>
                  </a:cubicBezTo>
                  <a:lnTo>
                    <a:pt x="9658" y="25545"/>
                  </a:lnTo>
                  <a:cubicBezTo>
                    <a:pt x="9434" y="25771"/>
                    <a:pt x="9434" y="26137"/>
                    <a:pt x="9658" y="26363"/>
                  </a:cubicBezTo>
                  <a:lnTo>
                    <a:pt x="16167" y="32869"/>
                  </a:lnTo>
                  <a:cubicBezTo>
                    <a:pt x="16280" y="32983"/>
                    <a:pt x="16428" y="33039"/>
                    <a:pt x="16576" y="33039"/>
                  </a:cubicBezTo>
                  <a:cubicBezTo>
                    <a:pt x="16724" y="33039"/>
                    <a:pt x="16872" y="32983"/>
                    <a:pt x="16985" y="32869"/>
                  </a:cubicBezTo>
                  <a:lnTo>
                    <a:pt x="23492" y="26363"/>
                  </a:lnTo>
                  <a:cubicBezTo>
                    <a:pt x="23605" y="26252"/>
                    <a:pt x="23753" y="26196"/>
                    <a:pt x="23901" y="26196"/>
                  </a:cubicBezTo>
                  <a:cubicBezTo>
                    <a:pt x="24049" y="26196"/>
                    <a:pt x="24197" y="26252"/>
                    <a:pt x="24310" y="26363"/>
                  </a:cubicBezTo>
                  <a:lnTo>
                    <a:pt x="24313" y="26370"/>
                  </a:lnTo>
                  <a:cubicBezTo>
                    <a:pt x="24540" y="26593"/>
                    <a:pt x="24750" y="27036"/>
                    <a:pt x="24779" y="27353"/>
                  </a:cubicBezTo>
                  <a:cubicBezTo>
                    <a:pt x="24779" y="27353"/>
                    <a:pt x="24867" y="28237"/>
                    <a:pt x="25413" y="28783"/>
                  </a:cubicBezTo>
                  <a:cubicBezTo>
                    <a:pt x="25888" y="29265"/>
                    <a:pt x="26514" y="29506"/>
                    <a:pt x="27140" y="29506"/>
                  </a:cubicBezTo>
                  <a:cubicBezTo>
                    <a:pt x="27759" y="29506"/>
                    <a:pt x="28378" y="29269"/>
                    <a:pt x="28849" y="28796"/>
                  </a:cubicBezTo>
                  <a:cubicBezTo>
                    <a:pt x="29800" y="27845"/>
                    <a:pt x="29797" y="26302"/>
                    <a:pt x="28840" y="25357"/>
                  </a:cubicBezTo>
                  <a:cubicBezTo>
                    <a:pt x="28290" y="24810"/>
                    <a:pt x="27406" y="24726"/>
                    <a:pt x="27406" y="24726"/>
                  </a:cubicBezTo>
                  <a:cubicBezTo>
                    <a:pt x="27089" y="24694"/>
                    <a:pt x="26646" y="24487"/>
                    <a:pt x="26423" y="24260"/>
                  </a:cubicBezTo>
                  <a:lnTo>
                    <a:pt x="26420" y="24257"/>
                  </a:lnTo>
                  <a:cubicBezTo>
                    <a:pt x="26193" y="24031"/>
                    <a:pt x="26193" y="23665"/>
                    <a:pt x="26420" y="23439"/>
                  </a:cubicBezTo>
                  <a:lnTo>
                    <a:pt x="32926" y="16929"/>
                  </a:lnTo>
                  <a:cubicBezTo>
                    <a:pt x="33152" y="16703"/>
                    <a:pt x="33152" y="16337"/>
                    <a:pt x="32926" y="16111"/>
                  </a:cubicBezTo>
                  <a:lnTo>
                    <a:pt x="26420" y="9604"/>
                  </a:lnTo>
                  <a:cubicBezTo>
                    <a:pt x="26193" y="9378"/>
                    <a:pt x="26193" y="9012"/>
                    <a:pt x="26420" y="8786"/>
                  </a:cubicBezTo>
                  <a:lnTo>
                    <a:pt x="26533" y="8669"/>
                  </a:lnTo>
                  <a:cubicBezTo>
                    <a:pt x="26759" y="8446"/>
                    <a:pt x="27202" y="8236"/>
                    <a:pt x="27516" y="8207"/>
                  </a:cubicBezTo>
                  <a:cubicBezTo>
                    <a:pt x="27516" y="8207"/>
                    <a:pt x="28403" y="8119"/>
                    <a:pt x="28950" y="7573"/>
                  </a:cubicBezTo>
                  <a:cubicBezTo>
                    <a:pt x="29894" y="6628"/>
                    <a:pt x="29894" y="5094"/>
                    <a:pt x="28950" y="4147"/>
                  </a:cubicBezTo>
                  <a:cubicBezTo>
                    <a:pt x="28477" y="3674"/>
                    <a:pt x="27858" y="3438"/>
                    <a:pt x="27238" y="3438"/>
                  </a:cubicBezTo>
                  <a:cubicBezTo>
                    <a:pt x="26618" y="3438"/>
                    <a:pt x="25997" y="3674"/>
                    <a:pt x="25523" y="4147"/>
                  </a:cubicBezTo>
                  <a:cubicBezTo>
                    <a:pt x="24977" y="4697"/>
                    <a:pt x="24892" y="5580"/>
                    <a:pt x="24892" y="5580"/>
                  </a:cubicBezTo>
                  <a:cubicBezTo>
                    <a:pt x="24860" y="5894"/>
                    <a:pt x="24650" y="6337"/>
                    <a:pt x="24427" y="6563"/>
                  </a:cubicBezTo>
                  <a:lnTo>
                    <a:pt x="24310" y="6680"/>
                  </a:lnTo>
                  <a:cubicBezTo>
                    <a:pt x="24197" y="6791"/>
                    <a:pt x="24049" y="6847"/>
                    <a:pt x="23901" y="6847"/>
                  </a:cubicBezTo>
                  <a:cubicBezTo>
                    <a:pt x="23753" y="6847"/>
                    <a:pt x="23605" y="6791"/>
                    <a:pt x="23492" y="6680"/>
                  </a:cubicBezTo>
                  <a:lnTo>
                    <a:pt x="16985" y="170"/>
                  </a:lnTo>
                  <a:cubicBezTo>
                    <a:pt x="16872" y="57"/>
                    <a:pt x="16724" y="1"/>
                    <a:pt x="16576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D6DB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9111;p57">
              <a:extLst>
                <a:ext uri="{FF2B5EF4-FFF2-40B4-BE49-F238E27FC236}">
                  <a16:creationId xmlns:a16="http://schemas.microsoft.com/office/drawing/2014/main" id="{A4AF51D3-6718-5F76-58BF-02998A9F5490}"/>
                </a:ext>
              </a:extLst>
            </p:cNvPr>
            <p:cNvSpPr/>
            <p:nvPr/>
          </p:nvSpPr>
          <p:spPr>
            <a:xfrm>
              <a:off x="1309210" y="3183709"/>
              <a:ext cx="378534" cy="377248"/>
            </a:xfrm>
            <a:custGeom>
              <a:avLst/>
              <a:gdLst/>
              <a:ahLst/>
              <a:cxnLst/>
              <a:rect l="l" t="t" r="r" b="b"/>
              <a:pathLst>
                <a:path w="32959" h="32847" extrusionOk="0">
                  <a:moveTo>
                    <a:pt x="16480" y="1"/>
                  </a:moveTo>
                  <a:cubicBezTo>
                    <a:pt x="16334" y="1"/>
                    <a:pt x="16186" y="57"/>
                    <a:pt x="16073" y="170"/>
                  </a:cubicBezTo>
                  <a:lnTo>
                    <a:pt x="9603" y="6641"/>
                  </a:lnTo>
                  <a:cubicBezTo>
                    <a:pt x="9491" y="6753"/>
                    <a:pt x="9345" y="6808"/>
                    <a:pt x="9198" y="6808"/>
                  </a:cubicBezTo>
                  <a:cubicBezTo>
                    <a:pt x="9051" y="6808"/>
                    <a:pt x="8904" y="6753"/>
                    <a:pt x="8791" y="6641"/>
                  </a:cubicBezTo>
                  <a:lnTo>
                    <a:pt x="8677" y="6525"/>
                  </a:lnTo>
                  <a:cubicBezTo>
                    <a:pt x="8454" y="6301"/>
                    <a:pt x="8244" y="5861"/>
                    <a:pt x="8215" y="5547"/>
                  </a:cubicBezTo>
                  <a:cubicBezTo>
                    <a:pt x="8215" y="5547"/>
                    <a:pt x="8127" y="4667"/>
                    <a:pt x="7584" y="4124"/>
                  </a:cubicBezTo>
                  <a:cubicBezTo>
                    <a:pt x="7113" y="3653"/>
                    <a:pt x="6497" y="3418"/>
                    <a:pt x="5880" y="3418"/>
                  </a:cubicBezTo>
                  <a:cubicBezTo>
                    <a:pt x="5264" y="3418"/>
                    <a:pt x="4648" y="3653"/>
                    <a:pt x="4177" y="4124"/>
                  </a:cubicBezTo>
                  <a:cubicBezTo>
                    <a:pt x="3236" y="5065"/>
                    <a:pt x="3236" y="6589"/>
                    <a:pt x="4177" y="7531"/>
                  </a:cubicBezTo>
                  <a:cubicBezTo>
                    <a:pt x="4721" y="8074"/>
                    <a:pt x="5601" y="8158"/>
                    <a:pt x="5601" y="8158"/>
                  </a:cubicBezTo>
                  <a:cubicBezTo>
                    <a:pt x="5914" y="8191"/>
                    <a:pt x="6354" y="8398"/>
                    <a:pt x="6578" y="8621"/>
                  </a:cubicBezTo>
                  <a:lnTo>
                    <a:pt x="6694" y="8737"/>
                  </a:lnTo>
                  <a:cubicBezTo>
                    <a:pt x="6917" y="8961"/>
                    <a:pt x="6917" y="9323"/>
                    <a:pt x="6694" y="9550"/>
                  </a:cubicBezTo>
                  <a:lnTo>
                    <a:pt x="223" y="16020"/>
                  </a:lnTo>
                  <a:cubicBezTo>
                    <a:pt x="0" y="16243"/>
                    <a:pt x="0" y="16606"/>
                    <a:pt x="223" y="16832"/>
                  </a:cubicBezTo>
                  <a:lnTo>
                    <a:pt x="6694" y="23300"/>
                  </a:lnTo>
                  <a:cubicBezTo>
                    <a:pt x="6807" y="23411"/>
                    <a:pt x="6954" y="23467"/>
                    <a:pt x="7102" y="23467"/>
                  </a:cubicBezTo>
                  <a:cubicBezTo>
                    <a:pt x="7249" y="23467"/>
                    <a:pt x="7396" y="23411"/>
                    <a:pt x="7509" y="23300"/>
                  </a:cubicBezTo>
                  <a:lnTo>
                    <a:pt x="7577" y="23232"/>
                  </a:lnTo>
                  <a:cubicBezTo>
                    <a:pt x="7801" y="23008"/>
                    <a:pt x="8008" y="22568"/>
                    <a:pt x="8040" y="22255"/>
                  </a:cubicBezTo>
                  <a:cubicBezTo>
                    <a:pt x="8040" y="22255"/>
                    <a:pt x="8124" y="21375"/>
                    <a:pt x="8668" y="20831"/>
                  </a:cubicBezTo>
                  <a:cubicBezTo>
                    <a:pt x="9138" y="20360"/>
                    <a:pt x="9755" y="20125"/>
                    <a:pt x="10371" y="20125"/>
                  </a:cubicBezTo>
                  <a:cubicBezTo>
                    <a:pt x="10987" y="20125"/>
                    <a:pt x="11604" y="20360"/>
                    <a:pt x="12074" y="20831"/>
                  </a:cubicBezTo>
                  <a:cubicBezTo>
                    <a:pt x="13013" y="21769"/>
                    <a:pt x="13013" y="23296"/>
                    <a:pt x="12074" y="24235"/>
                  </a:cubicBezTo>
                  <a:cubicBezTo>
                    <a:pt x="11528" y="24781"/>
                    <a:pt x="10651" y="24865"/>
                    <a:pt x="10651" y="24865"/>
                  </a:cubicBezTo>
                  <a:cubicBezTo>
                    <a:pt x="10337" y="24895"/>
                    <a:pt x="9897" y="25105"/>
                    <a:pt x="9674" y="25328"/>
                  </a:cubicBezTo>
                  <a:lnTo>
                    <a:pt x="9603" y="25396"/>
                  </a:lnTo>
                  <a:cubicBezTo>
                    <a:pt x="9379" y="25619"/>
                    <a:pt x="9379" y="25985"/>
                    <a:pt x="9603" y="26208"/>
                  </a:cubicBezTo>
                  <a:lnTo>
                    <a:pt x="16073" y="32679"/>
                  </a:lnTo>
                  <a:cubicBezTo>
                    <a:pt x="16186" y="32790"/>
                    <a:pt x="16334" y="32846"/>
                    <a:pt x="16480" y="32846"/>
                  </a:cubicBezTo>
                  <a:cubicBezTo>
                    <a:pt x="16627" y="32846"/>
                    <a:pt x="16774" y="32790"/>
                    <a:pt x="16885" y="32679"/>
                  </a:cubicBezTo>
                  <a:lnTo>
                    <a:pt x="23356" y="26208"/>
                  </a:lnTo>
                  <a:cubicBezTo>
                    <a:pt x="23582" y="25985"/>
                    <a:pt x="23582" y="25619"/>
                    <a:pt x="23356" y="25396"/>
                  </a:cubicBezTo>
                  <a:lnTo>
                    <a:pt x="23285" y="25325"/>
                  </a:lnTo>
                  <a:cubicBezTo>
                    <a:pt x="23061" y="25102"/>
                    <a:pt x="22621" y="24895"/>
                    <a:pt x="22308" y="24862"/>
                  </a:cubicBezTo>
                  <a:cubicBezTo>
                    <a:pt x="22308" y="24862"/>
                    <a:pt x="21428" y="24778"/>
                    <a:pt x="20884" y="24235"/>
                  </a:cubicBezTo>
                  <a:cubicBezTo>
                    <a:pt x="19962" y="23290"/>
                    <a:pt x="19972" y="21779"/>
                    <a:pt x="20903" y="20847"/>
                  </a:cubicBezTo>
                  <a:cubicBezTo>
                    <a:pt x="21375" y="20378"/>
                    <a:pt x="21991" y="20142"/>
                    <a:pt x="22608" y="20142"/>
                  </a:cubicBezTo>
                  <a:cubicBezTo>
                    <a:pt x="23215" y="20142"/>
                    <a:pt x="23822" y="20370"/>
                    <a:pt x="24291" y="20828"/>
                  </a:cubicBezTo>
                  <a:cubicBezTo>
                    <a:pt x="24834" y="21371"/>
                    <a:pt x="24918" y="22251"/>
                    <a:pt x="24918" y="22251"/>
                  </a:cubicBezTo>
                  <a:cubicBezTo>
                    <a:pt x="24951" y="22565"/>
                    <a:pt x="25158" y="23005"/>
                    <a:pt x="25381" y="23228"/>
                  </a:cubicBezTo>
                  <a:lnTo>
                    <a:pt x="25452" y="23300"/>
                  </a:lnTo>
                  <a:cubicBezTo>
                    <a:pt x="25565" y="23411"/>
                    <a:pt x="25713" y="23467"/>
                    <a:pt x="25859" y="23467"/>
                  </a:cubicBezTo>
                  <a:cubicBezTo>
                    <a:pt x="26006" y="23467"/>
                    <a:pt x="26153" y="23411"/>
                    <a:pt x="26264" y="23300"/>
                  </a:cubicBezTo>
                  <a:lnTo>
                    <a:pt x="32735" y="16829"/>
                  </a:lnTo>
                  <a:cubicBezTo>
                    <a:pt x="32958" y="16606"/>
                    <a:pt x="32958" y="16243"/>
                    <a:pt x="32735" y="16017"/>
                  </a:cubicBezTo>
                  <a:lnTo>
                    <a:pt x="26264" y="9546"/>
                  </a:lnTo>
                  <a:cubicBezTo>
                    <a:pt x="26041" y="9323"/>
                    <a:pt x="26041" y="8961"/>
                    <a:pt x="26264" y="8734"/>
                  </a:cubicBezTo>
                  <a:lnTo>
                    <a:pt x="26271" y="8731"/>
                  </a:lnTo>
                  <a:cubicBezTo>
                    <a:pt x="26494" y="8508"/>
                    <a:pt x="26934" y="8301"/>
                    <a:pt x="27248" y="8268"/>
                  </a:cubicBezTo>
                  <a:cubicBezTo>
                    <a:pt x="27248" y="8268"/>
                    <a:pt x="28125" y="8184"/>
                    <a:pt x="28671" y="7641"/>
                  </a:cubicBezTo>
                  <a:cubicBezTo>
                    <a:pt x="29593" y="6696"/>
                    <a:pt x="29584" y="5185"/>
                    <a:pt x="28652" y="4253"/>
                  </a:cubicBezTo>
                  <a:cubicBezTo>
                    <a:pt x="28181" y="3784"/>
                    <a:pt x="27564" y="3548"/>
                    <a:pt x="26947" y="3548"/>
                  </a:cubicBezTo>
                  <a:cubicBezTo>
                    <a:pt x="26340" y="3548"/>
                    <a:pt x="25733" y="3777"/>
                    <a:pt x="25265" y="4234"/>
                  </a:cubicBezTo>
                  <a:cubicBezTo>
                    <a:pt x="24721" y="4777"/>
                    <a:pt x="24637" y="5657"/>
                    <a:pt x="24637" y="5657"/>
                  </a:cubicBezTo>
                  <a:cubicBezTo>
                    <a:pt x="24605" y="5971"/>
                    <a:pt x="24398" y="6411"/>
                    <a:pt x="24174" y="6635"/>
                  </a:cubicBezTo>
                  <a:lnTo>
                    <a:pt x="24168" y="6641"/>
                  </a:lnTo>
                  <a:cubicBezTo>
                    <a:pt x="24056" y="6753"/>
                    <a:pt x="23910" y="6808"/>
                    <a:pt x="23763" y="6808"/>
                  </a:cubicBezTo>
                  <a:cubicBezTo>
                    <a:pt x="23616" y="6808"/>
                    <a:pt x="23469" y="6753"/>
                    <a:pt x="23356" y="6641"/>
                  </a:cubicBezTo>
                  <a:lnTo>
                    <a:pt x="16885" y="170"/>
                  </a:lnTo>
                  <a:cubicBezTo>
                    <a:pt x="16774" y="57"/>
                    <a:pt x="16627" y="1"/>
                    <a:pt x="1648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9112;p57">
              <a:extLst>
                <a:ext uri="{FF2B5EF4-FFF2-40B4-BE49-F238E27FC236}">
                  <a16:creationId xmlns:a16="http://schemas.microsoft.com/office/drawing/2014/main" id="{4133DDC4-9F06-84E2-15AB-9146DA0E4D39}"/>
                </a:ext>
              </a:extLst>
            </p:cNvPr>
            <p:cNvSpPr/>
            <p:nvPr/>
          </p:nvSpPr>
          <p:spPr>
            <a:xfrm>
              <a:off x="732422" y="2990152"/>
              <a:ext cx="380716" cy="379441"/>
            </a:xfrm>
            <a:custGeom>
              <a:avLst/>
              <a:gdLst/>
              <a:ahLst/>
              <a:cxnLst/>
              <a:rect l="l" t="t" r="r" b="b"/>
              <a:pathLst>
                <a:path w="33149" h="33038" extrusionOk="0">
                  <a:moveTo>
                    <a:pt x="16573" y="0"/>
                  </a:moveTo>
                  <a:cubicBezTo>
                    <a:pt x="16426" y="0"/>
                    <a:pt x="16278" y="56"/>
                    <a:pt x="16167" y="168"/>
                  </a:cubicBezTo>
                  <a:lnTo>
                    <a:pt x="9657" y="6677"/>
                  </a:lnTo>
                  <a:cubicBezTo>
                    <a:pt x="9431" y="6903"/>
                    <a:pt x="9431" y="7269"/>
                    <a:pt x="9657" y="7492"/>
                  </a:cubicBezTo>
                  <a:lnTo>
                    <a:pt x="9725" y="7563"/>
                  </a:lnTo>
                  <a:cubicBezTo>
                    <a:pt x="9952" y="7787"/>
                    <a:pt x="10395" y="7997"/>
                    <a:pt x="10709" y="8026"/>
                  </a:cubicBezTo>
                  <a:cubicBezTo>
                    <a:pt x="10709" y="8026"/>
                    <a:pt x="11592" y="8113"/>
                    <a:pt x="12142" y="8660"/>
                  </a:cubicBezTo>
                  <a:cubicBezTo>
                    <a:pt x="13087" y="9605"/>
                    <a:pt x="13087" y="11142"/>
                    <a:pt x="12142" y="12086"/>
                  </a:cubicBezTo>
                  <a:cubicBezTo>
                    <a:pt x="11669" y="12561"/>
                    <a:pt x="11049" y="12798"/>
                    <a:pt x="10429" y="12798"/>
                  </a:cubicBezTo>
                  <a:cubicBezTo>
                    <a:pt x="9809" y="12798"/>
                    <a:pt x="9189" y="12562"/>
                    <a:pt x="8716" y="12090"/>
                  </a:cubicBezTo>
                  <a:cubicBezTo>
                    <a:pt x="8169" y="11540"/>
                    <a:pt x="8082" y="10656"/>
                    <a:pt x="8082" y="10656"/>
                  </a:cubicBezTo>
                  <a:cubicBezTo>
                    <a:pt x="8053" y="10339"/>
                    <a:pt x="7842" y="9899"/>
                    <a:pt x="7619" y="9673"/>
                  </a:cubicBezTo>
                  <a:lnTo>
                    <a:pt x="7548" y="9605"/>
                  </a:lnTo>
                  <a:cubicBezTo>
                    <a:pt x="7435" y="9492"/>
                    <a:pt x="7287" y="9435"/>
                    <a:pt x="7140" y="9435"/>
                  </a:cubicBezTo>
                  <a:cubicBezTo>
                    <a:pt x="6993" y="9435"/>
                    <a:pt x="6846" y="9492"/>
                    <a:pt x="6733" y="9605"/>
                  </a:cubicBezTo>
                  <a:lnTo>
                    <a:pt x="223" y="16111"/>
                  </a:lnTo>
                  <a:cubicBezTo>
                    <a:pt x="0" y="16338"/>
                    <a:pt x="0" y="16700"/>
                    <a:pt x="223" y="16926"/>
                  </a:cubicBezTo>
                  <a:lnTo>
                    <a:pt x="6733" y="23436"/>
                  </a:lnTo>
                  <a:cubicBezTo>
                    <a:pt x="6956" y="23662"/>
                    <a:pt x="6956" y="24028"/>
                    <a:pt x="6733" y="24254"/>
                  </a:cubicBezTo>
                  <a:lnTo>
                    <a:pt x="6616" y="24368"/>
                  </a:lnTo>
                  <a:cubicBezTo>
                    <a:pt x="6390" y="24594"/>
                    <a:pt x="5950" y="24804"/>
                    <a:pt x="5633" y="24833"/>
                  </a:cubicBezTo>
                  <a:cubicBezTo>
                    <a:pt x="5633" y="24833"/>
                    <a:pt x="4749" y="24921"/>
                    <a:pt x="4199" y="25468"/>
                  </a:cubicBezTo>
                  <a:cubicBezTo>
                    <a:pt x="3255" y="26412"/>
                    <a:pt x="3255" y="27946"/>
                    <a:pt x="4199" y="28890"/>
                  </a:cubicBezTo>
                  <a:cubicBezTo>
                    <a:pt x="4673" y="29364"/>
                    <a:pt x="5294" y="29601"/>
                    <a:pt x="5914" y="29601"/>
                  </a:cubicBezTo>
                  <a:cubicBezTo>
                    <a:pt x="6534" y="29601"/>
                    <a:pt x="7153" y="29364"/>
                    <a:pt x="7626" y="28890"/>
                  </a:cubicBezTo>
                  <a:cubicBezTo>
                    <a:pt x="8172" y="28344"/>
                    <a:pt x="8260" y="27460"/>
                    <a:pt x="8260" y="27460"/>
                  </a:cubicBezTo>
                  <a:cubicBezTo>
                    <a:pt x="8289" y="27143"/>
                    <a:pt x="8499" y="26700"/>
                    <a:pt x="8726" y="26477"/>
                  </a:cubicBezTo>
                  <a:lnTo>
                    <a:pt x="8839" y="26360"/>
                  </a:lnTo>
                  <a:cubicBezTo>
                    <a:pt x="8952" y="26249"/>
                    <a:pt x="9100" y="26193"/>
                    <a:pt x="9248" y="26193"/>
                  </a:cubicBezTo>
                  <a:cubicBezTo>
                    <a:pt x="9396" y="26193"/>
                    <a:pt x="9544" y="26249"/>
                    <a:pt x="9657" y="26360"/>
                  </a:cubicBezTo>
                  <a:lnTo>
                    <a:pt x="16167" y="32870"/>
                  </a:lnTo>
                  <a:cubicBezTo>
                    <a:pt x="16278" y="32982"/>
                    <a:pt x="16426" y="33037"/>
                    <a:pt x="16573" y="33037"/>
                  </a:cubicBezTo>
                  <a:cubicBezTo>
                    <a:pt x="16721" y="33037"/>
                    <a:pt x="16869" y="32982"/>
                    <a:pt x="16982" y="32870"/>
                  </a:cubicBezTo>
                  <a:lnTo>
                    <a:pt x="23491" y="26360"/>
                  </a:lnTo>
                  <a:cubicBezTo>
                    <a:pt x="23605" y="26247"/>
                    <a:pt x="23752" y="26191"/>
                    <a:pt x="23899" y="26191"/>
                  </a:cubicBezTo>
                  <a:cubicBezTo>
                    <a:pt x="24046" y="26191"/>
                    <a:pt x="24193" y="26247"/>
                    <a:pt x="24307" y="26360"/>
                  </a:cubicBezTo>
                  <a:lnTo>
                    <a:pt x="24313" y="26364"/>
                  </a:lnTo>
                  <a:cubicBezTo>
                    <a:pt x="24536" y="26590"/>
                    <a:pt x="24747" y="27033"/>
                    <a:pt x="24776" y="27350"/>
                  </a:cubicBezTo>
                  <a:cubicBezTo>
                    <a:pt x="24776" y="27350"/>
                    <a:pt x="24863" y="28234"/>
                    <a:pt x="25410" y="28780"/>
                  </a:cubicBezTo>
                  <a:cubicBezTo>
                    <a:pt x="25885" y="29262"/>
                    <a:pt x="26511" y="29503"/>
                    <a:pt x="27137" y="29503"/>
                  </a:cubicBezTo>
                  <a:cubicBezTo>
                    <a:pt x="27756" y="29503"/>
                    <a:pt x="28376" y="29267"/>
                    <a:pt x="28849" y="28793"/>
                  </a:cubicBezTo>
                  <a:cubicBezTo>
                    <a:pt x="29800" y="27842"/>
                    <a:pt x="29794" y="26299"/>
                    <a:pt x="28836" y="25354"/>
                  </a:cubicBezTo>
                  <a:cubicBezTo>
                    <a:pt x="28289" y="24808"/>
                    <a:pt x="27403" y="24720"/>
                    <a:pt x="27403" y="24720"/>
                  </a:cubicBezTo>
                  <a:cubicBezTo>
                    <a:pt x="27089" y="24691"/>
                    <a:pt x="26646" y="24484"/>
                    <a:pt x="26419" y="24258"/>
                  </a:cubicBezTo>
                  <a:lnTo>
                    <a:pt x="26416" y="24254"/>
                  </a:lnTo>
                  <a:cubicBezTo>
                    <a:pt x="26190" y="24028"/>
                    <a:pt x="26190" y="23662"/>
                    <a:pt x="26416" y="23436"/>
                  </a:cubicBezTo>
                  <a:lnTo>
                    <a:pt x="32925" y="16926"/>
                  </a:lnTo>
                  <a:cubicBezTo>
                    <a:pt x="33149" y="16700"/>
                    <a:pt x="33149" y="16338"/>
                    <a:pt x="32925" y="16111"/>
                  </a:cubicBezTo>
                  <a:lnTo>
                    <a:pt x="26416" y="9602"/>
                  </a:lnTo>
                  <a:cubicBezTo>
                    <a:pt x="26303" y="9490"/>
                    <a:pt x="26155" y="9434"/>
                    <a:pt x="26007" y="9434"/>
                  </a:cubicBezTo>
                  <a:cubicBezTo>
                    <a:pt x="25859" y="9434"/>
                    <a:pt x="25711" y="9490"/>
                    <a:pt x="25598" y="9602"/>
                  </a:cubicBezTo>
                  <a:lnTo>
                    <a:pt x="25526" y="9673"/>
                  </a:lnTo>
                  <a:cubicBezTo>
                    <a:pt x="25303" y="9899"/>
                    <a:pt x="25093" y="10339"/>
                    <a:pt x="25064" y="10656"/>
                  </a:cubicBezTo>
                  <a:cubicBezTo>
                    <a:pt x="25064" y="10656"/>
                    <a:pt x="24976" y="11540"/>
                    <a:pt x="24430" y="12090"/>
                  </a:cubicBezTo>
                  <a:cubicBezTo>
                    <a:pt x="23953" y="12577"/>
                    <a:pt x="23323" y="12822"/>
                    <a:pt x="22693" y="12822"/>
                  </a:cubicBezTo>
                  <a:cubicBezTo>
                    <a:pt x="22073" y="12822"/>
                    <a:pt x="21454" y="12585"/>
                    <a:pt x="20981" y="12112"/>
                  </a:cubicBezTo>
                  <a:cubicBezTo>
                    <a:pt x="20026" y="11158"/>
                    <a:pt x="20036" y="9605"/>
                    <a:pt x="21003" y="8663"/>
                  </a:cubicBezTo>
                  <a:cubicBezTo>
                    <a:pt x="21550" y="8117"/>
                    <a:pt x="22437" y="8029"/>
                    <a:pt x="22437" y="8029"/>
                  </a:cubicBezTo>
                  <a:cubicBezTo>
                    <a:pt x="22750" y="8000"/>
                    <a:pt x="23194" y="7790"/>
                    <a:pt x="23420" y="7567"/>
                  </a:cubicBezTo>
                  <a:lnTo>
                    <a:pt x="23491" y="7492"/>
                  </a:lnTo>
                  <a:cubicBezTo>
                    <a:pt x="23715" y="7269"/>
                    <a:pt x="23715" y="6903"/>
                    <a:pt x="23491" y="6677"/>
                  </a:cubicBezTo>
                  <a:lnTo>
                    <a:pt x="16982" y="168"/>
                  </a:lnTo>
                  <a:cubicBezTo>
                    <a:pt x="16869" y="56"/>
                    <a:pt x="16721" y="0"/>
                    <a:pt x="16573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7994A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9113;p57">
              <a:extLst>
                <a:ext uri="{FF2B5EF4-FFF2-40B4-BE49-F238E27FC236}">
                  <a16:creationId xmlns:a16="http://schemas.microsoft.com/office/drawing/2014/main" id="{F5474611-7AEE-B0EE-7D41-4F6EBA8D5176}"/>
                </a:ext>
              </a:extLst>
            </p:cNvPr>
            <p:cNvSpPr/>
            <p:nvPr/>
          </p:nvSpPr>
          <p:spPr>
            <a:xfrm>
              <a:off x="1115837" y="2990152"/>
              <a:ext cx="380728" cy="379430"/>
            </a:xfrm>
            <a:custGeom>
              <a:avLst/>
              <a:gdLst/>
              <a:ahLst/>
              <a:cxnLst/>
              <a:rect l="l" t="t" r="r" b="b"/>
              <a:pathLst>
                <a:path w="33150" h="33037" extrusionOk="0">
                  <a:moveTo>
                    <a:pt x="16576" y="0"/>
                  </a:moveTo>
                  <a:cubicBezTo>
                    <a:pt x="16429" y="0"/>
                    <a:pt x="16281" y="56"/>
                    <a:pt x="16168" y="168"/>
                  </a:cubicBezTo>
                  <a:lnTo>
                    <a:pt x="9661" y="6677"/>
                  </a:lnTo>
                  <a:cubicBezTo>
                    <a:pt x="9548" y="6789"/>
                    <a:pt x="9400" y="6844"/>
                    <a:pt x="9252" y="6844"/>
                  </a:cubicBezTo>
                  <a:cubicBezTo>
                    <a:pt x="9104" y="6844"/>
                    <a:pt x="8956" y="6789"/>
                    <a:pt x="8843" y="6677"/>
                  </a:cubicBezTo>
                  <a:lnTo>
                    <a:pt x="8836" y="6670"/>
                  </a:lnTo>
                  <a:cubicBezTo>
                    <a:pt x="8613" y="6447"/>
                    <a:pt x="8403" y="6004"/>
                    <a:pt x="8374" y="5687"/>
                  </a:cubicBezTo>
                  <a:cubicBezTo>
                    <a:pt x="8374" y="5687"/>
                    <a:pt x="8286" y="4804"/>
                    <a:pt x="7740" y="4257"/>
                  </a:cubicBezTo>
                  <a:cubicBezTo>
                    <a:pt x="7263" y="3757"/>
                    <a:pt x="6626" y="3507"/>
                    <a:pt x="5987" y="3507"/>
                  </a:cubicBezTo>
                  <a:cubicBezTo>
                    <a:pt x="5368" y="3507"/>
                    <a:pt x="4749" y="3742"/>
                    <a:pt x="4275" y="4215"/>
                  </a:cubicBezTo>
                  <a:cubicBezTo>
                    <a:pt x="3314" y="5176"/>
                    <a:pt x="3330" y="6742"/>
                    <a:pt x="4313" y="7680"/>
                  </a:cubicBezTo>
                  <a:cubicBezTo>
                    <a:pt x="4860" y="8227"/>
                    <a:pt x="5747" y="8314"/>
                    <a:pt x="5747" y="8314"/>
                  </a:cubicBezTo>
                  <a:cubicBezTo>
                    <a:pt x="6061" y="8343"/>
                    <a:pt x="6504" y="8553"/>
                    <a:pt x="6730" y="8777"/>
                  </a:cubicBezTo>
                  <a:lnTo>
                    <a:pt x="6733" y="8783"/>
                  </a:lnTo>
                  <a:cubicBezTo>
                    <a:pt x="6960" y="9010"/>
                    <a:pt x="6960" y="9372"/>
                    <a:pt x="6733" y="9598"/>
                  </a:cubicBezTo>
                  <a:lnTo>
                    <a:pt x="224" y="16111"/>
                  </a:lnTo>
                  <a:cubicBezTo>
                    <a:pt x="1" y="16338"/>
                    <a:pt x="1" y="16700"/>
                    <a:pt x="224" y="16926"/>
                  </a:cubicBezTo>
                  <a:lnTo>
                    <a:pt x="6733" y="23436"/>
                  </a:lnTo>
                  <a:cubicBezTo>
                    <a:pt x="6847" y="23547"/>
                    <a:pt x="6995" y="23603"/>
                    <a:pt x="7143" y="23603"/>
                  </a:cubicBezTo>
                  <a:cubicBezTo>
                    <a:pt x="7291" y="23603"/>
                    <a:pt x="7439" y="23547"/>
                    <a:pt x="7552" y="23436"/>
                  </a:cubicBezTo>
                  <a:lnTo>
                    <a:pt x="7623" y="23365"/>
                  </a:lnTo>
                  <a:cubicBezTo>
                    <a:pt x="7846" y="23138"/>
                    <a:pt x="8057" y="22698"/>
                    <a:pt x="8086" y="22381"/>
                  </a:cubicBezTo>
                  <a:cubicBezTo>
                    <a:pt x="8086" y="22381"/>
                    <a:pt x="8173" y="21498"/>
                    <a:pt x="8720" y="20948"/>
                  </a:cubicBezTo>
                  <a:cubicBezTo>
                    <a:pt x="9195" y="20467"/>
                    <a:pt x="9821" y="20226"/>
                    <a:pt x="10447" y="20226"/>
                  </a:cubicBezTo>
                  <a:cubicBezTo>
                    <a:pt x="11066" y="20226"/>
                    <a:pt x="11686" y="20462"/>
                    <a:pt x="12159" y="20935"/>
                  </a:cubicBezTo>
                  <a:cubicBezTo>
                    <a:pt x="13110" y="21886"/>
                    <a:pt x="13104" y="23429"/>
                    <a:pt x="12146" y="24374"/>
                  </a:cubicBezTo>
                  <a:cubicBezTo>
                    <a:pt x="11599" y="24921"/>
                    <a:pt x="10716" y="25008"/>
                    <a:pt x="10716" y="25008"/>
                  </a:cubicBezTo>
                  <a:cubicBezTo>
                    <a:pt x="10399" y="25037"/>
                    <a:pt x="9956" y="25248"/>
                    <a:pt x="9733" y="25471"/>
                  </a:cubicBezTo>
                  <a:lnTo>
                    <a:pt x="9658" y="25542"/>
                  </a:lnTo>
                  <a:cubicBezTo>
                    <a:pt x="9435" y="25768"/>
                    <a:pt x="9435" y="26134"/>
                    <a:pt x="9658" y="26360"/>
                  </a:cubicBezTo>
                  <a:lnTo>
                    <a:pt x="16168" y="32867"/>
                  </a:lnTo>
                  <a:cubicBezTo>
                    <a:pt x="16281" y="32980"/>
                    <a:pt x="16429" y="33037"/>
                    <a:pt x="16577" y="33037"/>
                  </a:cubicBezTo>
                  <a:cubicBezTo>
                    <a:pt x="16725" y="33037"/>
                    <a:pt x="16873" y="32980"/>
                    <a:pt x="16986" y="32867"/>
                  </a:cubicBezTo>
                  <a:lnTo>
                    <a:pt x="23492" y="26360"/>
                  </a:lnTo>
                  <a:cubicBezTo>
                    <a:pt x="23715" y="26134"/>
                    <a:pt x="23715" y="25768"/>
                    <a:pt x="23492" y="25542"/>
                  </a:cubicBezTo>
                  <a:lnTo>
                    <a:pt x="23421" y="25474"/>
                  </a:lnTo>
                  <a:cubicBezTo>
                    <a:pt x="23198" y="25251"/>
                    <a:pt x="22755" y="25040"/>
                    <a:pt x="22438" y="25011"/>
                  </a:cubicBezTo>
                  <a:cubicBezTo>
                    <a:pt x="22438" y="25011"/>
                    <a:pt x="21554" y="24924"/>
                    <a:pt x="21004" y="24377"/>
                  </a:cubicBezTo>
                  <a:cubicBezTo>
                    <a:pt x="20073" y="23429"/>
                    <a:pt x="20076" y="21905"/>
                    <a:pt x="21017" y="20964"/>
                  </a:cubicBezTo>
                  <a:cubicBezTo>
                    <a:pt x="21490" y="20491"/>
                    <a:pt x="22111" y="20254"/>
                    <a:pt x="22731" y="20254"/>
                  </a:cubicBezTo>
                  <a:cubicBezTo>
                    <a:pt x="23345" y="20254"/>
                    <a:pt x="23959" y="20486"/>
                    <a:pt x="24430" y="20951"/>
                  </a:cubicBezTo>
                  <a:cubicBezTo>
                    <a:pt x="24977" y="21498"/>
                    <a:pt x="25065" y="22381"/>
                    <a:pt x="25065" y="22381"/>
                  </a:cubicBezTo>
                  <a:cubicBezTo>
                    <a:pt x="25097" y="22698"/>
                    <a:pt x="25304" y="23141"/>
                    <a:pt x="25530" y="23365"/>
                  </a:cubicBezTo>
                  <a:lnTo>
                    <a:pt x="25598" y="23436"/>
                  </a:lnTo>
                  <a:cubicBezTo>
                    <a:pt x="25712" y="23547"/>
                    <a:pt x="25860" y="23603"/>
                    <a:pt x="26007" y="23603"/>
                  </a:cubicBezTo>
                  <a:cubicBezTo>
                    <a:pt x="26155" y="23603"/>
                    <a:pt x="26302" y="23547"/>
                    <a:pt x="26414" y="23436"/>
                  </a:cubicBezTo>
                  <a:lnTo>
                    <a:pt x="32923" y="16926"/>
                  </a:lnTo>
                  <a:cubicBezTo>
                    <a:pt x="33150" y="16700"/>
                    <a:pt x="33150" y="16338"/>
                    <a:pt x="32923" y="16111"/>
                  </a:cubicBezTo>
                  <a:lnTo>
                    <a:pt x="26417" y="9602"/>
                  </a:lnTo>
                  <a:cubicBezTo>
                    <a:pt x="26194" y="9375"/>
                    <a:pt x="26194" y="9010"/>
                    <a:pt x="26417" y="8783"/>
                  </a:cubicBezTo>
                  <a:lnTo>
                    <a:pt x="26533" y="8670"/>
                  </a:lnTo>
                  <a:cubicBezTo>
                    <a:pt x="26760" y="8443"/>
                    <a:pt x="27203" y="8233"/>
                    <a:pt x="27517" y="8204"/>
                  </a:cubicBezTo>
                  <a:cubicBezTo>
                    <a:pt x="27517" y="8204"/>
                    <a:pt x="28400" y="8117"/>
                    <a:pt x="28950" y="7570"/>
                  </a:cubicBezTo>
                  <a:cubicBezTo>
                    <a:pt x="29918" y="6628"/>
                    <a:pt x="29927" y="5079"/>
                    <a:pt x="28973" y="4124"/>
                  </a:cubicBezTo>
                  <a:cubicBezTo>
                    <a:pt x="28500" y="3650"/>
                    <a:pt x="27879" y="3413"/>
                    <a:pt x="27259" y="3413"/>
                  </a:cubicBezTo>
                  <a:cubicBezTo>
                    <a:pt x="26629" y="3413"/>
                    <a:pt x="25999" y="3658"/>
                    <a:pt x="25524" y="4144"/>
                  </a:cubicBezTo>
                  <a:lnTo>
                    <a:pt x="25524" y="4147"/>
                  </a:lnTo>
                  <a:cubicBezTo>
                    <a:pt x="24977" y="4694"/>
                    <a:pt x="24890" y="5577"/>
                    <a:pt x="24890" y="5577"/>
                  </a:cubicBezTo>
                  <a:cubicBezTo>
                    <a:pt x="24861" y="5894"/>
                    <a:pt x="24650" y="6337"/>
                    <a:pt x="24427" y="6560"/>
                  </a:cubicBezTo>
                  <a:lnTo>
                    <a:pt x="24311" y="6677"/>
                  </a:lnTo>
                  <a:cubicBezTo>
                    <a:pt x="24198" y="6789"/>
                    <a:pt x="24050" y="6844"/>
                    <a:pt x="23901" y="6844"/>
                  </a:cubicBezTo>
                  <a:cubicBezTo>
                    <a:pt x="23753" y="6844"/>
                    <a:pt x="23605" y="6789"/>
                    <a:pt x="23492" y="6677"/>
                  </a:cubicBezTo>
                  <a:lnTo>
                    <a:pt x="16983" y="168"/>
                  </a:lnTo>
                  <a:cubicBezTo>
                    <a:pt x="16871" y="56"/>
                    <a:pt x="16724" y="0"/>
                    <a:pt x="16576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B3C3C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9114;p57">
              <a:extLst>
                <a:ext uri="{FF2B5EF4-FFF2-40B4-BE49-F238E27FC236}">
                  <a16:creationId xmlns:a16="http://schemas.microsoft.com/office/drawing/2014/main" id="{54251C69-2F09-3C5A-5E71-D4FDCB87EDD3}"/>
                </a:ext>
              </a:extLst>
            </p:cNvPr>
            <p:cNvSpPr/>
            <p:nvPr/>
          </p:nvSpPr>
          <p:spPr>
            <a:xfrm>
              <a:off x="1691707" y="3184996"/>
              <a:ext cx="378488" cy="377259"/>
            </a:xfrm>
            <a:custGeom>
              <a:avLst/>
              <a:gdLst/>
              <a:ahLst/>
              <a:cxnLst/>
              <a:rect l="l" t="t" r="r" b="b"/>
              <a:pathLst>
                <a:path w="32955" h="32848" extrusionOk="0">
                  <a:moveTo>
                    <a:pt x="16478" y="1"/>
                  </a:moveTo>
                  <a:cubicBezTo>
                    <a:pt x="16331" y="1"/>
                    <a:pt x="16185" y="57"/>
                    <a:pt x="16073" y="168"/>
                  </a:cubicBezTo>
                  <a:lnTo>
                    <a:pt x="9603" y="6639"/>
                  </a:lnTo>
                  <a:cubicBezTo>
                    <a:pt x="9489" y="6752"/>
                    <a:pt x="9342" y="6809"/>
                    <a:pt x="9195" y="6809"/>
                  </a:cubicBezTo>
                  <a:cubicBezTo>
                    <a:pt x="9048" y="6809"/>
                    <a:pt x="8900" y="6752"/>
                    <a:pt x="8787" y="6639"/>
                  </a:cubicBezTo>
                  <a:lnTo>
                    <a:pt x="8674" y="6526"/>
                  </a:lnTo>
                  <a:cubicBezTo>
                    <a:pt x="8451" y="6303"/>
                    <a:pt x="8244" y="5863"/>
                    <a:pt x="8211" y="5545"/>
                  </a:cubicBezTo>
                  <a:cubicBezTo>
                    <a:pt x="8211" y="5545"/>
                    <a:pt x="8127" y="4669"/>
                    <a:pt x="7581" y="4125"/>
                  </a:cubicBezTo>
                  <a:cubicBezTo>
                    <a:pt x="7109" y="3646"/>
                    <a:pt x="6488" y="3407"/>
                    <a:pt x="5867" y="3407"/>
                  </a:cubicBezTo>
                  <a:cubicBezTo>
                    <a:pt x="5251" y="3407"/>
                    <a:pt x="4634" y="3642"/>
                    <a:pt x="4164" y="4112"/>
                  </a:cubicBezTo>
                  <a:cubicBezTo>
                    <a:pt x="3219" y="5057"/>
                    <a:pt x="3226" y="6590"/>
                    <a:pt x="4177" y="7529"/>
                  </a:cubicBezTo>
                  <a:cubicBezTo>
                    <a:pt x="4721" y="8075"/>
                    <a:pt x="5601" y="8160"/>
                    <a:pt x="5601" y="8160"/>
                  </a:cubicBezTo>
                  <a:cubicBezTo>
                    <a:pt x="5914" y="8189"/>
                    <a:pt x="6354" y="8399"/>
                    <a:pt x="6578" y="8622"/>
                  </a:cubicBezTo>
                  <a:lnTo>
                    <a:pt x="6694" y="8735"/>
                  </a:lnTo>
                  <a:cubicBezTo>
                    <a:pt x="6914" y="8962"/>
                    <a:pt x="6914" y="9324"/>
                    <a:pt x="6694" y="9548"/>
                  </a:cubicBezTo>
                  <a:lnTo>
                    <a:pt x="223" y="16018"/>
                  </a:lnTo>
                  <a:cubicBezTo>
                    <a:pt x="0" y="16245"/>
                    <a:pt x="0" y="16607"/>
                    <a:pt x="223" y="16830"/>
                  </a:cubicBezTo>
                  <a:lnTo>
                    <a:pt x="6694" y="23301"/>
                  </a:lnTo>
                  <a:cubicBezTo>
                    <a:pt x="6917" y="23527"/>
                    <a:pt x="6917" y="23890"/>
                    <a:pt x="6694" y="24113"/>
                  </a:cubicBezTo>
                  <a:lnTo>
                    <a:pt x="6688" y="24119"/>
                  </a:lnTo>
                  <a:cubicBezTo>
                    <a:pt x="6464" y="24343"/>
                    <a:pt x="6024" y="24550"/>
                    <a:pt x="5711" y="24579"/>
                  </a:cubicBezTo>
                  <a:cubicBezTo>
                    <a:pt x="5711" y="24579"/>
                    <a:pt x="4831" y="24666"/>
                    <a:pt x="4287" y="25210"/>
                  </a:cubicBezTo>
                  <a:cubicBezTo>
                    <a:pt x="3346" y="26151"/>
                    <a:pt x="3346" y="27675"/>
                    <a:pt x="4287" y="28616"/>
                  </a:cubicBezTo>
                  <a:cubicBezTo>
                    <a:pt x="4756" y="29085"/>
                    <a:pt x="5372" y="29320"/>
                    <a:pt x="5989" y="29320"/>
                  </a:cubicBezTo>
                  <a:cubicBezTo>
                    <a:pt x="6605" y="29320"/>
                    <a:pt x="7221" y="29085"/>
                    <a:pt x="7691" y="28616"/>
                  </a:cubicBezTo>
                  <a:cubicBezTo>
                    <a:pt x="8237" y="28070"/>
                    <a:pt x="8321" y="27193"/>
                    <a:pt x="8321" y="27193"/>
                  </a:cubicBezTo>
                  <a:cubicBezTo>
                    <a:pt x="8354" y="26876"/>
                    <a:pt x="8561" y="26436"/>
                    <a:pt x="8784" y="26213"/>
                  </a:cubicBezTo>
                  <a:lnTo>
                    <a:pt x="8787" y="26209"/>
                  </a:lnTo>
                  <a:cubicBezTo>
                    <a:pt x="8900" y="26098"/>
                    <a:pt x="9048" y="26042"/>
                    <a:pt x="9195" y="26042"/>
                  </a:cubicBezTo>
                  <a:cubicBezTo>
                    <a:pt x="9341" y="26042"/>
                    <a:pt x="9488" y="26098"/>
                    <a:pt x="9599" y="26209"/>
                  </a:cubicBezTo>
                  <a:lnTo>
                    <a:pt x="16070" y="32680"/>
                  </a:lnTo>
                  <a:cubicBezTo>
                    <a:pt x="16183" y="32792"/>
                    <a:pt x="16330" y="32847"/>
                    <a:pt x="16478" y="32847"/>
                  </a:cubicBezTo>
                  <a:cubicBezTo>
                    <a:pt x="16625" y="32847"/>
                    <a:pt x="16772" y="32792"/>
                    <a:pt x="16885" y="32680"/>
                  </a:cubicBezTo>
                  <a:lnTo>
                    <a:pt x="23356" y="26209"/>
                  </a:lnTo>
                  <a:cubicBezTo>
                    <a:pt x="23579" y="25983"/>
                    <a:pt x="23579" y="25620"/>
                    <a:pt x="23356" y="25397"/>
                  </a:cubicBezTo>
                  <a:lnTo>
                    <a:pt x="23281" y="25326"/>
                  </a:lnTo>
                  <a:cubicBezTo>
                    <a:pt x="23058" y="25103"/>
                    <a:pt x="22618" y="24893"/>
                    <a:pt x="22304" y="24863"/>
                  </a:cubicBezTo>
                  <a:cubicBezTo>
                    <a:pt x="22304" y="24863"/>
                    <a:pt x="21428" y="24779"/>
                    <a:pt x="20881" y="24233"/>
                  </a:cubicBezTo>
                  <a:cubicBezTo>
                    <a:pt x="19939" y="23294"/>
                    <a:pt x="19943" y="21767"/>
                    <a:pt x="20881" y="20829"/>
                  </a:cubicBezTo>
                  <a:cubicBezTo>
                    <a:pt x="21351" y="20358"/>
                    <a:pt x="21968" y="20123"/>
                    <a:pt x="22584" y="20123"/>
                  </a:cubicBezTo>
                  <a:cubicBezTo>
                    <a:pt x="23200" y="20123"/>
                    <a:pt x="23817" y="20358"/>
                    <a:pt x="24287" y="20829"/>
                  </a:cubicBezTo>
                  <a:cubicBezTo>
                    <a:pt x="24831" y="21373"/>
                    <a:pt x="24918" y="22253"/>
                    <a:pt x="24918" y="22253"/>
                  </a:cubicBezTo>
                  <a:cubicBezTo>
                    <a:pt x="24947" y="22566"/>
                    <a:pt x="25155" y="23006"/>
                    <a:pt x="25378" y="23230"/>
                  </a:cubicBezTo>
                  <a:lnTo>
                    <a:pt x="25449" y="23301"/>
                  </a:lnTo>
                  <a:cubicBezTo>
                    <a:pt x="25562" y="23412"/>
                    <a:pt x="25709" y="23468"/>
                    <a:pt x="25856" y="23468"/>
                  </a:cubicBezTo>
                  <a:cubicBezTo>
                    <a:pt x="26003" y="23468"/>
                    <a:pt x="26149" y="23412"/>
                    <a:pt x="26261" y="23301"/>
                  </a:cubicBezTo>
                  <a:lnTo>
                    <a:pt x="32732" y="16830"/>
                  </a:lnTo>
                  <a:cubicBezTo>
                    <a:pt x="32955" y="16607"/>
                    <a:pt x="32955" y="16245"/>
                    <a:pt x="32732" y="16018"/>
                  </a:cubicBezTo>
                  <a:lnTo>
                    <a:pt x="26261" y="9548"/>
                  </a:lnTo>
                  <a:cubicBezTo>
                    <a:pt x="26149" y="9436"/>
                    <a:pt x="26003" y="9380"/>
                    <a:pt x="25856" y="9380"/>
                  </a:cubicBezTo>
                  <a:cubicBezTo>
                    <a:pt x="25709" y="9380"/>
                    <a:pt x="25562" y="9436"/>
                    <a:pt x="25449" y="9548"/>
                  </a:cubicBezTo>
                  <a:lnTo>
                    <a:pt x="25381" y="9615"/>
                  </a:lnTo>
                  <a:cubicBezTo>
                    <a:pt x="25158" y="9839"/>
                    <a:pt x="24951" y="10279"/>
                    <a:pt x="24918" y="10596"/>
                  </a:cubicBezTo>
                  <a:cubicBezTo>
                    <a:pt x="24918" y="10596"/>
                    <a:pt x="24834" y="11473"/>
                    <a:pt x="24291" y="12019"/>
                  </a:cubicBezTo>
                  <a:cubicBezTo>
                    <a:pt x="23820" y="12488"/>
                    <a:pt x="23204" y="12723"/>
                    <a:pt x="22587" y="12723"/>
                  </a:cubicBezTo>
                  <a:cubicBezTo>
                    <a:pt x="21971" y="12723"/>
                    <a:pt x="21355" y="12488"/>
                    <a:pt x="20884" y="12019"/>
                  </a:cubicBezTo>
                  <a:cubicBezTo>
                    <a:pt x="19946" y="11078"/>
                    <a:pt x="19946" y="9554"/>
                    <a:pt x="20884" y="8613"/>
                  </a:cubicBezTo>
                  <a:cubicBezTo>
                    <a:pt x="21428" y="8069"/>
                    <a:pt x="22308" y="7985"/>
                    <a:pt x="22308" y="7985"/>
                  </a:cubicBezTo>
                  <a:cubicBezTo>
                    <a:pt x="22621" y="7953"/>
                    <a:pt x="23061" y="7745"/>
                    <a:pt x="23285" y="7522"/>
                  </a:cubicBezTo>
                  <a:lnTo>
                    <a:pt x="23356" y="7454"/>
                  </a:lnTo>
                  <a:cubicBezTo>
                    <a:pt x="23579" y="7228"/>
                    <a:pt x="23579" y="6865"/>
                    <a:pt x="23356" y="6639"/>
                  </a:cubicBezTo>
                  <a:lnTo>
                    <a:pt x="16885" y="168"/>
                  </a:lnTo>
                  <a:cubicBezTo>
                    <a:pt x="16772" y="57"/>
                    <a:pt x="16625" y="1"/>
                    <a:pt x="16478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9115;p57">
              <a:extLst>
                <a:ext uri="{FF2B5EF4-FFF2-40B4-BE49-F238E27FC236}">
                  <a16:creationId xmlns:a16="http://schemas.microsoft.com/office/drawing/2014/main" id="{800543EB-9D15-9307-DBEF-45517674D7CC}"/>
                </a:ext>
              </a:extLst>
            </p:cNvPr>
            <p:cNvSpPr/>
            <p:nvPr/>
          </p:nvSpPr>
          <p:spPr>
            <a:xfrm>
              <a:off x="1499792" y="2993162"/>
              <a:ext cx="378523" cy="377213"/>
            </a:xfrm>
            <a:custGeom>
              <a:avLst/>
              <a:gdLst/>
              <a:ahLst/>
              <a:cxnLst/>
              <a:rect l="l" t="t" r="r" b="b"/>
              <a:pathLst>
                <a:path w="32958" h="32844" extrusionOk="0">
                  <a:moveTo>
                    <a:pt x="16479" y="0"/>
                  </a:moveTo>
                  <a:cubicBezTo>
                    <a:pt x="16332" y="0"/>
                    <a:pt x="16185" y="56"/>
                    <a:pt x="16073" y="168"/>
                  </a:cubicBezTo>
                  <a:lnTo>
                    <a:pt x="9602" y="6638"/>
                  </a:lnTo>
                  <a:cubicBezTo>
                    <a:pt x="9489" y="6750"/>
                    <a:pt x="9342" y="6806"/>
                    <a:pt x="9195" y="6806"/>
                  </a:cubicBezTo>
                  <a:cubicBezTo>
                    <a:pt x="9048" y="6806"/>
                    <a:pt x="8902" y="6750"/>
                    <a:pt x="8790" y="6638"/>
                  </a:cubicBezTo>
                  <a:lnTo>
                    <a:pt x="8784" y="6632"/>
                  </a:lnTo>
                  <a:cubicBezTo>
                    <a:pt x="8561" y="6408"/>
                    <a:pt x="8354" y="5968"/>
                    <a:pt x="8324" y="5655"/>
                  </a:cubicBezTo>
                  <a:cubicBezTo>
                    <a:pt x="8324" y="5655"/>
                    <a:pt x="8237" y="4775"/>
                    <a:pt x="7694" y="4231"/>
                  </a:cubicBezTo>
                  <a:cubicBezTo>
                    <a:pt x="7222" y="3753"/>
                    <a:pt x="6600" y="3514"/>
                    <a:pt x="5978" y="3514"/>
                  </a:cubicBezTo>
                  <a:cubicBezTo>
                    <a:pt x="5362" y="3514"/>
                    <a:pt x="4745" y="3748"/>
                    <a:pt x="4274" y="4218"/>
                  </a:cubicBezTo>
                  <a:cubicBezTo>
                    <a:pt x="3329" y="5163"/>
                    <a:pt x="3336" y="6696"/>
                    <a:pt x="4287" y="7635"/>
                  </a:cubicBezTo>
                  <a:cubicBezTo>
                    <a:pt x="4834" y="8181"/>
                    <a:pt x="5710" y="8269"/>
                    <a:pt x="5710" y="8269"/>
                  </a:cubicBezTo>
                  <a:cubicBezTo>
                    <a:pt x="6024" y="8298"/>
                    <a:pt x="6464" y="8505"/>
                    <a:pt x="6687" y="8728"/>
                  </a:cubicBezTo>
                  <a:lnTo>
                    <a:pt x="6694" y="8735"/>
                  </a:lnTo>
                  <a:cubicBezTo>
                    <a:pt x="6917" y="8958"/>
                    <a:pt x="6917" y="9320"/>
                    <a:pt x="6694" y="9547"/>
                  </a:cubicBezTo>
                  <a:lnTo>
                    <a:pt x="223" y="16017"/>
                  </a:lnTo>
                  <a:cubicBezTo>
                    <a:pt x="0" y="16241"/>
                    <a:pt x="0" y="16603"/>
                    <a:pt x="223" y="16829"/>
                  </a:cubicBezTo>
                  <a:lnTo>
                    <a:pt x="6694" y="23300"/>
                  </a:lnTo>
                  <a:cubicBezTo>
                    <a:pt x="6805" y="23412"/>
                    <a:pt x="6952" y="23467"/>
                    <a:pt x="7099" y="23467"/>
                  </a:cubicBezTo>
                  <a:cubicBezTo>
                    <a:pt x="7245" y="23467"/>
                    <a:pt x="7393" y="23412"/>
                    <a:pt x="7506" y="23300"/>
                  </a:cubicBezTo>
                  <a:lnTo>
                    <a:pt x="7577" y="23229"/>
                  </a:lnTo>
                  <a:cubicBezTo>
                    <a:pt x="7800" y="23006"/>
                    <a:pt x="8007" y="22566"/>
                    <a:pt x="8040" y="22248"/>
                  </a:cubicBezTo>
                  <a:cubicBezTo>
                    <a:pt x="8040" y="22248"/>
                    <a:pt x="8124" y="21372"/>
                    <a:pt x="8667" y="20825"/>
                  </a:cubicBezTo>
                  <a:cubicBezTo>
                    <a:pt x="9138" y="20347"/>
                    <a:pt x="9760" y="20108"/>
                    <a:pt x="10383" y="20108"/>
                  </a:cubicBezTo>
                  <a:cubicBezTo>
                    <a:pt x="11000" y="20108"/>
                    <a:pt x="11617" y="20343"/>
                    <a:pt x="12087" y="20815"/>
                  </a:cubicBezTo>
                  <a:cubicBezTo>
                    <a:pt x="13032" y="21760"/>
                    <a:pt x="13025" y="23293"/>
                    <a:pt x="12074" y="24232"/>
                  </a:cubicBezTo>
                  <a:cubicBezTo>
                    <a:pt x="11531" y="24775"/>
                    <a:pt x="10651" y="24863"/>
                    <a:pt x="10651" y="24863"/>
                  </a:cubicBezTo>
                  <a:cubicBezTo>
                    <a:pt x="10337" y="24892"/>
                    <a:pt x="9897" y="25099"/>
                    <a:pt x="9674" y="25322"/>
                  </a:cubicBezTo>
                  <a:lnTo>
                    <a:pt x="9602" y="25393"/>
                  </a:lnTo>
                  <a:cubicBezTo>
                    <a:pt x="9376" y="25620"/>
                    <a:pt x="9376" y="25982"/>
                    <a:pt x="9602" y="26205"/>
                  </a:cubicBezTo>
                  <a:lnTo>
                    <a:pt x="16073" y="32676"/>
                  </a:lnTo>
                  <a:cubicBezTo>
                    <a:pt x="16185" y="32787"/>
                    <a:pt x="16331" y="32843"/>
                    <a:pt x="16478" y="32843"/>
                  </a:cubicBezTo>
                  <a:cubicBezTo>
                    <a:pt x="16625" y="32843"/>
                    <a:pt x="16772" y="32787"/>
                    <a:pt x="16885" y="32676"/>
                  </a:cubicBezTo>
                  <a:lnTo>
                    <a:pt x="23356" y="26205"/>
                  </a:lnTo>
                  <a:cubicBezTo>
                    <a:pt x="23579" y="25982"/>
                    <a:pt x="23579" y="25620"/>
                    <a:pt x="23356" y="25393"/>
                  </a:cubicBezTo>
                  <a:lnTo>
                    <a:pt x="23288" y="25325"/>
                  </a:lnTo>
                  <a:cubicBezTo>
                    <a:pt x="23061" y="25102"/>
                    <a:pt x="22621" y="24895"/>
                    <a:pt x="22307" y="24866"/>
                  </a:cubicBezTo>
                  <a:cubicBezTo>
                    <a:pt x="22307" y="24866"/>
                    <a:pt x="21431" y="24778"/>
                    <a:pt x="20884" y="24235"/>
                  </a:cubicBezTo>
                  <a:cubicBezTo>
                    <a:pt x="19942" y="23293"/>
                    <a:pt x="19942" y="21770"/>
                    <a:pt x="20884" y="20828"/>
                  </a:cubicBezTo>
                  <a:cubicBezTo>
                    <a:pt x="21354" y="20359"/>
                    <a:pt x="21971" y="20125"/>
                    <a:pt x="22587" y="20125"/>
                  </a:cubicBezTo>
                  <a:cubicBezTo>
                    <a:pt x="23203" y="20125"/>
                    <a:pt x="23820" y="20359"/>
                    <a:pt x="24291" y="20828"/>
                  </a:cubicBezTo>
                  <a:cubicBezTo>
                    <a:pt x="24834" y="21372"/>
                    <a:pt x="24918" y="22252"/>
                    <a:pt x="24918" y="22252"/>
                  </a:cubicBezTo>
                  <a:cubicBezTo>
                    <a:pt x="24951" y="22566"/>
                    <a:pt x="25158" y="23006"/>
                    <a:pt x="25381" y="23229"/>
                  </a:cubicBezTo>
                  <a:lnTo>
                    <a:pt x="25452" y="23300"/>
                  </a:lnTo>
                  <a:cubicBezTo>
                    <a:pt x="25564" y="23412"/>
                    <a:pt x="25710" y="23467"/>
                    <a:pt x="25857" y="23467"/>
                  </a:cubicBezTo>
                  <a:cubicBezTo>
                    <a:pt x="26004" y="23467"/>
                    <a:pt x="26151" y="23412"/>
                    <a:pt x="26264" y="23300"/>
                  </a:cubicBezTo>
                  <a:lnTo>
                    <a:pt x="32735" y="16829"/>
                  </a:lnTo>
                  <a:cubicBezTo>
                    <a:pt x="32958" y="16603"/>
                    <a:pt x="32958" y="16241"/>
                    <a:pt x="32735" y="16017"/>
                  </a:cubicBezTo>
                  <a:lnTo>
                    <a:pt x="26264" y="9547"/>
                  </a:lnTo>
                  <a:cubicBezTo>
                    <a:pt x="26041" y="9320"/>
                    <a:pt x="26041" y="8958"/>
                    <a:pt x="26264" y="8735"/>
                  </a:cubicBezTo>
                  <a:lnTo>
                    <a:pt x="26377" y="8618"/>
                  </a:lnTo>
                  <a:cubicBezTo>
                    <a:pt x="26600" y="8395"/>
                    <a:pt x="27044" y="8188"/>
                    <a:pt x="27358" y="8156"/>
                  </a:cubicBezTo>
                  <a:cubicBezTo>
                    <a:pt x="27358" y="8156"/>
                    <a:pt x="28234" y="8071"/>
                    <a:pt x="28781" y="7528"/>
                  </a:cubicBezTo>
                  <a:cubicBezTo>
                    <a:pt x="29732" y="6590"/>
                    <a:pt x="29739" y="5056"/>
                    <a:pt x="28791" y="4108"/>
                  </a:cubicBezTo>
                  <a:cubicBezTo>
                    <a:pt x="28321" y="3638"/>
                    <a:pt x="27705" y="3404"/>
                    <a:pt x="27090" y="3404"/>
                  </a:cubicBezTo>
                  <a:cubicBezTo>
                    <a:pt x="26468" y="3404"/>
                    <a:pt x="25846" y="3643"/>
                    <a:pt x="25374" y="4121"/>
                  </a:cubicBezTo>
                  <a:cubicBezTo>
                    <a:pt x="24831" y="4665"/>
                    <a:pt x="24743" y="5545"/>
                    <a:pt x="24743" y="5545"/>
                  </a:cubicBezTo>
                  <a:cubicBezTo>
                    <a:pt x="24714" y="5858"/>
                    <a:pt x="24507" y="6298"/>
                    <a:pt x="24284" y="6522"/>
                  </a:cubicBezTo>
                  <a:lnTo>
                    <a:pt x="24168" y="6638"/>
                  </a:lnTo>
                  <a:cubicBezTo>
                    <a:pt x="24056" y="6750"/>
                    <a:pt x="23909" y="6806"/>
                    <a:pt x="23762" y="6806"/>
                  </a:cubicBezTo>
                  <a:cubicBezTo>
                    <a:pt x="23614" y="6806"/>
                    <a:pt x="23467" y="6750"/>
                    <a:pt x="23356" y="6638"/>
                  </a:cubicBezTo>
                  <a:lnTo>
                    <a:pt x="16885" y="168"/>
                  </a:lnTo>
                  <a:cubicBezTo>
                    <a:pt x="16773" y="56"/>
                    <a:pt x="16626" y="0"/>
                    <a:pt x="16479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" name="Google Shape;10041;p60">
            <a:extLst>
              <a:ext uri="{FF2B5EF4-FFF2-40B4-BE49-F238E27FC236}">
                <a16:creationId xmlns:a16="http://schemas.microsoft.com/office/drawing/2014/main" id="{CE671AE8-F3D8-9CE5-463B-4FA2BED4DC30}"/>
              </a:ext>
            </a:extLst>
          </p:cNvPr>
          <p:cNvGrpSpPr/>
          <p:nvPr/>
        </p:nvGrpSpPr>
        <p:grpSpPr>
          <a:xfrm>
            <a:off x="6302434" y="3718096"/>
            <a:ext cx="716806" cy="611272"/>
            <a:chOff x="2567841" y="1994124"/>
            <a:chExt cx="399812" cy="306477"/>
          </a:xfrm>
        </p:grpSpPr>
        <p:sp>
          <p:nvSpPr>
            <p:cNvPr id="22" name="Google Shape;10042;p60">
              <a:extLst>
                <a:ext uri="{FF2B5EF4-FFF2-40B4-BE49-F238E27FC236}">
                  <a16:creationId xmlns:a16="http://schemas.microsoft.com/office/drawing/2014/main" id="{3E11BB6E-5052-07EF-475F-4B4A3D7BD1F1}"/>
                </a:ext>
              </a:extLst>
            </p:cNvPr>
            <p:cNvSpPr/>
            <p:nvPr/>
          </p:nvSpPr>
          <p:spPr>
            <a:xfrm>
              <a:off x="2567841" y="1994124"/>
              <a:ext cx="399812" cy="306477"/>
            </a:xfrm>
            <a:custGeom>
              <a:avLst/>
              <a:gdLst/>
              <a:ahLst/>
              <a:cxnLst/>
              <a:rect l="l" t="t" r="r" b="b"/>
              <a:pathLst>
                <a:path w="12551" h="9621" extrusionOk="0">
                  <a:moveTo>
                    <a:pt x="11157" y="346"/>
                  </a:moveTo>
                  <a:lnTo>
                    <a:pt x="11157" y="6584"/>
                  </a:lnTo>
                  <a:lnTo>
                    <a:pt x="1334" y="6584"/>
                  </a:lnTo>
                  <a:lnTo>
                    <a:pt x="1334" y="346"/>
                  </a:lnTo>
                  <a:close/>
                  <a:moveTo>
                    <a:pt x="7442" y="7930"/>
                  </a:moveTo>
                  <a:lnTo>
                    <a:pt x="7621" y="8561"/>
                  </a:lnTo>
                  <a:lnTo>
                    <a:pt x="4859" y="8561"/>
                  </a:lnTo>
                  <a:lnTo>
                    <a:pt x="5037" y="7930"/>
                  </a:lnTo>
                  <a:close/>
                  <a:moveTo>
                    <a:pt x="11217" y="6954"/>
                  </a:moveTo>
                  <a:lnTo>
                    <a:pt x="12038" y="8561"/>
                  </a:lnTo>
                  <a:lnTo>
                    <a:pt x="7990" y="8561"/>
                  </a:lnTo>
                  <a:lnTo>
                    <a:pt x="7776" y="7835"/>
                  </a:lnTo>
                  <a:cubicBezTo>
                    <a:pt x="7740" y="7680"/>
                    <a:pt x="7597" y="7573"/>
                    <a:pt x="7454" y="7573"/>
                  </a:cubicBezTo>
                  <a:lnTo>
                    <a:pt x="5013" y="7573"/>
                  </a:lnTo>
                  <a:cubicBezTo>
                    <a:pt x="4859" y="7573"/>
                    <a:pt x="4716" y="7680"/>
                    <a:pt x="4680" y="7835"/>
                  </a:cubicBezTo>
                  <a:lnTo>
                    <a:pt x="4478" y="8561"/>
                  </a:lnTo>
                  <a:lnTo>
                    <a:pt x="430" y="8561"/>
                  </a:lnTo>
                  <a:lnTo>
                    <a:pt x="1263" y="6954"/>
                  </a:lnTo>
                  <a:close/>
                  <a:moveTo>
                    <a:pt x="12157" y="8930"/>
                  </a:moveTo>
                  <a:lnTo>
                    <a:pt x="12157" y="9216"/>
                  </a:lnTo>
                  <a:lnTo>
                    <a:pt x="12169" y="9216"/>
                  </a:lnTo>
                  <a:cubicBezTo>
                    <a:pt x="12169" y="9239"/>
                    <a:pt x="12145" y="9275"/>
                    <a:pt x="12110" y="9275"/>
                  </a:cubicBezTo>
                  <a:lnTo>
                    <a:pt x="382" y="9275"/>
                  </a:lnTo>
                  <a:cubicBezTo>
                    <a:pt x="346" y="9275"/>
                    <a:pt x="322" y="9239"/>
                    <a:pt x="322" y="9216"/>
                  </a:cubicBezTo>
                  <a:lnTo>
                    <a:pt x="322" y="8930"/>
                  </a:lnTo>
                  <a:close/>
                  <a:moveTo>
                    <a:pt x="1334" y="0"/>
                  </a:moveTo>
                  <a:cubicBezTo>
                    <a:pt x="1144" y="0"/>
                    <a:pt x="977" y="167"/>
                    <a:pt x="977" y="357"/>
                  </a:cubicBezTo>
                  <a:lnTo>
                    <a:pt x="977" y="6739"/>
                  </a:lnTo>
                  <a:lnTo>
                    <a:pt x="1" y="8680"/>
                  </a:lnTo>
                  <a:lnTo>
                    <a:pt x="1" y="8692"/>
                  </a:lnTo>
                  <a:lnTo>
                    <a:pt x="1" y="8704"/>
                  </a:lnTo>
                  <a:lnTo>
                    <a:pt x="1" y="8728"/>
                  </a:lnTo>
                  <a:lnTo>
                    <a:pt x="1" y="8739"/>
                  </a:lnTo>
                  <a:lnTo>
                    <a:pt x="1" y="9204"/>
                  </a:lnTo>
                  <a:cubicBezTo>
                    <a:pt x="1" y="9442"/>
                    <a:pt x="191" y="9620"/>
                    <a:pt x="406" y="9620"/>
                  </a:cubicBezTo>
                  <a:lnTo>
                    <a:pt x="12133" y="9620"/>
                  </a:lnTo>
                  <a:cubicBezTo>
                    <a:pt x="12371" y="9620"/>
                    <a:pt x="12550" y="9418"/>
                    <a:pt x="12550" y="9204"/>
                  </a:cubicBezTo>
                  <a:lnTo>
                    <a:pt x="12526" y="8739"/>
                  </a:lnTo>
                  <a:lnTo>
                    <a:pt x="12526" y="8704"/>
                  </a:lnTo>
                  <a:lnTo>
                    <a:pt x="12526" y="8692"/>
                  </a:lnTo>
                  <a:lnTo>
                    <a:pt x="12526" y="8680"/>
                  </a:lnTo>
                  <a:lnTo>
                    <a:pt x="11550" y="6739"/>
                  </a:lnTo>
                  <a:lnTo>
                    <a:pt x="11550" y="357"/>
                  </a:lnTo>
                  <a:cubicBezTo>
                    <a:pt x="11550" y="167"/>
                    <a:pt x="11383" y="0"/>
                    <a:pt x="1119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0043;p60">
              <a:extLst>
                <a:ext uri="{FF2B5EF4-FFF2-40B4-BE49-F238E27FC236}">
                  <a16:creationId xmlns:a16="http://schemas.microsoft.com/office/drawing/2014/main" id="{8CEC0245-4D06-A98A-7EFE-C2C45DDECDC8}"/>
                </a:ext>
              </a:extLst>
            </p:cNvPr>
            <p:cNvSpPr/>
            <p:nvPr/>
          </p:nvSpPr>
          <p:spPr>
            <a:xfrm>
              <a:off x="2623237" y="2113963"/>
              <a:ext cx="287523" cy="77025"/>
            </a:xfrm>
            <a:custGeom>
              <a:avLst/>
              <a:gdLst/>
              <a:ahLst/>
              <a:cxnLst/>
              <a:rect l="l" t="t" r="r" b="b"/>
              <a:pathLst>
                <a:path w="9026" h="2418" extrusionOk="0">
                  <a:moveTo>
                    <a:pt x="179" y="1"/>
                  </a:moveTo>
                  <a:cubicBezTo>
                    <a:pt x="72" y="1"/>
                    <a:pt x="0" y="96"/>
                    <a:pt x="0" y="179"/>
                  </a:cubicBezTo>
                  <a:lnTo>
                    <a:pt x="0" y="2132"/>
                  </a:lnTo>
                  <a:cubicBezTo>
                    <a:pt x="0" y="2299"/>
                    <a:pt x="131" y="2418"/>
                    <a:pt x="274" y="2418"/>
                  </a:cubicBezTo>
                  <a:lnTo>
                    <a:pt x="8727" y="2418"/>
                  </a:lnTo>
                  <a:cubicBezTo>
                    <a:pt x="8894" y="2418"/>
                    <a:pt x="9013" y="2287"/>
                    <a:pt x="9013" y="2132"/>
                  </a:cubicBezTo>
                  <a:lnTo>
                    <a:pt x="9013" y="179"/>
                  </a:lnTo>
                  <a:cubicBezTo>
                    <a:pt x="9025" y="96"/>
                    <a:pt x="8942" y="1"/>
                    <a:pt x="8835" y="1"/>
                  </a:cubicBezTo>
                  <a:cubicBezTo>
                    <a:pt x="8727" y="1"/>
                    <a:pt x="8656" y="96"/>
                    <a:pt x="8656" y="179"/>
                  </a:cubicBezTo>
                  <a:lnTo>
                    <a:pt x="8656" y="2049"/>
                  </a:lnTo>
                  <a:lnTo>
                    <a:pt x="357" y="2049"/>
                  </a:lnTo>
                  <a:lnTo>
                    <a:pt x="357" y="179"/>
                  </a:lnTo>
                  <a:cubicBezTo>
                    <a:pt x="357" y="84"/>
                    <a:pt x="262" y="1"/>
                    <a:pt x="17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0044;p60">
              <a:extLst>
                <a:ext uri="{FF2B5EF4-FFF2-40B4-BE49-F238E27FC236}">
                  <a16:creationId xmlns:a16="http://schemas.microsoft.com/office/drawing/2014/main" id="{FF8C75F2-FDD3-F63F-8A9E-9B250B374F2F}"/>
                </a:ext>
              </a:extLst>
            </p:cNvPr>
            <p:cNvSpPr/>
            <p:nvPr/>
          </p:nvSpPr>
          <p:spPr>
            <a:xfrm>
              <a:off x="2623237" y="2017251"/>
              <a:ext cx="287523" cy="77025"/>
            </a:xfrm>
            <a:custGeom>
              <a:avLst/>
              <a:gdLst/>
              <a:ahLst/>
              <a:cxnLst/>
              <a:rect l="l" t="t" r="r" b="b"/>
              <a:pathLst>
                <a:path w="9026" h="2418" extrusionOk="0">
                  <a:moveTo>
                    <a:pt x="286" y="1"/>
                  </a:moveTo>
                  <a:cubicBezTo>
                    <a:pt x="119" y="1"/>
                    <a:pt x="0" y="143"/>
                    <a:pt x="0" y="286"/>
                  </a:cubicBezTo>
                  <a:lnTo>
                    <a:pt x="0" y="2239"/>
                  </a:lnTo>
                  <a:cubicBezTo>
                    <a:pt x="0" y="2346"/>
                    <a:pt x="84" y="2418"/>
                    <a:pt x="179" y="2418"/>
                  </a:cubicBezTo>
                  <a:cubicBezTo>
                    <a:pt x="286" y="2418"/>
                    <a:pt x="357" y="2322"/>
                    <a:pt x="357" y="2239"/>
                  </a:cubicBezTo>
                  <a:lnTo>
                    <a:pt x="357" y="382"/>
                  </a:lnTo>
                  <a:lnTo>
                    <a:pt x="8656" y="382"/>
                  </a:lnTo>
                  <a:lnTo>
                    <a:pt x="8656" y="2239"/>
                  </a:lnTo>
                  <a:cubicBezTo>
                    <a:pt x="8656" y="2346"/>
                    <a:pt x="8751" y="2418"/>
                    <a:pt x="8835" y="2418"/>
                  </a:cubicBezTo>
                  <a:cubicBezTo>
                    <a:pt x="8942" y="2418"/>
                    <a:pt x="9013" y="2322"/>
                    <a:pt x="9013" y="2239"/>
                  </a:cubicBezTo>
                  <a:lnTo>
                    <a:pt x="9013" y="286"/>
                  </a:lnTo>
                  <a:cubicBezTo>
                    <a:pt x="9025" y="143"/>
                    <a:pt x="8894" y="1"/>
                    <a:pt x="872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B4C0A87-1D7B-EAAF-92BD-EF02AC58A227}"/>
              </a:ext>
            </a:extLst>
          </p:cNvPr>
          <p:cNvSpPr txBox="1"/>
          <p:nvPr/>
        </p:nvSpPr>
        <p:spPr>
          <a:xfrm>
            <a:off x="2564781" y="542693"/>
            <a:ext cx="42895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Days One" panose="020B0604020202020204" charset="0"/>
              </a:rPr>
              <a:t>Contact Interface</a:t>
            </a:r>
          </a:p>
        </p:txBody>
      </p:sp>
      <p:pic>
        <p:nvPicPr>
          <p:cNvPr id="4" name="Picture 3" descr="A screenshot of a login form&#10;&#10;Description automatically generated">
            <a:extLst>
              <a:ext uri="{FF2B5EF4-FFF2-40B4-BE49-F238E27FC236}">
                <a16:creationId xmlns:a16="http://schemas.microsoft.com/office/drawing/2014/main" id="{4A0CC7F0-F7E4-D6C3-BE7E-5AB37488E6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0712" y="1475198"/>
            <a:ext cx="7010400" cy="2103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3099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B4C0A87-1D7B-EAAF-92BD-EF02AC58A227}"/>
              </a:ext>
            </a:extLst>
          </p:cNvPr>
          <p:cNvSpPr txBox="1"/>
          <p:nvPr/>
        </p:nvSpPr>
        <p:spPr>
          <a:xfrm>
            <a:off x="2646557" y="250305"/>
            <a:ext cx="42895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Days One" panose="020B0604020202020204" charset="0"/>
              </a:rPr>
              <a:t>News Interface</a:t>
            </a:r>
          </a:p>
        </p:txBody>
      </p:sp>
      <p:pic>
        <p:nvPicPr>
          <p:cNvPr id="3" name="Picture 2" descr="A group of people holding signs and a sign&#10;&#10;Description automatically generated">
            <a:extLst>
              <a:ext uri="{FF2B5EF4-FFF2-40B4-BE49-F238E27FC236}">
                <a16:creationId xmlns:a16="http://schemas.microsoft.com/office/drawing/2014/main" id="{B8BEBBB0-11A1-E807-5583-D0B4A4E6E1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27468"/>
            <a:ext cx="9143999" cy="2071687"/>
          </a:xfrm>
          <a:prstGeom prst="rect">
            <a:avLst/>
          </a:prstGeom>
        </p:spPr>
      </p:pic>
      <p:pic>
        <p:nvPicPr>
          <p:cNvPr id="6" name="Picture 5" descr="A person looking through a microscope&#10;&#10;Description automatically generated">
            <a:extLst>
              <a:ext uri="{FF2B5EF4-FFF2-40B4-BE49-F238E27FC236}">
                <a16:creationId xmlns:a16="http://schemas.microsoft.com/office/drawing/2014/main" id="{F0782A9B-59F6-34CE-32B9-FE0FF5E3E0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199156"/>
            <a:ext cx="9144000" cy="1648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4758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B4C0A87-1D7B-EAAF-92BD-EF02AC58A227}"/>
              </a:ext>
            </a:extLst>
          </p:cNvPr>
          <p:cNvSpPr txBox="1"/>
          <p:nvPr/>
        </p:nvSpPr>
        <p:spPr>
          <a:xfrm>
            <a:off x="2549912" y="356839"/>
            <a:ext cx="47355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Days One" panose="020B0604020202020204" charset="0"/>
              </a:rPr>
              <a:t>Donation Interface</a:t>
            </a:r>
          </a:p>
        </p:txBody>
      </p:sp>
      <p:pic>
        <p:nvPicPr>
          <p:cNvPr id="4" name="Picture 3" descr="A screenshot of a login form&#10;&#10;Description automatically generated">
            <a:extLst>
              <a:ext uri="{FF2B5EF4-FFF2-40B4-BE49-F238E27FC236}">
                <a16:creationId xmlns:a16="http://schemas.microsoft.com/office/drawing/2014/main" id="{4A0CC7F0-F7E4-D6C3-BE7E-5AB37488E6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0712" y="1475198"/>
            <a:ext cx="7010400" cy="2103696"/>
          </a:xfrm>
          <a:prstGeom prst="rect">
            <a:avLst/>
          </a:prstGeom>
        </p:spPr>
      </p:pic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910343EC-205D-9038-58FE-8814C828EA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17707"/>
            <a:ext cx="9144000" cy="2708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4134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398D659-7164-74F8-B5E4-C3966668C6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4000" y="1667175"/>
            <a:ext cx="6576000" cy="1311900"/>
          </a:xfrm>
        </p:spPr>
        <p:txBody>
          <a:bodyPr wrap="square" anchor="b">
            <a:normAutofit/>
          </a:bodyPr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0268223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Google Shape;1108;p29"/>
          <p:cNvSpPr txBox="1">
            <a:spLocks noGrp="1"/>
          </p:cNvSpPr>
          <p:nvPr>
            <p:ph type="title"/>
          </p:nvPr>
        </p:nvSpPr>
        <p:spPr>
          <a:xfrm>
            <a:off x="3815700" y="317873"/>
            <a:ext cx="1512600" cy="94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109" name="Google Shape;1109;p29"/>
          <p:cNvSpPr txBox="1">
            <a:spLocks noGrp="1"/>
          </p:cNvSpPr>
          <p:nvPr>
            <p:ph type="title" idx="2"/>
          </p:nvPr>
        </p:nvSpPr>
        <p:spPr>
          <a:xfrm>
            <a:off x="1739382" y="1264373"/>
            <a:ext cx="6245100" cy="141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System Design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8F733E-FA64-0550-E81F-8642614F55B3}"/>
              </a:ext>
            </a:extLst>
          </p:cNvPr>
          <p:cNvSpPr txBox="1"/>
          <p:nvPr/>
        </p:nvSpPr>
        <p:spPr>
          <a:xfrm>
            <a:off x="297367" y="3025698"/>
            <a:ext cx="14013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Days One" panose="020B0604020202020204" charset="0"/>
              </a:rPr>
              <a:t>As is Rich picture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EB747CD-3271-CA20-33FB-BA687CB6A3C6}"/>
              </a:ext>
            </a:extLst>
          </p:cNvPr>
          <p:cNvSpPr txBox="1"/>
          <p:nvPr/>
        </p:nvSpPr>
        <p:spPr>
          <a:xfrm>
            <a:off x="1635512" y="3025698"/>
            <a:ext cx="15091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Days One" panose="020B0604020202020204" charset="0"/>
              </a:rPr>
              <a:t>To be Rich picture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09C216-F258-A201-9607-21FD425C5637}"/>
              </a:ext>
            </a:extLst>
          </p:cNvPr>
          <p:cNvSpPr txBox="1"/>
          <p:nvPr/>
        </p:nvSpPr>
        <p:spPr>
          <a:xfrm>
            <a:off x="3144643" y="3025698"/>
            <a:ext cx="15091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Days One" panose="020B0604020202020204" charset="0"/>
              </a:rPr>
              <a:t>ERD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4CD08C-226A-89DF-A1F5-747ED75F3CB4}"/>
              </a:ext>
            </a:extLst>
          </p:cNvPr>
          <p:cNvSpPr txBox="1"/>
          <p:nvPr/>
        </p:nvSpPr>
        <p:spPr>
          <a:xfrm>
            <a:off x="4553414" y="3025698"/>
            <a:ext cx="15091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Days One" panose="020B0604020202020204" charset="0"/>
              </a:rPr>
              <a:t>Schema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613D5E-572A-2ED7-98A2-DECFE6426C5D}"/>
              </a:ext>
            </a:extLst>
          </p:cNvPr>
          <p:cNvSpPr txBox="1"/>
          <p:nvPr/>
        </p:nvSpPr>
        <p:spPr>
          <a:xfrm>
            <a:off x="5999359" y="3025698"/>
            <a:ext cx="15611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Days One" panose="020B0604020202020204" charset="0"/>
              </a:rPr>
              <a:t>Normalization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66032D-614F-9DE5-3622-A9850DDDCB85}"/>
              </a:ext>
            </a:extLst>
          </p:cNvPr>
          <p:cNvSpPr txBox="1"/>
          <p:nvPr/>
        </p:nvSpPr>
        <p:spPr>
          <a:xfrm>
            <a:off x="7634869" y="3010830"/>
            <a:ext cx="15091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Days One" panose="020B0604020202020204" charset="0"/>
              </a:rPr>
              <a:t>Data Dictionary</a:t>
            </a:r>
          </a:p>
        </p:txBody>
      </p:sp>
      <p:grpSp>
        <p:nvGrpSpPr>
          <p:cNvPr id="8" name="Google Shape;9815;p59">
            <a:extLst>
              <a:ext uri="{FF2B5EF4-FFF2-40B4-BE49-F238E27FC236}">
                <a16:creationId xmlns:a16="http://schemas.microsoft.com/office/drawing/2014/main" id="{67E023C2-B526-B5F4-19D9-AA3D1FE5E222}"/>
              </a:ext>
            </a:extLst>
          </p:cNvPr>
          <p:cNvGrpSpPr/>
          <p:nvPr/>
        </p:nvGrpSpPr>
        <p:grpSpPr>
          <a:xfrm>
            <a:off x="1961381" y="3629873"/>
            <a:ext cx="344065" cy="368644"/>
            <a:chOff x="4149138" y="4121151"/>
            <a:chExt cx="344065" cy="368644"/>
          </a:xfrm>
        </p:grpSpPr>
        <p:sp>
          <p:nvSpPr>
            <p:cNvPr id="9" name="Google Shape;9816;p59">
              <a:extLst>
                <a:ext uri="{FF2B5EF4-FFF2-40B4-BE49-F238E27FC236}">
                  <a16:creationId xmlns:a16="http://schemas.microsoft.com/office/drawing/2014/main" id="{C122D1F1-4E06-E800-6714-5893661A59FE}"/>
                </a:ext>
              </a:extLst>
            </p:cNvPr>
            <p:cNvSpPr/>
            <p:nvPr/>
          </p:nvSpPr>
          <p:spPr>
            <a:xfrm>
              <a:off x="4205853" y="4182724"/>
              <a:ext cx="225746" cy="307071"/>
            </a:xfrm>
            <a:custGeom>
              <a:avLst/>
              <a:gdLst/>
              <a:ahLst/>
              <a:cxnLst/>
              <a:rect l="l" t="t" r="r" b="b"/>
              <a:pathLst>
                <a:path w="7109" h="9670" extrusionOk="0">
                  <a:moveTo>
                    <a:pt x="3643" y="359"/>
                  </a:moveTo>
                  <a:cubicBezTo>
                    <a:pt x="4417" y="359"/>
                    <a:pt x="5132" y="645"/>
                    <a:pt x="5703" y="1157"/>
                  </a:cubicBezTo>
                  <a:cubicBezTo>
                    <a:pt x="6358" y="1752"/>
                    <a:pt x="6751" y="2597"/>
                    <a:pt x="6751" y="3478"/>
                  </a:cubicBezTo>
                  <a:cubicBezTo>
                    <a:pt x="6739" y="4074"/>
                    <a:pt x="6572" y="4669"/>
                    <a:pt x="6251" y="5157"/>
                  </a:cubicBezTo>
                  <a:cubicBezTo>
                    <a:pt x="5929" y="5645"/>
                    <a:pt x="5489" y="6038"/>
                    <a:pt x="4953" y="6288"/>
                  </a:cubicBezTo>
                  <a:cubicBezTo>
                    <a:pt x="4620" y="6431"/>
                    <a:pt x="4417" y="6776"/>
                    <a:pt x="4417" y="7146"/>
                  </a:cubicBezTo>
                  <a:lnTo>
                    <a:pt x="4417" y="7360"/>
                  </a:lnTo>
                  <a:lnTo>
                    <a:pt x="2834" y="7360"/>
                  </a:lnTo>
                  <a:lnTo>
                    <a:pt x="2834" y="7146"/>
                  </a:lnTo>
                  <a:cubicBezTo>
                    <a:pt x="2834" y="6776"/>
                    <a:pt x="2631" y="6455"/>
                    <a:pt x="2298" y="6288"/>
                  </a:cubicBezTo>
                  <a:cubicBezTo>
                    <a:pt x="1084" y="5705"/>
                    <a:pt x="381" y="4407"/>
                    <a:pt x="548" y="3074"/>
                  </a:cubicBezTo>
                  <a:cubicBezTo>
                    <a:pt x="726" y="1669"/>
                    <a:pt x="1869" y="526"/>
                    <a:pt x="3286" y="383"/>
                  </a:cubicBezTo>
                  <a:cubicBezTo>
                    <a:pt x="3405" y="359"/>
                    <a:pt x="3524" y="359"/>
                    <a:pt x="3643" y="359"/>
                  </a:cubicBezTo>
                  <a:close/>
                  <a:moveTo>
                    <a:pt x="4417" y="7729"/>
                  </a:moveTo>
                  <a:lnTo>
                    <a:pt x="4417" y="8324"/>
                  </a:lnTo>
                  <a:cubicBezTo>
                    <a:pt x="4417" y="8443"/>
                    <a:pt x="4322" y="8539"/>
                    <a:pt x="4203" y="8539"/>
                  </a:cubicBezTo>
                  <a:lnTo>
                    <a:pt x="3048" y="8539"/>
                  </a:lnTo>
                  <a:cubicBezTo>
                    <a:pt x="2929" y="8539"/>
                    <a:pt x="2834" y="8443"/>
                    <a:pt x="2834" y="8324"/>
                  </a:cubicBezTo>
                  <a:lnTo>
                    <a:pt x="2834" y="7729"/>
                  </a:lnTo>
                  <a:close/>
                  <a:moveTo>
                    <a:pt x="4024" y="8896"/>
                  </a:moveTo>
                  <a:lnTo>
                    <a:pt x="4024" y="9098"/>
                  </a:lnTo>
                  <a:cubicBezTo>
                    <a:pt x="4024" y="9217"/>
                    <a:pt x="3941" y="9313"/>
                    <a:pt x="3822" y="9313"/>
                  </a:cubicBezTo>
                  <a:lnTo>
                    <a:pt x="3429" y="9313"/>
                  </a:lnTo>
                  <a:cubicBezTo>
                    <a:pt x="3310" y="9313"/>
                    <a:pt x="3227" y="9217"/>
                    <a:pt x="3227" y="9098"/>
                  </a:cubicBezTo>
                  <a:lnTo>
                    <a:pt x="3227" y="8896"/>
                  </a:lnTo>
                  <a:close/>
                  <a:moveTo>
                    <a:pt x="3658" y="1"/>
                  </a:moveTo>
                  <a:cubicBezTo>
                    <a:pt x="3519" y="1"/>
                    <a:pt x="3379" y="9"/>
                    <a:pt x="3239" y="26"/>
                  </a:cubicBezTo>
                  <a:cubicBezTo>
                    <a:pt x="1667" y="204"/>
                    <a:pt x="381" y="1466"/>
                    <a:pt x="191" y="3026"/>
                  </a:cubicBezTo>
                  <a:cubicBezTo>
                    <a:pt x="0" y="4526"/>
                    <a:pt x="786" y="5979"/>
                    <a:pt x="2155" y="6610"/>
                  </a:cubicBezTo>
                  <a:cubicBezTo>
                    <a:pt x="2358" y="6705"/>
                    <a:pt x="2477" y="6931"/>
                    <a:pt x="2477" y="7146"/>
                  </a:cubicBezTo>
                  <a:lnTo>
                    <a:pt x="2477" y="8324"/>
                  </a:lnTo>
                  <a:cubicBezTo>
                    <a:pt x="2477" y="8574"/>
                    <a:pt x="2643" y="8789"/>
                    <a:pt x="2870" y="8860"/>
                  </a:cubicBezTo>
                  <a:lnTo>
                    <a:pt x="2870" y="9098"/>
                  </a:lnTo>
                  <a:cubicBezTo>
                    <a:pt x="2870" y="9408"/>
                    <a:pt x="3120" y="9670"/>
                    <a:pt x="3429" y="9670"/>
                  </a:cubicBezTo>
                  <a:lnTo>
                    <a:pt x="3822" y="9670"/>
                  </a:lnTo>
                  <a:cubicBezTo>
                    <a:pt x="4132" y="9670"/>
                    <a:pt x="4382" y="9408"/>
                    <a:pt x="4382" y="9098"/>
                  </a:cubicBezTo>
                  <a:lnTo>
                    <a:pt x="4382" y="8860"/>
                  </a:lnTo>
                  <a:cubicBezTo>
                    <a:pt x="4608" y="8789"/>
                    <a:pt x="4775" y="8574"/>
                    <a:pt x="4775" y="8324"/>
                  </a:cubicBezTo>
                  <a:lnTo>
                    <a:pt x="4775" y="7146"/>
                  </a:lnTo>
                  <a:cubicBezTo>
                    <a:pt x="4775" y="6931"/>
                    <a:pt x="4906" y="6717"/>
                    <a:pt x="5096" y="6610"/>
                  </a:cubicBezTo>
                  <a:cubicBezTo>
                    <a:pt x="5691" y="6336"/>
                    <a:pt x="6191" y="5895"/>
                    <a:pt x="6549" y="5348"/>
                  </a:cubicBezTo>
                  <a:cubicBezTo>
                    <a:pt x="6906" y="4788"/>
                    <a:pt x="7096" y="4133"/>
                    <a:pt x="7096" y="3455"/>
                  </a:cubicBezTo>
                  <a:cubicBezTo>
                    <a:pt x="7108" y="2490"/>
                    <a:pt x="6680" y="1538"/>
                    <a:pt x="5953" y="883"/>
                  </a:cubicBezTo>
                  <a:cubicBezTo>
                    <a:pt x="5309" y="310"/>
                    <a:pt x="4506" y="1"/>
                    <a:pt x="365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9817;p59">
              <a:extLst>
                <a:ext uri="{FF2B5EF4-FFF2-40B4-BE49-F238E27FC236}">
                  <a16:creationId xmlns:a16="http://schemas.microsoft.com/office/drawing/2014/main" id="{69CBFA5E-396B-C6D9-89AF-C100E3E96EF3}"/>
                </a:ext>
              </a:extLst>
            </p:cNvPr>
            <p:cNvSpPr/>
            <p:nvPr/>
          </p:nvSpPr>
          <p:spPr>
            <a:xfrm>
              <a:off x="4444777" y="4287484"/>
              <a:ext cx="48426" cy="11400"/>
            </a:xfrm>
            <a:custGeom>
              <a:avLst/>
              <a:gdLst/>
              <a:ahLst/>
              <a:cxnLst/>
              <a:rect l="l" t="t" r="r" b="b"/>
              <a:pathLst>
                <a:path w="1525" h="359" extrusionOk="0">
                  <a:moveTo>
                    <a:pt x="180" y="1"/>
                  </a:moveTo>
                  <a:cubicBezTo>
                    <a:pt x="72" y="1"/>
                    <a:pt x="1" y="72"/>
                    <a:pt x="1" y="179"/>
                  </a:cubicBezTo>
                  <a:cubicBezTo>
                    <a:pt x="1" y="275"/>
                    <a:pt x="72" y="358"/>
                    <a:pt x="180" y="358"/>
                  </a:cubicBezTo>
                  <a:lnTo>
                    <a:pt x="1346" y="358"/>
                  </a:lnTo>
                  <a:cubicBezTo>
                    <a:pt x="1442" y="358"/>
                    <a:pt x="1525" y="275"/>
                    <a:pt x="1525" y="179"/>
                  </a:cubicBezTo>
                  <a:cubicBezTo>
                    <a:pt x="1525" y="72"/>
                    <a:pt x="1430" y="1"/>
                    <a:pt x="134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9818;p59">
              <a:extLst>
                <a:ext uri="{FF2B5EF4-FFF2-40B4-BE49-F238E27FC236}">
                  <a16:creationId xmlns:a16="http://schemas.microsoft.com/office/drawing/2014/main" id="{973D1B8F-3C4E-50FC-6B1E-36B5889F2FF9}"/>
                </a:ext>
              </a:extLst>
            </p:cNvPr>
            <p:cNvSpPr/>
            <p:nvPr/>
          </p:nvSpPr>
          <p:spPr>
            <a:xfrm>
              <a:off x="4149138" y="4287484"/>
              <a:ext cx="48426" cy="11400"/>
            </a:xfrm>
            <a:custGeom>
              <a:avLst/>
              <a:gdLst/>
              <a:ahLst/>
              <a:cxnLst/>
              <a:rect l="l" t="t" r="r" b="b"/>
              <a:pathLst>
                <a:path w="1525" h="359" extrusionOk="0">
                  <a:moveTo>
                    <a:pt x="179" y="1"/>
                  </a:moveTo>
                  <a:cubicBezTo>
                    <a:pt x="72" y="1"/>
                    <a:pt x="0" y="72"/>
                    <a:pt x="0" y="179"/>
                  </a:cubicBezTo>
                  <a:cubicBezTo>
                    <a:pt x="0" y="275"/>
                    <a:pt x="72" y="358"/>
                    <a:pt x="179" y="358"/>
                  </a:cubicBezTo>
                  <a:lnTo>
                    <a:pt x="1334" y="358"/>
                  </a:lnTo>
                  <a:cubicBezTo>
                    <a:pt x="1441" y="358"/>
                    <a:pt x="1512" y="275"/>
                    <a:pt x="1512" y="179"/>
                  </a:cubicBezTo>
                  <a:cubicBezTo>
                    <a:pt x="1524" y="72"/>
                    <a:pt x="1441" y="1"/>
                    <a:pt x="133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9819;p59">
              <a:extLst>
                <a:ext uri="{FF2B5EF4-FFF2-40B4-BE49-F238E27FC236}">
                  <a16:creationId xmlns:a16="http://schemas.microsoft.com/office/drawing/2014/main" id="{B466AB82-2293-585E-5F74-B9B2BBD6A10E}"/>
                </a:ext>
              </a:extLst>
            </p:cNvPr>
            <p:cNvSpPr/>
            <p:nvPr/>
          </p:nvSpPr>
          <p:spPr>
            <a:xfrm>
              <a:off x="4315471" y="4121151"/>
              <a:ext cx="11400" cy="48045"/>
            </a:xfrm>
            <a:custGeom>
              <a:avLst/>
              <a:gdLst/>
              <a:ahLst/>
              <a:cxnLst/>
              <a:rect l="l" t="t" r="r" b="b"/>
              <a:pathLst>
                <a:path w="359" h="1513" extrusionOk="0">
                  <a:moveTo>
                    <a:pt x="180" y="0"/>
                  </a:moveTo>
                  <a:cubicBezTo>
                    <a:pt x="72" y="0"/>
                    <a:pt x="1" y="72"/>
                    <a:pt x="1" y="179"/>
                  </a:cubicBezTo>
                  <a:lnTo>
                    <a:pt x="1" y="1334"/>
                  </a:lnTo>
                  <a:cubicBezTo>
                    <a:pt x="1" y="1441"/>
                    <a:pt x="72" y="1512"/>
                    <a:pt x="180" y="1512"/>
                  </a:cubicBezTo>
                  <a:cubicBezTo>
                    <a:pt x="275" y="1512"/>
                    <a:pt x="358" y="1441"/>
                    <a:pt x="358" y="1334"/>
                  </a:cubicBezTo>
                  <a:lnTo>
                    <a:pt x="358" y="179"/>
                  </a:lnTo>
                  <a:cubicBezTo>
                    <a:pt x="358" y="72"/>
                    <a:pt x="275" y="0"/>
                    <a:pt x="18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9820;p59">
              <a:extLst>
                <a:ext uri="{FF2B5EF4-FFF2-40B4-BE49-F238E27FC236}">
                  <a16:creationId xmlns:a16="http://schemas.microsoft.com/office/drawing/2014/main" id="{8CA382F8-C205-604B-DE74-A35B07AE37AC}"/>
                </a:ext>
              </a:extLst>
            </p:cNvPr>
            <p:cNvSpPr/>
            <p:nvPr/>
          </p:nvSpPr>
          <p:spPr>
            <a:xfrm>
              <a:off x="4378632" y="4159575"/>
              <a:ext cx="22705" cy="27754"/>
            </a:xfrm>
            <a:custGeom>
              <a:avLst/>
              <a:gdLst/>
              <a:ahLst/>
              <a:cxnLst/>
              <a:rect l="l" t="t" r="r" b="b"/>
              <a:pathLst>
                <a:path w="715" h="874" extrusionOk="0">
                  <a:moveTo>
                    <a:pt x="513" y="0"/>
                  </a:moveTo>
                  <a:cubicBezTo>
                    <a:pt x="451" y="0"/>
                    <a:pt x="387" y="27"/>
                    <a:pt x="346" y="76"/>
                  </a:cubicBezTo>
                  <a:lnTo>
                    <a:pt x="48" y="588"/>
                  </a:lnTo>
                  <a:cubicBezTo>
                    <a:pt x="0" y="671"/>
                    <a:pt x="24" y="778"/>
                    <a:pt x="107" y="838"/>
                  </a:cubicBezTo>
                  <a:cubicBezTo>
                    <a:pt x="131" y="850"/>
                    <a:pt x="167" y="874"/>
                    <a:pt x="191" y="874"/>
                  </a:cubicBezTo>
                  <a:cubicBezTo>
                    <a:pt x="250" y="874"/>
                    <a:pt x="310" y="838"/>
                    <a:pt x="358" y="778"/>
                  </a:cubicBezTo>
                  <a:lnTo>
                    <a:pt x="655" y="278"/>
                  </a:lnTo>
                  <a:cubicBezTo>
                    <a:pt x="715" y="171"/>
                    <a:pt x="691" y="64"/>
                    <a:pt x="596" y="16"/>
                  </a:cubicBezTo>
                  <a:cubicBezTo>
                    <a:pt x="570" y="5"/>
                    <a:pt x="542" y="0"/>
                    <a:pt x="51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9821;p59">
              <a:extLst>
                <a:ext uri="{FF2B5EF4-FFF2-40B4-BE49-F238E27FC236}">
                  <a16:creationId xmlns:a16="http://schemas.microsoft.com/office/drawing/2014/main" id="{26CDFBE5-5B39-F26A-7D38-29E760380B72}"/>
                </a:ext>
              </a:extLst>
            </p:cNvPr>
            <p:cNvSpPr/>
            <p:nvPr/>
          </p:nvSpPr>
          <p:spPr>
            <a:xfrm>
              <a:off x="4240243" y="4399103"/>
              <a:ext cx="22705" cy="27563"/>
            </a:xfrm>
            <a:custGeom>
              <a:avLst/>
              <a:gdLst/>
              <a:ahLst/>
              <a:cxnLst/>
              <a:rect l="l" t="t" r="r" b="b"/>
              <a:pathLst>
                <a:path w="715" h="868" extrusionOk="0">
                  <a:moveTo>
                    <a:pt x="507" y="0"/>
                  </a:moveTo>
                  <a:cubicBezTo>
                    <a:pt x="444" y="0"/>
                    <a:pt x="387" y="33"/>
                    <a:pt x="346" y="82"/>
                  </a:cubicBezTo>
                  <a:lnTo>
                    <a:pt x="48" y="594"/>
                  </a:lnTo>
                  <a:cubicBezTo>
                    <a:pt x="1" y="677"/>
                    <a:pt x="24" y="784"/>
                    <a:pt x="108" y="844"/>
                  </a:cubicBezTo>
                  <a:cubicBezTo>
                    <a:pt x="132" y="855"/>
                    <a:pt x="155" y="867"/>
                    <a:pt x="191" y="867"/>
                  </a:cubicBezTo>
                  <a:cubicBezTo>
                    <a:pt x="251" y="867"/>
                    <a:pt x="310" y="844"/>
                    <a:pt x="358" y="784"/>
                  </a:cubicBezTo>
                  <a:lnTo>
                    <a:pt x="655" y="272"/>
                  </a:lnTo>
                  <a:cubicBezTo>
                    <a:pt x="715" y="189"/>
                    <a:pt x="679" y="82"/>
                    <a:pt x="596" y="22"/>
                  </a:cubicBezTo>
                  <a:cubicBezTo>
                    <a:pt x="566" y="7"/>
                    <a:pt x="536" y="0"/>
                    <a:pt x="50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9822;p59">
              <a:extLst>
                <a:ext uri="{FF2B5EF4-FFF2-40B4-BE49-F238E27FC236}">
                  <a16:creationId xmlns:a16="http://schemas.microsoft.com/office/drawing/2014/main" id="{3675F114-26CB-F200-BADE-115D8149EBF3}"/>
                </a:ext>
              </a:extLst>
            </p:cNvPr>
            <p:cNvSpPr/>
            <p:nvPr/>
          </p:nvSpPr>
          <p:spPr>
            <a:xfrm>
              <a:off x="4240243" y="4159130"/>
              <a:ext cx="22705" cy="28198"/>
            </a:xfrm>
            <a:custGeom>
              <a:avLst/>
              <a:gdLst/>
              <a:ahLst/>
              <a:cxnLst/>
              <a:rect l="l" t="t" r="r" b="b"/>
              <a:pathLst>
                <a:path w="715" h="888" extrusionOk="0">
                  <a:moveTo>
                    <a:pt x="213" y="1"/>
                  </a:moveTo>
                  <a:cubicBezTo>
                    <a:pt x="181" y="1"/>
                    <a:pt x="148" y="10"/>
                    <a:pt x="120" y="30"/>
                  </a:cubicBezTo>
                  <a:cubicBezTo>
                    <a:pt x="24" y="78"/>
                    <a:pt x="1" y="197"/>
                    <a:pt x="60" y="292"/>
                  </a:cubicBezTo>
                  <a:lnTo>
                    <a:pt x="358" y="792"/>
                  </a:lnTo>
                  <a:cubicBezTo>
                    <a:pt x="382" y="852"/>
                    <a:pt x="441" y="888"/>
                    <a:pt x="525" y="888"/>
                  </a:cubicBezTo>
                  <a:cubicBezTo>
                    <a:pt x="548" y="888"/>
                    <a:pt x="584" y="864"/>
                    <a:pt x="608" y="852"/>
                  </a:cubicBezTo>
                  <a:cubicBezTo>
                    <a:pt x="679" y="792"/>
                    <a:pt x="715" y="685"/>
                    <a:pt x="667" y="602"/>
                  </a:cubicBezTo>
                  <a:lnTo>
                    <a:pt x="370" y="90"/>
                  </a:lnTo>
                  <a:cubicBezTo>
                    <a:pt x="338" y="35"/>
                    <a:pt x="276" y="1"/>
                    <a:pt x="21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9823;p59">
              <a:extLst>
                <a:ext uri="{FF2B5EF4-FFF2-40B4-BE49-F238E27FC236}">
                  <a16:creationId xmlns:a16="http://schemas.microsoft.com/office/drawing/2014/main" id="{68BDE72C-FA13-43F2-C45B-499E1ADE59D3}"/>
                </a:ext>
              </a:extLst>
            </p:cNvPr>
            <p:cNvSpPr/>
            <p:nvPr/>
          </p:nvSpPr>
          <p:spPr>
            <a:xfrm>
              <a:off x="4378632" y="4399230"/>
              <a:ext cx="22705" cy="28198"/>
            </a:xfrm>
            <a:custGeom>
              <a:avLst/>
              <a:gdLst/>
              <a:ahLst/>
              <a:cxnLst/>
              <a:rect l="l" t="t" r="r" b="b"/>
              <a:pathLst>
                <a:path w="715" h="888" extrusionOk="0">
                  <a:moveTo>
                    <a:pt x="221" y="0"/>
                  </a:moveTo>
                  <a:cubicBezTo>
                    <a:pt x="187" y="0"/>
                    <a:pt x="152" y="10"/>
                    <a:pt x="119" y="30"/>
                  </a:cubicBezTo>
                  <a:cubicBezTo>
                    <a:pt x="24" y="78"/>
                    <a:pt x="0" y="197"/>
                    <a:pt x="60" y="292"/>
                  </a:cubicBezTo>
                  <a:lnTo>
                    <a:pt x="358" y="792"/>
                  </a:lnTo>
                  <a:cubicBezTo>
                    <a:pt x="393" y="851"/>
                    <a:pt x="453" y="887"/>
                    <a:pt x="524" y="887"/>
                  </a:cubicBezTo>
                  <a:cubicBezTo>
                    <a:pt x="548" y="887"/>
                    <a:pt x="584" y="863"/>
                    <a:pt x="608" y="851"/>
                  </a:cubicBezTo>
                  <a:cubicBezTo>
                    <a:pt x="691" y="792"/>
                    <a:pt x="715" y="673"/>
                    <a:pt x="667" y="601"/>
                  </a:cubicBezTo>
                  <a:lnTo>
                    <a:pt x="369" y="89"/>
                  </a:lnTo>
                  <a:cubicBezTo>
                    <a:pt x="346" y="35"/>
                    <a:pt x="286" y="0"/>
                    <a:pt x="22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9824;p59">
              <a:extLst>
                <a:ext uri="{FF2B5EF4-FFF2-40B4-BE49-F238E27FC236}">
                  <a16:creationId xmlns:a16="http://schemas.microsoft.com/office/drawing/2014/main" id="{AB1357A9-40EE-D996-D297-2255B9E04662}"/>
                </a:ext>
              </a:extLst>
            </p:cNvPr>
            <p:cNvSpPr/>
            <p:nvPr/>
          </p:nvSpPr>
          <p:spPr>
            <a:xfrm>
              <a:off x="4426264" y="4351851"/>
              <a:ext cx="29532" cy="21117"/>
            </a:xfrm>
            <a:custGeom>
              <a:avLst/>
              <a:gdLst/>
              <a:ahLst/>
              <a:cxnLst/>
              <a:rect l="l" t="t" r="r" b="b"/>
              <a:pathLst>
                <a:path w="930" h="665" extrusionOk="0">
                  <a:moveTo>
                    <a:pt x="215" y="0"/>
                  </a:moveTo>
                  <a:cubicBezTo>
                    <a:pt x="152" y="0"/>
                    <a:pt x="89" y="32"/>
                    <a:pt x="48" y="81"/>
                  </a:cubicBezTo>
                  <a:cubicBezTo>
                    <a:pt x="1" y="177"/>
                    <a:pt x="36" y="272"/>
                    <a:pt x="108" y="331"/>
                  </a:cubicBezTo>
                  <a:lnTo>
                    <a:pt x="608" y="629"/>
                  </a:lnTo>
                  <a:cubicBezTo>
                    <a:pt x="643" y="653"/>
                    <a:pt x="667" y="665"/>
                    <a:pt x="703" y="665"/>
                  </a:cubicBezTo>
                  <a:cubicBezTo>
                    <a:pt x="763" y="665"/>
                    <a:pt x="822" y="629"/>
                    <a:pt x="870" y="569"/>
                  </a:cubicBezTo>
                  <a:cubicBezTo>
                    <a:pt x="929" y="486"/>
                    <a:pt x="893" y="367"/>
                    <a:pt x="810" y="319"/>
                  </a:cubicBezTo>
                  <a:lnTo>
                    <a:pt x="298" y="22"/>
                  </a:lnTo>
                  <a:cubicBezTo>
                    <a:pt x="272" y="7"/>
                    <a:pt x="244" y="0"/>
                    <a:pt x="21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9825;p59">
              <a:extLst>
                <a:ext uri="{FF2B5EF4-FFF2-40B4-BE49-F238E27FC236}">
                  <a16:creationId xmlns:a16="http://schemas.microsoft.com/office/drawing/2014/main" id="{F654DB79-AE88-C5F1-292A-CFCE2C2D2E67}"/>
                </a:ext>
              </a:extLst>
            </p:cNvPr>
            <p:cNvSpPr/>
            <p:nvPr/>
          </p:nvSpPr>
          <p:spPr>
            <a:xfrm>
              <a:off x="4186196" y="4213463"/>
              <a:ext cx="29500" cy="21117"/>
            </a:xfrm>
            <a:custGeom>
              <a:avLst/>
              <a:gdLst/>
              <a:ahLst/>
              <a:cxnLst/>
              <a:rect l="l" t="t" r="r" b="b"/>
              <a:pathLst>
                <a:path w="929" h="665" extrusionOk="0">
                  <a:moveTo>
                    <a:pt x="214" y="0"/>
                  </a:moveTo>
                  <a:cubicBezTo>
                    <a:pt x="152" y="0"/>
                    <a:pt x="89" y="33"/>
                    <a:pt x="48" y="82"/>
                  </a:cubicBezTo>
                  <a:cubicBezTo>
                    <a:pt x="0" y="165"/>
                    <a:pt x="36" y="272"/>
                    <a:pt x="107" y="332"/>
                  </a:cubicBezTo>
                  <a:lnTo>
                    <a:pt x="619" y="629"/>
                  </a:lnTo>
                  <a:cubicBezTo>
                    <a:pt x="643" y="641"/>
                    <a:pt x="667" y="665"/>
                    <a:pt x="703" y="665"/>
                  </a:cubicBezTo>
                  <a:cubicBezTo>
                    <a:pt x="762" y="665"/>
                    <a:pt x="822" y="629"/>
                    <a:pt x="869" y="570"/>
                  </a:cubicBezTo>
                  <a:cubicBezTo>
                    <a:pt x="929" y="463"/>
                    <a:pt x="893" y="367"/>
                    <a:pt x="810" y="320"/>
                  </a:cubicBezTo>
                  <a:lnTo>
                    <a:pt x="298" y="22"/>
                  </a:lnTo>
                  <a:cubicBezTo>
                    <a:pt x="272" y="7"/>
                    <a:pt x="243" y="0"/>
                    <a:pt x="21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9826;p59">
              <a:extLst>
                <a:ext uri="{FF2B5EF4-FFF2-40B4-BE49-F238E27FC236}">
                  <a16:creationId xmlns:a16="http://schemas.microsoft.com/office/drawing/2014/main" id="{4982E35C-1A98-7607-9F49-2FD07D262DAC}"/>
                </a:ext>
              </a:extLst>
            </p:cNvPr>
            <p:cNvSpPr/>
            <p:nvPr/>
          </p:nvSpPr>
          <p:spPr>
            <a:xfrm>
              <a:off x="4425883" y="4213590"/>
              <a:ext cx="29913" cy="21371"/>
            </a:xfrm>
            <a:custGeom>
              <a:avLst/>
              <a:gdLst/>
              <a:ahLst/>
              <a:cxnLst/>
              <a:rect l="l" t="t" r="r" b="b"/>
              <a:pathLst>
                <a:path w="942" h="673" extrusionOk="0">
                  <a:moveTo>
                    <a:pt x="725" y="0"/>
                  </a:moveTo>
                  <a:cubicBezTo>
                    <a:pt x="693" y="0"/>
                    <a:pt x="660" y="10"/>
                    <a:pt x="632" y="30"/>
                  </a:cubicBezTo>
                  <a:lnTo>
                    <a:pt x="120" y="328"/>
                  </a:lnTo>
                  <a:cubicBezTo>
                    <a:pt x="36" y="375"/>
                    <a:pt x="1" y="494"/>
                    <a:pt x="60" y="578"/>
                  </a:cubicBezTo>
                  <a:cubicBezTo>
                    <a:pt x="96" y="637"/>
                    <a:pt x="155" y="673"/>
                    <a:pt x="227" y="673"/>
                  </a:cubicBezTo>
                  <a:cubicBezTo>
                    <a:pt x="251" y="673"/>
                    <a:pt x="286" y="661"/>
                    <a:pt x="310" y="637"/>
                  </a:cubicBezTo>
                  <a:lnTo>
                    <a:pt x="822" y="340"/>
                  </a:lnTo>
                  <a:cubicBezTo>
                    <a:pt x="905" y="280"/>
                    <a:pt x="941" y="161"/>
                    <a:pt x="882" y="89"/>
                  </a:cubicBezTo>
                  <a:cubicBezTo>
                    <a:pt x="850" y="35"/>
                    <a:pt x="788" y="0"/>
                    <a:pt x="72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9827;p59">
              <a:extLst>
                <a:ext uri="{FF2B5EF4-FFF2-40B4-BE49-F238E27FC236}">
                  <a16:creationId xmlns:a16="http://schemas.microsoft.com/office/drawing/2014/main" id="{E1E59D30-0344-CF08-77F1-2FD6A54B2001}"/>
                </a:ext>
              </a:extLst>
            </p:cNvPr>
            <p:cNvSpPr/>
            <p:nvPr/>
          </p:nvSpPr>
          <p:spPr>
            <a:xfrm>
              <a:off x="4186196" y="4351978"/>
              <a:ext cx="29500" cy="21371"/>
            </a:xfrm>
            <a:custGeom>
              <a:avLst/>
              <a:gdLst/>
              <a:ahLst/>
              <a:cxnLst/>
              <a:rect l="l" t="t" r="r" b="b"/>
              <a:pathLst>
                <a:path w="929" h="673" extrusionOk="0">
                  <a:moveTo>
                    <a:pt x="725" y="0"/>
                  </a:moveTo>
                  <a:cubicBezTo>
                    <a:pt x="692" y="0"/>
                    <a:pt x="660" y="9"/>
                    <a:pt x="631" y="30"/>
                  </a:cubicBezTo>
                  <a:lnTo>
                    <a:pt x="119" y="327"/>
                  </a:lnTo>
                  <a:cubicBezTo>
                    <a:pt x="36" y="375"/>
                    <a:pt x="0" y="494"/>
                    <a:pt x="60" y="589"/>
                  </a:cubicBezTo>
                  <a:cubicBezTo>
                    <a:pt x="95" y="649"/>
                    <a:pt x="155" y="673"/>
                    <a:pt x="226" y="673"/>
                  </a:cubicBezTo>
                  <a:cubicBezTo>
                    <a:pt x="262" y="673"/>
                    <a:pt x="286" y="661"/>
                    <a:pt x="322" y="649"/>
                  </a:cubicBezTo>
                  <a:lnTo>
                    <a:pt x="822" y="351"/>
                  </a:lnTo>
                  <a:cubicBezTo>
                    <a:pt x="893" y="292"/>
                    <a:pt x="929" y="173"/>
                    <a:pt x="881" y="89"/>
                  </a:cubicBezTo>
                  <a:cubicBezTo>
                    <a:pt x="850" y="34"/>
                    <a:pt x="787" y="0"/>
                    <a:pt x="72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" name="Google Shape;8260;p55">
            <a:extLst>
              <a:ext uri="{FF2B5EF4-FFF2-40B4-BE49-F238E27FC236}">
                <a16:creationId xmlns:a16="http://schemas.microsoft.com/office/drawing/2014/main" id="{980D7A16-F5C8-1439-3672-D06402451D24}"/>
              </a:ext>
            </a:extLst>
          </p:cNvPr>
          <p:cNvGrpSpPr/>
          <p:nvPr/>
        </p:nvGrpSpPr>
        <p:grpSpPr>
          <a:xfrm>
            <a:off x="4572000" y="3500995"/>
            <a:ext cx="999540" cy="676507"/>
            <a:chOff x="803163" y="1111966"/>
            <a:chExt cx="2447800" cy="203430"/>
          </a:xfrm>
        </p:grpSpPr>
        <p:grpSp>
          <p:nvGrpSpPr>
            <p:cNvPr id="22" name="Google Shape;8261;p55">
              <a:extLst>
                <a:ext uri="{FF2B5EF4-FFF2-40B4-BE49-F238E27FC236}">
                  <a16:creationId xmlns:a16="http://schemas.microsoft.com/office/drawing/2014/main" id="{4603672B-73A8-63E7-A475-B5071DAEC0D9}"/>
                </a:ext>
              </a:extLst>
            </p:cNvPr>
            <p:cNvGrpSpPr/>
            <p:nvPr/>
          </p:nvGrpSpPr>
          <p:grpSpPr>
            <a:xfrm>
              <a:off x="1958180" y="1111966"/>
              <a:ext cx="588019" cy="121396"/>
              <a:chOff x="4808316" y="2800065"/>
              <a:chExt cx="1999386" cy="412910"/>
            </a:xfrm>
          </p:grpSpPr>
          <p:sp>
            <p:nvSpPr>
              <p:cNvPr id="40" name="Google Shape;8262;p55">
                <a:extLst>
                  <a:ext uri="{FF2B5EF4-FFF2-40B4-BE49-F238E27FC236}">
                    <a16:creationId xmlns:a16="http://schemas.microsoft.com/office/drawing/2014/main" id="{212DCDF1-BFC1-2CFB-CDB8-1F4CDA8927AA}"/>
                  </a:ext>
                </a:extLst>
              </p:cNvPr>
              <p:cNvSpPr/>
              <p:nvPr/>
            </p:nvSpPr>
            <p:spPr>
              <a:xfrm>
                <a:off x="4849302" y="3079475"/>
                <a:ext cx="1958400" cy="133500"/>
              </a:xfrm>
              <a:prstGeom prst="rect">
                <a:avLst/>
              </a:prstGeom>
              <a:noFill/>
              <a:ln w="9525" cap="flat" cmpd="sng">
                <a:solidFill>
                  <a:srgbClr val="BAC8D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1" name="Google Shape;8263;p55">
                <a:extLst>
                  <a:ext uri="{FF2B5EF4-FFF2-40B4-BE49-F238E27FC236}">
                    <a16:creationId xmlns:a16="http://schemas.microsoft.com/office/drawing/2014/main" id="{4610F7FA-7DA6-888B-1152-4AB2F3E9EF4F}"/>
                  </a:ext>
                </a:extLst>
              </p:cNvPr>
              <p:cNvGrpSpPr/>
              <p:nvPr/>
            </p:nvGrpSpPr>
            <p:grpSpPr>
              <a:xfrm>
                <a:off x="4808316" y="2800065"/>
                <a:ext cx="92400" cy="411825"/>
                <a:chOff x="845575" y="2563700"/>
                <a:chExt cx="92400" cy="411825"/>
              </a:xfrm>
            </p:grpSpPr>
            <p:cxnSp>
              <p:nvCxnSpPr>
                <p:cNvPr id="42" name="Google Shape;8264;p55">
                  <a:extLst>
                    <a:ext uri="{FF2B5EF4-FFF2-40B4-BE49-F238E27FC236}">
                      <a16:creationId xmlns:a16="http://schemas.microsoft.com/office/drawing/2014/main" id="{36199CAF-563A-7EA3-D5C4-858FC2E5A98C}"/>
                    </a:ext>
                  </a:extLst>
                </p:cNvPr>
                <p:cNvCxnSpPr/>
                <p:nvPr/>
              </p:nvCxnSpPr>
              <p:spPr>
                <a:xfrm>
                  <a:off x="891775" y="2616125"/>
                  <a:ext cx="0" cy="3594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667E9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sp>
              <p:nvSpPr>
                <p:cNvPr id="43" name="Google Shape;8265;p55">
                  <a:extLst>
                    <a:ext uri="{FF2B5EF4-FFF2-40B4-BE49-F238E27FC236}">
                      <a16:creationId xmlns:a16="http://schemas.microsoft.com/office/drawing/2014/main" id="{11147E39-591B-BA1E-A1B4-8E4160A2D4C4}"/>
                    </a:ext>
                  </a:extLst>
                </p:cNvPr>
                <p:cNvSpPr/>
                <p:nvPr/>
              </p:nvSpPr>
              <p:spPr>
                <a:xfrm>
                  <a:off x="845575" y="2563700"/>
                  <a:ext cx="92400" cy="92400"/>
                </a:xfrm>
                <a:prstGeom prst="ellipse">
                  <a:avLst/>
                </a:prstGeom>
                <a:solidFill>
                  <a:srgbClr val="667E9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cxnSp>
          <p:nvCxnSpPr>
            <p:cNvPr id="23" name="Google Shape;8266;p55">
              <a:extLst>
                <a:ext uri="{FF2B5EF4-FFF2-40B4-BE49-F238E27FC236}">
                  <a16:creationId xmlns:a16="http://schemas.microsoft.com/office/drawing/2014/main" id="{EBC76496-F374-0659-09C8-A1D9C5FA7621}"/>
                </a:ext>
              </a:extLst>
            </p:cNvPr>
            <p:cNvCxnSpPr/>
            <p:nvPr/>
          </p:nvCxnSpPr>
          <p:spPr>
            <a:xfrm>
              <a:off x="3237251" y="1127387"/>
              <a:ext cx="0" cy="105600"/>
            </a:xfrm>
            <a:prstGeom prst="straightConnector1">
              <a:avLst/>
            </a:pr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4" name="Google Shape;8267;p55">
              <a:extLst>
                <a:ext uri="{FF2B5EF4-FFF2-40B4-BE49-F238E27FC236}">
                  <a16:creationId xmlns:a16="http://schemas.microsoft.com/office/drawing/2014/main" id="{A7EB47B5-38B2-4AF7-0164-27E6E90E16CE}"/>
                </a:ext>
              </a:extLst>
            </p:cNvPr>
            <p:cNvSpPr/>
            <p:nvPr/>
          </p:nvSpPr>
          <p:spPr>
            <a:xfrm>
              <a:off x="3223663" y="1111974"/>
              <a:ext cx="27300" cy="27300"/>
            </a:xfrm>
            <a:prstGeom prst="ellipse">
              <a:avLst/>
            </a:pr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" name="Google Shape;8268;p55">
              <a:extLst>
                <a:ext uri="{FF2B5EF4-FFF2-40B4-BE49-F238E27FC236}">
                  <a16:creationId xmlns:a16="http://schemas.microsoft.com/office/drawing/2014/main" id="{FFDE4F98-4001-0EE0-63E1-34C502D4455B}"/>
                </a:ext>
              </a:extLst>
            </p:cNvPr>
            <p:cNvGrpSpPr/>
            <p:nvPr/>
          </p:nvGrpSpPr>
          <p:grpSpPr>
            <a:xfrm>
              <a:off x="803163" y="1111974"/>
              <a:ext cx="591158" cy="121545"/>
              <a:chOff x="803163" y="1111974"/>
              <a:chExt cx="591158" cy="121545"/>
            </a:xfrm>
          </p:grpSpPr>
          <p:grpSp>
            <p:nvGrpSpPr>
              <p:cNvPr id="36" name="Google Shape;8269;p55">
                <a:extLst>
                  <a:ext uri="{FF2B5EF4-FFF2-40B4-BE49-F238E27FC236}">
                    <a16:creationId xmlns:a16="http://schemas.microsoft.com/office/drawing/2014/main" id="{EEE9250B-0083-B030-C9D5-1F26C4200FF2}"/>
                  </a:ext>
                </a:extLst>
              </p:cNvPr>
              <p:cNvGrpSpPr/>
              <p:nvPr/>
            </p:nvGrpSpPr>
            <p:grpSpPr>
              <a:xfrm>
                <a:off x="803163" y="1111974"/>
                <a:ext cx="27175" cy="121077"/>
                <a:chOff x="845575" y="2563700"/>
                <a:chExt cx="92400" cy="411825"/>
              </a:xfrm>
            </p:grpSpPr>
            <p:cxnSp>
              <p:nvCxnSpPr>
                <p:cNvPr id="38" name="Google Shape;8270;p55">
                  <a:extLst>
                    <a:ext uri="{FF2B5EF4-FFF2-40B4-BE49-F238E27FC236}">
                      <a16:creationId xmlns:a16="http://schemas.microsoft.com/office/drawing/2014/main" id="{9AFB3A43-621C-7119-02CF-6DB7B2532134}"/>
                    </a:ext>
                  </a:extLst>
                </p:cNvPr>
                <p:cNvCxnSpPr/>
                <p:nvPr/>
              </p:nvCxnSpPr>
              <p:spPr>
                <a:xfrm>
                  <a:off x="891775" y="2616125"/>
                  <a:ext cx="0" cy="3594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667E9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sp>
              <p:nvSpPr>
                <p:cNvPr id="39" name="Google Shape;8271;p55">
                  <a:extLst>
                    <a:ext uri="{FF2B5EF4-FFF2-40B4-BE49-F238E27FC236}">
                      <a16:creationId xmlns:a16="http://schemas.microsoft.com/office/drawing/2014/main" id="{D59855F6-D141-42D1-53DF-D97ABB2E273B}"/>
                    </a:ext>
                  </a:extLst>
                </p:cNvPr>
                <p:cNvSpPr/>
                <p:nvPr/>
              </p:nvSpPr>
              <p:spPr>
                <a:xfrm>
                  <a:off x="845575" y="2563700"/>
                  <a:ext cx="92400" cy="92400"/>
                </a:xfrm>
                <a:prstGeom prst="ellipse">
                  <a:avLst/>
                </a:prstGeom>
                <a:solidFill>
                  <a:srgbClr val="667E9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7" name="Google Shape;8272;p55">
                <a:extLst>
                  <a:ext uri="{FF2B5EF4-FFF2-40B4-BE49-F238E27FC236}">
                    <a16:creationId xmlns:a16="http://schemas.microsoft.com/office/drawing/2014/main" id="{9F6CEF6A-BA85-8859-3422-EF5C84E47A89}"/>
                  </a:ext>
                </a:extLst>
              </p:cNvPr>
              <p:cNvSpPr/>
              <p:nvPr/>
            </p:nvSpPr>
            <p:spPr>
              <a:xfrm>
                <a:off x="818321" y="1194219"/>
                <a:ext cx="576000" cy="39300"/>
              </a:xfrm>
              <a:prstGeom prst="rect">
                <a:avLst/>
              </a:prstGeom>
              <a:noFill/>
              <a:ln w="9525" cap="flat" cmpd="sng">
                <a:solidFill>
                  <a:srgbClr val="BAC8D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" name="Google Shape;8273;p55">
              <a:extLst>
                <a:ext uri="{FF2B5EF4-FFF2-40B4-BE49-F238E27FC236}">
                  <a16:creationId xmlns:a16="http://schemas.microsoft.com/office/drawing/2014/main" id="{09FB408B-B6E3-79EC-A6DB-2C1841CF4D73}"/>
                </a:ext>
              </a:extLst>
            </p:cNvPr>
            <p:cNvGrpSpPr/>
            <p:nvPr/>
          </p:nvGrpSpPr>
          <p:grpSpPr>
            <a:xfrm>
              <a:off x="1381910" y="1194219"/>
              <a:ext cx="588341" cy="121177"/>
              <a:chOff x="1381910" y="1194219"/>
              <a:chExt cx="588341" cy="121177"/>
            </a:xfrm>
          </p:grpSpPr>
          <p:grpSp>
            <p:nvGrpSpPr>
              <p:cNvPr id="32" name="Google Shape;8274;p55">
                <a:extLst>
                  <a:ext uri="{FF2B5EF4-FFF2-40B4-BE49-F238E27FC236}">
                    <a16:creationId xmlns:a16="http://schemas.microsoft.com/office/drawing/2014/main" id="{8A5526A4-F0D3-DBB6-76AC-76111C429F86}"/>
                  </a:ext>
                </a:extLst>
              </p:cNvPr>
              <p:cNvGrpSpPr/>
              <p:nvPr/>
            </p:nvGrpSpPr>
            <p:grpSpPr>
              <a:xfrm rot="10800000">
                <a:off x="1381910" y="1194319"/>
                <a:ext cx="27175" cy="121077"/>
                <a:chOff x="2070100" y="2563700"/>
                <a:chExt cx="92400" cy="411825"/>
              </a:xfrm>
            </p:grpSpPr>
            <p:cxnSp>
              <p:nvCxnSpPr>
                <p:cNvPr id="34" name="Google Shape;8275;p55">
                  <a:extLst>
                    <a:ext uri="{FF2B5EF4-FFF2-40B4-BE49-F238E27FC236}">
                      <a16:creationId xmlns:a16="http://schemas.microsoft.com/office/drawing/2014/main" id="{F556E590-8339-9D60-F600-BAA8778E0EBA}"/>
                    </a:ext>
                  </a:extLst>
                </p:cNvPr>
                <p:cNvCxnSpPr/>
                <p:nvPr/>
              </p:nvCxnSpPr>
              <p:spPr>
                <a:xfrm>
                  <a:off x="2116300" y="2616125"/>
                  <a:ext cx="0" cy="3594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667E9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sp>
              <p:nvSpPr>
                <p:cNvPr id="35" name="Google Shape;8276;p55">
                  <a:extLst>
                    <a:ext uri="{FF2B5EF4-FFF2-40B4-BE49-F238E27FC236}">
                      <a16:creationId xmlns:a16="http://schemas.microsoft.com/office/drawing/2014/main" id="{5C669991-05C5-6E62-F3E5-0D16FDFD718E}"/>
                    </a:ext>
                  </a:extLst>
                </p:cNvPr>
                <p:cNvSpPr/>
                <p:nvPr/>
              </p:nvSpPr>
              <p:spPr>
                <a:xfrm>
                  <a:off x="2070100" y="2563700"/>
                  <a:ext cx="92400" cy="92400"/>
                </a:xfrm>
                <a:prstGeom prst="ellipse">
                  <a:avLst/>
                </a:prstGeom>
                <a:solidFill>
                  <a:srgbClr val="667E9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3" name="Google Shape;8277;p55">
                <a:extLst>
                  <a:ext uri="{FF2B5EF4-FFF2-40B4-BE49-F238E27FC236}">
                    <a16:creationId xmlns:a16="http://schemas.microsoft.com/office/drawing/2014/main" id="{B653A61C-289B-B2FA-DB09-E5D328746E45}"/>
                  </a:ext>
                </a:extLst>
              </p:cNvPr>
              <p:cNvSpPr/>
              <p:nvPr/>
            </p:nvSpPr>
            <p:spPr>
              <a:xfrm>
                <a:off x="1394250" y="1194219"/>
                <a:ext cx="576000" cy="39300"/>
              </a:xfrm>
              <a:prstGeom prst="rect">
                <a:avLst/>
              </a:prstGeom>
              <a:noFill/>
              <a:ln w="9525" cap="flat" cmpd="sng">
                <a:solidFill>
                  <a:srgbClr val="869FB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" name="Google Shape;8278;p55">
              <a:extLst>
                <a:ext uri="{FF2B5EF4-FFF2-40B4-BE49-F238E27FC236}">
                  <a16:creationId xmlns:a16="http://schemas.microsoft.com/office/drawing/2014/main" id="{12A2F7CE-AEFB-5BCD-A82F-292A13DDFE76}"/>
                </a:ext>
              </a:extLst>
            </p:cNvPr>
            <p:cNvGrpSpPr/>
            <p:nvPr/>
          </p:nvGrpSpPr>
          <p:grpSpPr>
            <a:xfrm>
              <a:off x="2532079" y="1194219"/>
              <a:ext cx="704927" cy="121177"/>
              <a:chOff x="2532079" y="1194219"/>
              <a:chExt cx="704927" cy="121177"/>
            </a:xfrm>
          </p:grpSpPr>
          <p:grpSp>
            <p:nvGrpSpPr>
              <p:cNvPr id="28" name="Google Shape;8279;p55">
                <a:extLst>
                  <a:ext uri="{FF2B5EF4-FFF2-40B4-BE49-F238E27FC236}">
                    <a16:creationId xmlns:a16="http://schemas.microsoft.com/office/drawing/2014/main" id="{6D6B280C-C4E1-3BD3-B61E-F10016D20F39}"/>
                  </a:ext>
                </a:extLst>
              </p:cNvPr>
              <p:cNvGrpSpPr/>
              <p:nvPr/>
            </p:nvGrpSpPr>
            <p:grpSpPr>
              <a:xfrm rot="10800000">
                <a:off x="2532079" y="1194319"/>
                <a:ext cx="27175" cy="121077"/>
                <a:chOff x="2070100" y="2563700"/>
                <a:chExt cx="92400" cy="411825"/>
              </a:xfrm>
            </p:grpSpPr>
            <p:cxnSp>
              <p:nvCxnSpPr>
                <p:cNvPr id="30" name="Google Shape;8280;p55">
                  <a:extLst>
                    <a:ext uri="{FF2B5EF4-FFF2-40B4-BE49-F238E27FC236}">
                      <a16:creationId xmlns:a16="http://schemas.microsoft.com/office/drawing/2014/main" id="{5F0AB4F6-05CA-5FF0-ADAA-B51A8D066634}"/>
                    </a:ext>
                  </a:extLst>
                </p:cNvPr>
                <p:cNvCxnSpPr/>
                <p:nvPr/>
              </p:nvCxnSpPr>
              <p:spPr>
                <a:xfrm>
                  <a:off x="2116300" y="2616125"/>
                  <a:ext cx="0" cy="3594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667E9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sp>
              <p:nvSpPr>
                <p:cNvPr id="31" name="Google Shape;8281;p55">
                  <a:extLst>
                    <a:ext uri="{FF2B5EF4-FFF2-40B4-BE49-F238E27FC236}">
                      <a16:creationId xmlns:a16="http://schemas.microsoft.com/office/drawing/2014/main" id="{2AE18E4F-B3F5-DA58-DA1A-CBD1E38396F9}"/>
                    </a:ext>
                  </a:extLst>
                </p:cNvPr>
                <p:cNvSpPr/>
                <p:nvPr/>
              </p:nvSpPr>
              <p:spPr>
                <a:xfrm>
                  <a:off x="2070100" y="2563700"/>
                  <a:ext cx="92400" cy="92400"/>
                </a:xfrm>
                <a:prstGeom prst="ellipse">
                  <a:avLst/>
                </a:prstGeom>
                <a:solidFill>
                  <a:srgbClr val="667E9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9" name="Google Shape;8282;p55">
                <a:extLst>
                  <a:ext uri="{FF2B5EF4-FFF2-40B4-BE49-F238E27FC236}">
                    <a16:creationId xmlns:a16="http://schemas.microsoft.com/office/drawing/2014/main" id="{C70D3001-9083-DDAE-1675-27E2C130490F}"/>
                  </a:ext>
                </a:extLst>
              </p:cNvPr>
              <p:cNvSpPr/>
              <p:nvPr/>
            </p:nvSpPr>
            <p:spPr>
              <a:xfrm>
                <a:off x="2546107" y="1194219"/>
                <a:ext cx="690900" cy="39300"/>
              </a:xfrm>
              <a:prstGeom prst="rect">
                <a:avLst/>
              </a:prstGeom>
              <a:noFill/>
              <a:ln w="9525" cap="flat" cmpd="sng">
                <a:solidFill>
                  <a:srgbClr val="869FB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4" name="Google Shape;10902;p61">
            <a:extLst>
              <a:ext uri="{FF2B5EF4-FFF2-40B4-BE49-F238E27FC236}">
                <a16:creationId xmlns:a16="http://schemas.microsoft.com/office/drawing/2014/main" id="{F1A913DE-68DB-B79D-30A0-D29F78578D7B}"/>
              </a:ext>
            </a:extLst>
          </p:cNvPr>
          <p:cNvGrpSpPr/>
          <p:nvPr/>
        </p:nvGrpSpPr>
        <p:grpSpPr>
          <a:xfrm>
            <a:off x="498962" y="3606303"/>
            <a:ext cx="557919" cy="466347"/>
            <a:chOff x="3082855" y="4295728"/>
            <a:chExt cx="375946" cy="327823"/>
          </a:xfrm>
        </p:grpSpPr>
        <p:sp>
          <p:nvSpPr>
            <p:cNvPr id="45" name="Google Shape;10903;p61">
              <a:extLst>
                <a:ext uri="{FF2B5EF4-FFF2-40B4-BE49-F238E27FC236}">
                  <a16:creationId xmlns:a16="http://schemas.microsoft.com/office/drawing/2014/main" id="{1B59BAEC-0253-345C-A46D-B8A1ED9A46C2}"/>
                </a:ext>
              </a:extLst>
            </p:cNvPr>
            <p:cNvSpPr/>
            <p:nvPr/>
          </p:nvSpPr>
          <p:spPr>
            <a:xfrm>
              <a:off x="3082855" y="4295728"/>
              <a:ext cx="375946" cy="327823"/>
            </a:xfrm>
            <a:custGeom>
              <a:avLst/>
              <a:gdLst/>
              <a:ahLst/>
              <a:cxnLst/>
              <a:rect l="l" t="t" r="r" b="b"/>
              <a:pathLst>
                <a:path w="11812" h="10300" extrusionOk="0">
                  <a:moveTo>
                    <a:pt x="6644" y="358"/>
                  </a:moveTo>
                  <a:lnTo>
                    <a:pt x="6311" y="3311"/>
                  </a:lnTo>
                  <a:cubicBezTo>
                    <a:pt x="6311" y="3311"/>
                    <a:pt x="6311" y="3335"/>
                    <a:pt x="6299" y="3335"/>
                  </a:cubicBezTo>
                  <a:lnTo>
                    <a:pt x="5525" y="3335"/>
                  </a:lnTo>
                  <a:cubicBezTo>
                    <a:pt x="5525" y="3335"/>
                    <a:pt x="5513" y="3335"/>
                    <a:pt x="5513" y="3311"/>
                  </a:cubicBezTo>
                  <a:lnTo>
                    <a:pt x="5180" y="358"/>
                  </a:lnTo>
                  <a:close/>
                  <a:moveTo>
                    <a:pt x="11240" y="2930"/>
                  </a:moveTo>
                  <a:cubicBezTo>
                    <a:pt x="11347" y="2930"/>
                    <a:pt x="11431" y="3013"/>
                    <a:pt x="11431" y="3120"/>
                  </a:cubicBezTo>
                  <a:lnTo>
                    <a:pt x="11431" y="9764"/>
                  </a:lnTo>
                  <a:lnTo>
                    <a:pt x="11454" y="9764"/>
                  </a:lnTo>
                  <a:cubicBezTo>
                    <a:pt x="11454" y="9859"/>
                    <a:pt x="11359" y="9954"/>
                    <a:pt x="11252" y="9954"/>
                  </a:cubicBezTo>
                  <a:lnTo>
                    <a:pt x="560" y="9954"/>
                  </a:lnTo>
                  <a:cubicBezTo>
                    <a:pt x="453" y="9954"/>
                    <a:pt x="358" y="9859"/>
                    <a:pt x="358" y="9764"/>
                  </a:cubicBezTo>
                  <a:lnTo>
                    <a:pt x="358" y="3120"/>
                  </a:lnTo>
                  <a:cubicBezTo>
                    <a:pt x="358" y="3013"/>
                    <a:pt x="453" y="2930"/>
                    <a:pt x="560" y="2930"/>
                  </a:cubicBezTo>
                  <a:lnTo>
                    <a:pt x="5108" y="2930"/>
                  </a:lnTo>
                  <a:lnTo>
                    <a:pt x="5156" y="3346"/>
                  </a:lnTo>
                  <a:cubicBezTo>
                    <a:pt x="5168" y="3525"/>
                    <a:pt x="5335" y="3656"/>
                    <a:pt x="5513" y="3656"/>
                  </a:cubicBezTo>
                  <a:lnTo>
                    <a:pt x="6287" y="3656"/>
                  </a:lnTo>
                  <a:cubicBezTo>
                    <a:pt x="6466" y="3656"/>
                    <a:pt x="6608" y="3525"/>
                    <a:pt x="6644" y="3346"/>
                  </a:cubicBezTo>
                  <a:lnTo>
                    <a:pt x="6692" y="2930"/>
                  </a:lnTo>
                  <a:close/>
                  <a:moveTo>
                    <a:pt x="4977" y="1"/>
                  </a:moveTo>
                  <a:cubicBezTo>
                    <a:pt x="4930" y="1"/>
                    <a:pt x="4882" y="13"/>
                    <a:pt x="4846" y="60"/>
                  </a:cubicBezTo>
                  <a:cubicBezTo>
                    <a:pt x="4811" y="84"/>
                    <a:pt x="4799" y="144"/>
                    <a:pt x="4799" y="191"/>
                  </a:cubicBezTo>
                  <a:lnTo>
                    <a:pt x="5061" y="2584"/>
                  </a:lnTo>
                  <a:lnTo>
                    <a:pt x="536" y="2584"/>
                  </a:lnTo>
                  <a:cubicBezTo>
                    <a:pt x="239" y="2584"/>
                    <a:pt x="1" y="2823"/>
                    <a:pt x="1" y="3120"/>
                  </a:cubicBezTo>
                  <a:lnTo>
                    <a:pt x="1" y="9764"/>
                  </a:lnTo>
                  <a:cubicBezTo>
                    <a:pt x="1" y="10062"/>
                    <a:pt x="239" y="10300"/>
                    <a:pt x="536" y="10300"/>
                  </a:cubicBezTo>
                  <a:lnTo>
                    <a:pt x="11240" y="10300"/>
                  </a:lnTo>
                  <a:cubicBezTo>
                    <a:pt x="11538" y="10300"/>
                    <a:pt x="11776" y="10062"/>
                    <a:pt x="11776" y="9764"/>
                  </a:cubicBezTo>
                  <a:lnTo>
                    <a:pt x="11776" y="3120"/>
                  </a:lnTo>
                  <a:cubicBezTo>
                    <a:pt x="11812" y="2823"/>
                    <a:pt x="11550" y="2584"/>
                    <a:pt x="11252" y="2584"/>
                  </a:cubicBezTo>
                  <a:lnTo>
                    <a:pt x="6728" y="2584"/>
                  </a:lnTo>
                  <a:lnTo>
                    <a:pt x="7001" y="191"/>
                  </a:lnTo>
                  <a:cubicBezTo>
                    <a:pt x="7001" y="144"/>
                    <a:pt x="6989" y="84"/>
                    <a:pt x="6954" y="60"/>
                  </a:cubicBezTo>
                  <a:cubicBezTo>
                    <a:pt x="6930" y="25"/>
                    <a:pt x="6882" y="1"/>
                    <a:pt x="682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0904;p61">
              <a:extLst>
                <a:ext uri="{FF2B5EF4-FFF2-40B4-BE49-F238E27FC236}">
                  <a16:creationId xmlns:a16="http://schemas.microsoft.com/office/drawing/2014/main" id="{184942AF-9538-CE9F-C592-2565D0796780}"/>
                </a:ext>
              </a:extLst>
            </p:cNvPr>
            <p:cNvSpPr/>
            <p:nvPr/>
          </p:nvSpPr>
          <p:spPr>
            <a:xfrm>
              <a:off x="3118852" y="4424947"/>
              <a:ext cx="128488" cy="163371"/>
            </a:xfrm>
            <a:custGeom>
              <a:avLst/>
              <a:gdLst/>
              <a:ahLst/>
              <a:cxnLst/>
              <a:rect l="l" t="t" r="r" b="b"/>
              <a:pathLst>
                <a:path w="4037" h="5133" extrusionOk="0">
                  <a:moveTo>
                    <a:pt x="2203" y="1251"/>
                  </a:moveTo>
                  <a:cubicBezTo>
                    <a:pt x="2418" y="1251"/>
                    <a:pt x="2596" y="1418"/>
                    <a:pt x="2596" y="1632"/>
                  </a:cubicBezTo>
                  <a:lnTo>
                    <a:pt x="2596" y="2013"/>
                  </a:lnTo>
                  <a:cubicBezTo>
                    <a:pt x="2584" y="2323"/>
                    <a:pt x="2322" y="2573"/>
                    <a:pt x="2013" y="2573"/>
                  </a:cubicBezTo>
                  <a:cubicBezTo>
                    <a:pt x="1703" y="2573"/>
                    <a:pt x="1453" y="2323"/>
                    <a:pt x="1453" y="2013"/>
                  </a:cubicBezTo>
                  <a:lnTo>
                    <a:pt x="1453" y="1632"/>
                  </a:lnTo>
                  <a:cubicBezTo>
                    <a:pt x="1453" y="1430"/>
                    <a:pt x="1608" y="1251"/>
                    <a:pt x="1834" y="1251"/>
                  </a:cubicBezTo>
                  <a:close/>
                  <a:moveTo>
                    <a:pt x="2191" y="2906"/>
                  </a:moveTo>
                  <a:lnTo>
                    <a:pt x="2191" y="3001"/>
                  </a:lnTo>
                  <a:cubicBezTo>
                    <a:pt x="2203" y="3061"/>
                    <a:pt x="2227" y="3144"/>
                    <a:pt x="2251" y="3180"/>
                  </a:cubicBezTo>
                  <a:lnTo>
                    <a:pt x="2013" y="3418"/>
                  </a:lnTo>
                  <a:lnTo>
                    <a:pt x="2001" y="3418"/>
                  </a:lnTo>
                  <a:lnTo>
                    <a:pt x="1763" y="3180"/>
                  </a:lnTo>
                  <a:cubicBezTo>
                    <a:pt x="1787" y="3120"/>
                    <a:pt x="1798" y="3061"/>
                    <a:pt x="1798" y="3001"/>
                  </a:cubicBezTo>
                  <a:lnTo>
                    <a:pt x="1798" y="2906"/>
                  </a:lnTo>
                  <a:cubicBezTo>
                    <a:pt x="1858" y="2918"/>
                    <a:pt x="1941" y="2918"/>
                    <a:pt x="2001" y="2918"/>
                  </a:cubicBezTo>
                  <a:cubicBezTo>
                    <a:pt x="2060" y="2918"/>
                    <a:pt x="2132" y="2906"/>
                    <a:pt x="2191" y="2906"/>
                  </a:cubicBezTo>
                  <a:close/>
                  <a:moveTo>
                    <a:pt x="2525" y="3394"/>
                  </a:moveTo>
                  <a:lnTo>
                    <a:pt x="2822" y="3537"/>
                  </a:lnTo>
                  <a:cubicBezTo>
                    <a:pt x="2882" y="3573"/>
                    <a:pt x="2918" y="3644"/>
                    <a:pt x="2918" y="3716"/>
                  </a:cubicBezTo>
                  <a:lnTo>
                    <a:pt x="2918" y="4787"/>
                  </a:lnTo>
                  <a:lnTo>
                    <a:pt x="1072" y="4787"/>
                  </a:lnTo>
                  <a:lnTo>
                    <a:pt x="1072" y="3716"/>
                  </a:lnTo>
                  <a:cubicBezTo>
                    <a:pt x="1072" y="3644"/>
                    <a:pt x="1120" y="3573"/>
                    <a:pt x="1179" y="3537"/>
                  </a:cubicBezTo>
                  <a:lnTo>
                    <a:pt x="1477" y="3394"/>
                  </a:lnTo>
                  <a:lnTo>
                    <a:pt x="1751" y="3656"/>
                  </a:lnTo>
                  <a:cubicBezTo>
                    <a:pt x="1822" y="3728"/>
                    <a:pt x="1906" y="3763"/>
                    <a:pt x="2001" y="3763"/>
                  </a:cubicBezTo>
                  <a:cubicBezTo>
                    <a:pt x="2084" y="3763"/>
                    <a:pt x="2179" y="3728"/>
                    <a:pt x="2251" y="3656"/>
                  </a:cubicBezTo>
                  <a:lnTo>
                    <a:pt x="2525" y="3394"/>
                  </a:lnTo>
                  <a:close/>
                  <a:moveTo>
                    <a:pt x="3680" y="334"/>
                  </a:moveTo>
                  <a:cubicBezTo>
                    <a:pt x="3680" y="334"/>
                    <a:pt x="3692" y="334"/>
                    <a:pt x="3692" y="358"/>
                  </a:cubicBezTo>
                  <a:lnTo>
                    <a:pt x="3692" y="4775"/>
                  </a:lnTo>
                  <a:lnTo>
                    <a:pt x="3680" y="4775"/>
                  </a:lnTo>
                  <a:lnTo>
                    <a:pt x="3299" y="4787"/>
                  </a:lnTo>
                  <a:lnTo>
                    <a:pt x="3299" y="3716"/>
                  </a:lnTo>
                  <a:cubicBezTo>
                    <a:pt x="3299" y="3513"/>
                    <a:pt x="3180" y="3335"/>
                    <a:pt x="3001" y="3227"/>
                  </a:cubicBezTo>
                  <a:lnTo>
                    <a:pt x="2560" y="3001"/>
                  </a:lnTo>
                  <a:lnTo>
                    <a:pt x="2560" y="2989"/>
                  </a:lnTo>
                  <a:lnTo>
                    <a:pt x="2560" y="2739"/>
                  </a:lnTo>
                  <a:cubicBezTo>
                    <a:pt x="2787" y="2573"/>
                    <a:pt x="2941" y="2311"/>
                    <a:pt x="2941" y="2013"/>
                  </a:cubicBezTo>
                  <a:lnTo>
                    <a:pt x="2941" y="1632"/>
                  </a:lnTo>
                  <a:cubicBezTo>
                    <a:pt x="2941" y="1227"/>
                    <a:pt x="2608" y="906"/>
                    <a:pt x="2203" y="906"/>
                  </a:cubicBezTo>
                  <a:lnTo>
                    <a:pt x="1834" y="906"/>
                  </a:lnTo>
                  <a:cubicBezTo>
                    <a:pt x="1429" y="906"/>
                    <a:pt x="1108" y="1239"/>
                    <a:pt x="1108" y="1632"/>
                  </a:cubicBezTo>
                  <a:lnTo>
                    <a:pt x="1108" y="2013"/>
                  </a:lnTo>
                  <a:cubicBezTo>
                    <a:pt x="1108" y="2311"/>
                    <a:pt x="1251" y="2573"/>
                    <a:pt x="1477" y="2739"/>
                  </a:cubicBezTo>
                  <a:lnTo>
                    <a:pt x="1477" y="2989"/>
                  </a:lnTo>
                  <a:lnTo>
                    <a:pt x="1477" y="3001"/>
                  </a:lnTo>
                  <a:lnTo>
                    <a:pt x="1048" y="3227"/>
                  </a:lnTo>
                  <a:cubicBezTo>
                    <a:pt x="870" y="3323"/>
                    <a:pt x="751" y="3513"/>
                    <a:pt x="751" y="3716"/>
                  </a:cubicBezTo>
                  <a:lnTo>
                    <a:pt x="751" y="4787"/>
                  </a:lnTo>
                  <a:lnTo>
                    <a:pt x="358" y="4787"/>
                  </a:lnTo>
                  <a:cubicBezTo>
                    <a:pt x="358" y="4787"/>
                    <a:pt x="346" y="4787"/>
                    <a:pt x="346" y="4775"/>
                  </a:cubicBezTo>
                  <a:lnTo>
                    <a:pt x="346" y="358"/>
                  </a:lnTo>
                  <a:cubicBezTo>
                    <a:pt x="346" y="358"/>
                    <a:pt x="346" y="334"/>
                    <a:pt x="358" y="334"/>
                  </a:cubicBezTo>
                  <a:close/>
                  <a:moveTo>
                    <a:pt x="358" y="1"/>
                  </a:moveTo>
                  <a:cubicBezTo>
                    <a:pt x="167" y="1"/>
                    <a:pt x="1" y="168"/>
                    <a:pt x="1" y="358"/>
                  </a:cubicBezTo>
                  <a:lnTo>
                    <a:pt x="1" y="4775"/>
                  </a:lnTo>
                  <a:cubicBezTo>
                    <a:pt x="1" y="4966"/>
                    <a:pt x="167" y="5132"/>
                    <a:pt x="358" y="5132"/>
                  </a:cubicBezTo>
                  <a:lnTo>
                    <a:pt x="3680" y="5132"/>
                  </a:lnTo>
                  <a:cubicBezTo>
                    <a:pt x="3870" y="5132"/>
                    <a:pt x="4037" y="4966"/>
                    <a:pt x="4037" y="4775"/>
                  </a:cubicBezTo>
                  <a:lnTo>
                    <a:pt x="4037" y="358"/>
                  </a:lnTo>
                  <a:cubicBezTo>
                    <a:pt x="4037" y="168"/>
                    <a:pt x="3870" y="1"/>
                    <a:pt x="368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0905;p61">
              <a:extLst>
                <a:ext uri="{FF2B5EF4-FFF2-40B4-BE49-F238E27FC236}">
                  <a16:creationId xmlns:a16="http://schemas.microsoft.com/office/drawing/2014/main" id="{7199DF15-4278-B366-CCE7-16F7915BD421}"/>
                </a:ext>
              </a:extLst>
            </p:cNvPr>
            <p:cNvSpPr/>
            <p:nvPr/>
          </p:nvSpPr>
          <p:spPr>
            <a:xfrm>
              <a:off x="3271178" y="4424947"/>
              <a:ext cx="152008" cy="34533"/>
            </a:xfrm>
            <a:custGeom>
              <a:avLst/>
              <a:gdLst/>
              <a:ahLst/>
              <a:cxnLst/>
              <a:rect l="l" t="t" r="r" b="b"/>
              <a:pathLst>
                <a:path w="4776" h="1085" extrusionOk="0">
                  <a:moveTo>
                    <a:pt x="4430" y="346"/>
                  </a:moveTo>
                  <a:cubicBezTo>
                    <a:pt x="4430" y="346"/>
                    <a:pt x="4442" y="346"/>
                    <a:pt x="4442" y="358"/>
                  </a:cubicBezTo>
                  <a:lnTo>
                    <a:pt x="4442" y="727"/>
                  </a:lnTo>
                  <a:lnTo>
                    <a:pt x="4430" y="727"/>
                  </a:lnTo>
                  <a:lnTo>
                    <a:pt x="370" y="739"/>
                  </a:lnTo>
                  <a:cubicBezTo>
                    <a:pt x="370" y="739"/>
                    <a:pt x="358" y="739"/>
                    <a:pt x="358" y="727"/>
                  </a:cubicBezTo>
                  <a:lnTo>
                    <a:pt x="358" y="358"/>
                  </a:lnTo>
                  <a:cubicBezTo>
                    <a:pt x="358" y="358"/>
                    <a:pt x="358" y="346"/>
                    <a:pt x="370" y="346"/>
                  </a:cubicBezTo>
                  <a:close/>
                  <a:moveTo>
                    <a:pt x="358" y="1"/>
                  </a:moveTo>
                  <a:cubicBezTo>
                    <a:pt x="156" y="1"/>
                    <a:pt x="1" y="168"/>
                    <a:pt x="1" y="358"/>
                  </a:cubicBezTo>
                  <a:lnTo>
                    <a:pt x="1" y="727"/>
                  </a:lnTo>
                  <a:cubicBezTo>
                    <a:pt x="1" y="918"/>
                    <a:pt x="156" y="1084"/>
                    <a:pt x="358" y="1084"/>
                  </a:cubicBezTo>
                  <a:lnTo>
                    <a:pt x="4418" y="1084"/>
                  </a:lnTo>
                  <a:cubicBezTo>
                    <a:pt x="4609" y="1084"/>
                    <a:pt x="4775" y="918"/>
                    <a:pt x="4775" y="727"/>
                  </a:cubicBezTo>
                  <a:lnTo>
                    <a:pt x="4775" y="358"/>
                  </a:lnTo>
                  <a:cubicBezTo>
                    <a:pt x="4775" y="168"/>
                    <a:pt x="4621" y="1"/>
                    <a:pt x="441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0906;p61">
              <a:extLst>
                <a:ext uri="{FF2B5EF4-FFF2-40B4-BE49-F238E27FC236}">
                  <a16:creationId xmlns:a16="http://schemas.microsoft.com/office/drawing/2014/main" id="{4561D167-C7AF-F564-F4E1-C61F8494224E}"/>
                </a:ext>
              </a:extLst>
            </p:cNvPr>
            <p:cNvSpPr/>
            <p:nvPr/>
          </p:nvSpPr>
          <p:spPr>
            <a:xfrm>
              <a:off x="3271560" y="4471957"/>
              <a:ext cx="116393" cy="34501"/>
            </a:xfrm>
            <a:custGeom>
              <a:avLst/>
              <a:gdLst/>
              <a:ahLst/>
              <a:cxnLst/>
              <a:rect l="l" t="t" r="r" b="b"/>
              <a:pathLst>
                <a:path w="3657" h="1084" extrusionOk="0">
                  <a:moveTo>
                    <a:pt x="3299" y="334"/>
                  </a:moveTo>
                  <a:cubicBezTo>
                    <a:pt x="3299" y="334"/>
                    <a:pt x="3323" y="334"/>
                    <a:pt x="3323" y="357"/>
                  </a:cubicBezTo>
                  <a:lnTo>
                    <a:pt x="3323" y="727"/>
                  </a:lnTo>
                  <a:lnTo>
                    <a:pt x="358" y="738"/>
                  </a:lnTo>
                  <a:cubicBezTo>
                    <a:pt x="358" y="738"/>
                    <a:pt x="346" y="738"/>
                    <a:pt x="346" y="727"/>
                  </a:cubicBezTo>
                  <a:lnTo>
                    <a:pt x="346" y="357"/>
                  </a:lnTo>
                  <a:cubicBezTo>
                    <a:pt x="346" y="357"/>
                    <a:pt x="346" y="334"/>
                    <a:pt x="358" y="334"/>
                  </a:cubicBezTo>
                  <a:close/>
                  <a:moveTo>
                    <a:pt x="358" y="0"/>
                  </a:moveTo>
                  <a:cubicBezTo>
                    <a:pt x="168" y="0"/>
                    <a:pt x="1" y="155"/>
                    <a:pt x="1" y="357"/>
                  </a:cubicBezTo>
                  <a:lnTo>
                    <a:pt x="1" y="727"/>
                  </a:lnTo>
                  <a:cubicBezTo>
                    <a:pt x="1" y="917"/>
                    <a:pt x="168" y="1084"/>
                    <a:pt x="358" y="1084"/>
                  </a:cubicBezTo>
                  <a:lnTo>
                    <a:pt x="3299" y="1084"/>
                  </a:lnTo>
                  <a:cubicBezTo>
                    <a:pt x="3489" y="1084"/>
                    <a:pt x="3656" y="917"/>
                    <a:pt x="3656" y="727"/>
                  </a:cubicBezTo>
                  <a:lnTo>
                    <a:pt x="3656" y="357"/>
                  </a:lnTo>
                  <a:cubicBezTo>
                    <a:pt x="3656" y="155"/>
                    <a:pt x="3501" y="0"/>
                    <a:pt x="329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0907;p61">
              <a:extLst>
                <a:ext uri="{FF2B5EF4-FFF2-40B4-BE49-F238E27FC236}">
                  <a16:creationId xmlns:a16="http://schemas.microsoft.com/office/drawing/2014/main" id="{17F4A2F8-5C21-100F-C493-B22C765E2F48}"/>
                </a:ext>
              </a:extLst>
            </p:cNvPr>
            <p:cNvSpPr/>
            <p:nvPr/>
          </p:nvSpPr>
          <p:spPr>
            <a:xfrm>
              <a:off x="3271178" y="4518552"/>
              <a:ext cx="70148" cy="11394"/>
            </a:xfrm>
            <a:custGeom>
              <a:avLst/>
              <a:gdLst/>
              <a:ahLst/>
              <a:cxnLst/>
              <a:rect l="l" t="t" r="r" b="b"/>
              <a:pathLst>
                <a:path w="2204" h="358" extrusionOk="0">
                  <a:moveTo>
                    <a:pt x="180" y="1"/>
                  </a:moveTo>
                  <a:cubicBezTo>
                    <a:pt x="84" y="1"/>
                    <a:pt x="1" y="84"/>
                    <a:pt x="1" y="179"/>
                  </a:cubicBezTo>
                  <a:cubicBezTo>
                    <a:pt x="1" y="286"/>
                    <a:pt x="72" y="358"/>
                    <a:pt x="180" y="358"/>
                  </a:cubicBezTo>
                  <a:lnTo>
                    <a:pt x="2025" y="358"/>
                  </a:lnTo>
                  <a:cubicBezTo>
                    <a:pt x="2108" y="358"/>
                    <a:pt x="2204" y="286"/>
                    <a:pt x="2204" y="179"/>
                  </a:cubicBezTo>
                  <a:cubicBezTo>
                    <a:pt x="2204" y="84"/>
                    <a:pt x="2120" y="1"/>
                    <a:pt x="202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0908;p61">
              <a:extLst>
                <a:ext uri="{FF2B5EF4-FFF2-40B4-BE49-F238E27FC236}">
                  <a16:creationId xmlns:a16="http://schemas.microsoft.com/office/drawing/2014/main" id="{29A0FFE0-B1AE-BDD2-17AB-33FAD36F0591}"/>
                </a:ext>
              </a:extLst>
            </p:cNvPr>
            <p:cNvSpPr/>
            <p:nvPr/>
          </p:nvSpPr>
          <p:spPr>
            <a:xfrm>
              <a:off x="3353038" y="4518552"/>
              <a:ext cx="34915" cy="11394"/>
            </a:xfrm>
            <a:custGeom>
              <a:avLst/>
              <a:gdLst/>
              <a:ahLst/>
              <a:cxnLst/>
              <a:rect l="l" t="t" r="r" b="b"/>
              <a:pathLst>
                <a:path w="1097" h="358" extrusionOk="0">
                  <a:moveTo>
                    <a:pt x="179" y="1"/>
                  </a:moveTo>
                  <a:cubicBezTo>
                    <a:pt x="84" y="1"/>
                    <a:pt x="1" y="84"/>
                    <a:pt x="1" y="179"/>
                  </a:cubicBezTo>
                  <a:cubicBezTo>
                    <a:pt x="1" y="286"/>
                    <a:pt x="72" y="358"/>
                    <a:pt x="179" y="358"/>
                  </a:cubicBezTo>
                  <a:lnTo>
                    <a:pt x="917" y="358"/>
                  </a:lnTo>
                  <a:cubicBezTo>
                    <a:pt x="1013" y="358"/>
                    <a:pt x="1096" y="286"/>
                    <a:pt x="1096" y="179"/>
                  </a:cubicBezTo>
                  <a:cubicBezTo>
                    <a:pt x="1096" y="84"/>
                    <a:pt x="1025" y="1"/>
                    <a:pt x="9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0909;p61">
              <a:extLst>
                <a:ext uri="{FF2B5EF4-FFF2-40B4-BE49-F238E27FC236}">
                  <a16:creationId xmlns:a16="http://schemas.microsoft.com/office/drawing/2014/main" id="{918EE10C-A541-3C4E-CFE6-A8B7A7EEB3B1}"/>
                </a:ext>
              </a:extLst>
            </p:cNvPr>
            <p:cNvSpPr/>
            <p:nvPr/>
          </p:nvSpPr>
          <p:spPr>
            <a:xfrm>
              <a:off x="3271178" y="4554167"/>
              <a:ext cx="23170" cy="11426"/>
            </a:xfrm>
            <a:custGeom>
              <a:avLst/>
              <a:gdLst/>
              <a:ahLst/>
              <a:cxnLst/>
              <a:rect l="l" t="t" r="r" b="b"/>
              <a:pathLst>
                <a:path w="728" h="359" extrusionOk="0">
                  <a:moveTo>
                    <a:pt x="180" y="1"/>
                  </a:moveTo>
                  <a:cubicBezTo>
                    <a:pt x="84" y="1"/>
                    <a:pt x="1" y="72"/>
                    <a:pt x="1" y="179"/>
                  </a:cubicBezTo>
                  <a:cubicBezTo>
                    <a:pt x="1" y="287"/>
                    <a:pt x="72" y="358"/>
                    <a:pt x="180" y="358"/>
                  </a:cubicBezTo>
                  <a:lnTo>
                    <a:pt x="549" y="358"/>
                  </a:lnTo>
                  <a:cubicBezTo>
                    <a:pt x="632" y="358"/>
                    <a:pt x="727" y="287"/>
                    <a:pt x="727" y="179"/>
                  </a:cubicBezTo>
                  <a:cubicBezTo>
                    <a:pt x="727" y="72"/>
                    <a:pt x="632" y="1"/>
                    <a:pt x="54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0910;p61">
              <a:extLst>
                <a:ext uri="{FF2B5EF4-FFF2-40B4-BE49-F238E27FC236}">
                  <a16:creationId xmlns:a16="http://schemas.microsoft.com/office/drawing/2014/main" id="{CDB71784-4743-A8DF-3739-45B4D3A118FB}"/>
                </a:ext>
              </a:extLst>
            </p:cNvPr>
            <p:cNvSpPr/>
            <p:nvPr/>
          </p:nvSpPr>
          <p:spPr>
            <a:xfrm>
              <a:off x="3306443" y="4554167"/>
              <a:ext cx="58372" cy="11426"/>
            </a:xfrm>
            <a:custGeom>
              <a:avLst/>
              <a:gdLst/>
              <a:ahLst/>
              <a:cxnLst/>
              <a:rect l="l" t="t" r="r" b="b"/>
              <a:pathLst>
                <a:path w="1834" h="359" extrusionOk="0">
                  <a:moveTo>
                    <a:pt x="179" y="1"/>
                  </a:moveTo>
                  <a:cubicBezTo>
                    <a:pt x="95" y="1"/>
                    <a:pt x="0" y="72"/>
                    <a:pt x="0" y="179"/>
                  </a:cubicBezTo>
                  <a:cubicBezTo>
                    <a:pt x="0" y="287"/>
                    <a:pt x="84" y="358"/>
                    <a:pt x="179" y="358"/>
                  </a:cubicBezTo>
                  <a:lnTo>
                    <a:pt x="1655" y="358"/>
                  </a:lnTo>
                  <a:cubicBezTo>
                    <a:pt x="1750" y="358"/>
                    <a:pt x="1834" y="287"/>
                    <a:pt x="1834" y="179"/>
                  </a:cubicBezTo>
                  <a:cubicBezTo>
                    <a:pt x="1834" y="72"/>
                    <a:pt x="1750" y="1"/>
                    <a:pt x="165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0911;p61">
              <a:extLst>
                <a:ext uri="{FF2B5EF4-FFF2-40B4-BE49-F238E27FC236}">
                  <a16:creationId xmlns:a16="http://schemas.microsoft.com/office/drawing/2014/main" id="{2F549C5E-C531-2D37-5CDC-100E27EE9BAA}"/>
                </a:ext>
              </a:extLst>
            </p:cNvPr>
            <p:cNvSpPr/>
            <p:nvPr/>
          </p:nvSpPr>
          <p:spPr>
            <a:xfrm>
              <a:off x="3271178" y="4577306"/>
              <a:ext cx="23170" cy="11394"/>
            </a:xfrm>
            <a:custGeom>
              <a:avLst/>
              <a:gdLst/>
              <a:ahLst/>
              <a:cxnLst/>
              <a:rect l="l" t="t" r="r" b="b"/>
              <a:pathLst>
                <a:path w="728" h="358" extrusionOk="0">
                  <a:moveTo>
                    <a:pt x="180" y="0"/>
                  </a:moveTo>
                  <a:cubicBezTo>
                    <a:pt x="84" y="0"/>
                    <a:pt x="1" y="84"/>
                    <a:pt x="1" y="179"/>
                  </a:cubicBezTo>
                  <a:cubicBezTo>
                    <a:pt x="1" y="286"/>
                    <a:pt x="72" y="357"/>
                    <a:pt x="180" y="357"/>
                  </a:cubicBezTo>
                  <a:lnTo>
                    <a:pt x="549" y="357"/>
                  </a:lnTo>
                  <a:cubicBezTo>
                    <a:pt x="632" y="357"/>
                    <a:pt x="727" y="286"/>
                    <a:pt x="727" y="179"/>
                  </a:cubicBezTo>
                  <a:cubicBezTo>
                    <a:pt x="727" y="84"/>
                    <a:pt x="632" y="0"/>
                    <a:pt x="54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0912;p61">
              <a:extLst>
                <a:ext uri="{FF2B5EF4-FFF2-40B4-BE49-F238E27FC236}">
                  <a16:creationId xmlns:a16="http://schemas.microsoft.com/office/drawing/2014/main" id="{90274101-002B-6496-2F11-E0BB0EBCBBF9}"/>
                </a:ext>
              </a:extLst>
            </p:cNvPr>
            <p:cNvSpPr/>
            <p:nvPr/>
          </p:nvSpPr>
          <p:spPr>
            <a:xfrm>
              <a:off x="3306443" y="4577306"/>
              <a:ext cx="58372" cy="11394"/>
            </a:xfrm>
            <a:custGeom>
              <a:avLst/>
              <a:gdLst/>
              <a:ahLst/>
              <a:cxnLst/>
              <a:rect l="l" t="t" r="r" b="b"/>
              <a:pathLst>
                <a:path w="1834" h="358" extrusionOk="0">
                  <a:moveTo>
                    <a:pt x="179" y="0"/>
                  </a:moveTo>
                  <a:cubicBezTo>
                    <a:pt x="95" y="0"/>
                    <a:pt x="0" y="84"/>
                    <a:pt x="0" y="179"/>
                  </a:cubicBezTo>
                  <a:cubicBezTo>
                    <a:pt x="0" y="286"/>
                    <a:pt x="84" y="357"/>
                    <a:pt x="179" y="357"/>
                  </a:cubicBezTo>
                  <a:lnTo>
                    <a:pt x="1655" y="357"/>
                  </a:lnTo>
                  <a:cubicBezTo>
                    <a:pt x="1750" y="357"/>
                    <a:pt x="1834" y="286"/>
                    <a:pt x="1834" y="179"/>
                  </a:cubicBezTo>
                  <a:cubicBezTo>
                    <a:pt x="1822" y="84"/>
                    <a:pt x="1750" y="0"/>
                    <a:pt x="165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0913;p61">
              <a:extLst>
                <a:ext uri="{FF2B5EF4-FFF2-40B4-BE49-F238E27FC236}">
                  <a16:creationId xmlns:a16="http://schemas.microsoft.com/office/drawing/2014/main" id="{7D7EC5A7-FC70-F965-4BED-16BF208C5501}"/>
                </a:ext>
              </a:extLst>
            </p:cNvPr>
            <p:cNvSpPr/>
            <p:nvPr/>
          </p:nvSpPr>
          <p:spPr>
            <a:xfrm>
              <a:off x="3265513" y="4377970"/>
              <a:ext cx="11394" cy="11394"/>
            </a:xfrm>
            <a:custGeom>
              <a:avLst/>
              <a:gdLst/>
              <a:ahLst/>
              <a:cxnLst/>
              <a:rect l="l" t="t" r="r" b="b"/>
              <a:pathLst>
                <a:path w="358" h="358" extrusionOk="0">
                  <a:moveTo>
                    <a:pt x="179" y="0"/>
                  </a:moveTo>
                  <a:cubicBezTo>
                    <a:pt x="72" y="0"/>
                    <a:pt x="0" y="72"/>
                    <a:pt x="0" y="179"/>
                  </a:cubicBezTo>
                  <a:cubicBezTo>
                    <a:pt x="0" y="274"/>
                    <a:pt x="72" y="358"/>
                    <a:pt x="179" y="358"/>
                  </a:cubicBezTo>
                  <a:cubicBezTo>
                    <a:pt x="262" y="358"/>
                    <a:pt x="358" y="286"/>
                    <a:pt x="358" y="179"/>
                  </a:cubicBezTo>
                  <a:cubicBezTo>
                    <a:pt x="358" y="72"/>
                    <a:pt x="262" y="0"/>
                    <a:pt x="17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" name="Google Shape;9771;p59">
            <a:extLst>
              <a:ext uri="{FF2B5EF4-FFF2-40B4-BE49-F238E27FC236}">
                <a16:creationId xmlns:a16="http://schemas.microsoft.com/office/drawing/2014/main" id="{6819E4A4-01EF-770F-0C04-A192EF9763B3}"/>
              </a:ext>
            </a:extLst>
          </p:cNvPr>
          <p:cNvGrpSpPr/>
          <p:nvPr/>
        </p:nvGrpSpPr>
        <p:grpSpPr>
          <a:xfrm>
            <a:off x="3264745" y="3645384"/>
            <a:ext cx="355434" cy="355815"/>
            <a:chOff x="4673540" y="3680297"/>
            <a:chExt cx="355434" cy="355815"/>
          </a:xfrm>
        </p:grpSpPr>
        <p:sp>
          <p:nvSpPr>
            <p:cNvPr id="57" name="Google Shape;9772;p59">
              <a:extLst>
                <a:ext uri="{FF2B5EF4-FFF2-40B4-BE49-F238E27FC236}">
                  <a16:creationId xmlns:a16="http://schemas.microsoft.com/office/drawing/2014/main" id="{08C46F61-20CA-FD23-ABEA-4ED6AF9F70BB}"/>
                </a:ext>
              </a:extLst>
            </p:cNvPr>
            <p:cNvSpPr/>
            <p:nvPr/>
          </p:nvSpPr>
          <p:spPr>
            <a:xfrm>
              <a:off x="4673540" y="3680297"/>
              <a:ext cx="355434" cy="355815"/>
            </a:xfrm>
            <a:custGeom>
              <a:avLst/>
              <a:gdLst/>
              <a:ahLst/>
              <a:cxnLst/>
              <a:rect l="l" t="t" r="r" b="b"/>
              <a:pathLst>
                <a:path w="11193" h="11205" extrusionOk="0">
                  <a:moveTo>
                    <a:pt x="2012" y="0"/>
                  </a:moveTo>
                  <a:cubicBezTo>
                    <a:pt x="905" y="0"/>
                    <a:pt x="0" y="893"/>
                    <a:pt x="0" y="2013"/>
                  </a:cubicBezTo>
                  <a:lnTo>
                    <a:pt x="0" y="9192"/>
                  </a:lnTo>
                  <a:cubicBezTo>
                    <a:pt x="0" y="10287"/>
                    <a:pt x="893" y="11204"/>
                    <a:pt x="2012" y="11204"/>
                  </a:cubicBezTo>
                  <a:lnTo>
                    <a:pt x="9180" y="11204"/>
                  </a:lnTo>
                  <a:cubicBezTo>
                    <a:pt x="10287" y="11204"/>
                    <a:pt x="11192" y="10311"/>
                    <a:pt x="11192" y="9192"/>
                  </a:cubicBezTo>
                  <a:lnTo>
                    <a:pt x="11192" y="2013"/>
                  </a:lnTo>
                  <a:cubicBezTo>
                    <a:pt x="11180" y="917"/>
                    <a:pt x="10287" y="0"/>
                    <a:pt x="9180" y="0"/>
                  </a:cubicBezTo>
                  <a:lnTo>
                    <a:pt x="8085" y="0"/>
                  </a:lnTo>
                  <a:cubicBezTo>
                    <a:pt x="7989" y="0"/>
                    <a:pt x="7918" y="84"/>
                    <a:pt x="7918" y="167"/>
                  </a:cubicBezTo>
                  <a:cubicBezTo>
                    <a:pt x="7918" y="262"/>
                    <a:pt x="7989" y="334"/>
                    <a:pt x="8085" y="334"/>
                  </a:cubicBezTo>
                  <a:lnTo>
                    <a:pt x="9180" y="334"/>
                  </a:lnTo>
                  <a:cubicBezTo>
                    <a:pt x="10109" y="334"/>
                    <a:pt x="10847" y="1084"/>
                    <a:pt x="10847" y="2001"/>
                  </a:cubicBezTo>
                  <a:lnTo>
                    <a:pt x="10847" y="9180"/>
                  </a:lnTo>
                  <a:cubicBezTo>
                    <a:pt x="10847" y="10097"/>
                    <a:pt x="10109" y="10847"/>
                    <a:pt x="9180" y="10847"/>
                  </a:cubicBezTo>
                  <a:lnTo>
                    <a:pt x="2012" y="10847"/>
                  </a:lnTo>
                  <a:cubicBezTo>
                    <a:pt x="1084" y="10847"/>
                    <a:pt x="345" y="10097"/>
                    <a:pt x="345" y="9180"/>
                  </a:cubicBezTo>
                  <a:lnTo>
                    <a:pt x="345" y="2001"/>
                  </a:lnTo>
                  <a:cubicBezTo>
                    <a:pt x="345" y="1084"/>
                    <a:pt x="1084" y="334"/>
                    <a:pt x="2012" y="334"/>
                  </a:cubicBezTo>
                  <a:lnTo>
                    <a:pt x="7418" y="334"/>
                  </a:lnTo>
                  <a:cubicBezTo>
                    <a:pt x="7501" y="334"/>
                    <a:pt x="7573" y="262"/>
                    <a:pt x="7573" y="167"/>
                  </a:cubicBezTo>
                  <a:cubicBezTo>
                    <a:pt x="7573" y="84"/>
                    <a:pt x="7501" y="0"/>
                    <a:pt x="741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9773;p59">
              <a:extLst>
                <a:ext uri="{FF2B5EF4-FFF2-40B4-BE49-F238E27FC236}">
                  <a16:creationId xmlns:a16="http://schemas.microsoft.com/office/drawing/2014/main" id="{249804FB-735F-48FC-E0B1-116FBD490A76}"/>
                </a:ext>
              </a:extLst>
            </p:cNvPr>
            <p:cNvSpPr/>
            <p:nvPr/>
          </p:nvSpPr>
          <p:spPr>
            <a:xfrm>
              <a:off x="4805864" y="3736630"/>
              <a:ext cx="93042" cy="92661"/>
            </a:xfrm>
            <a:custGeom>
              <a:avLst/>
              <a:gdLst/>
              <a:ahLst/>
              <a:cxnLst/>
              <a:rect l="l" t="t" r="r" b="b"/>
              <a:pathLst>
                <a:path w="2930" h="2918" extrusionOk="0">
                  <a:moveTo>
                    <a:pt x="1477" y="334"/>
                  </a:moveTo>
                  <a:cubicBezTo>
                    <a:pt x="2096" y="334"/>
                    <a:pt x="2608" y="834"/>
                    <a:pt x="2608" y="1465"/>
                  </a:cubicBezTo>
                  <a:cubicBezTo>
                    <a:pt x="2608" y="2084"/>
                    <a:pt x="2096" y="2596"/>
                    <a:pt x="1477" y="2596"/>
                  </a:cubicBezTo>
                  <a:cubicBezTo>
                    <a:pt x="846" y="2596"/>
                    <a:pt x="346" y="2084"/>
                    <a:pt x="346" y="1465"/>
                  </a:cubicBezTo>
                  <a:cubicBezTo>
                    <a:pt x="346" y="834"/>
                    <a:pt x="846" y="334"/>
                    <a:pt x="1477" y="334"/>
                  </a:cubicBezTo>
                  <a:close/>
                  <a:moveTo>
                    <a:pt x="1477" y="0"/>
                  </a:moveTo>
                  <a:cubicBezTo>
                    <a:pt x="667" y="0"/>
                    <a:pt x="12" y="655"/>
                    <a:pt x="12" y="1465"/>
                  </a:cubicBezTo>
                  <a:cubicBezTo>
                    <a:pt x="0" y="2263"/>
                    <a:pt x="655" y="2918"/>
                    <a:pt x="1477" y="2918"/>
                  </a:cubicBezTo>
                  <a:cubicBezTo>
                    <a:pt x="2274" y="2918"/>
                    <a:pt x="2929" y="2263"/>
                    <a:pt x="2929" y="1465"/>
                  </a:cubicBezTo>
                  <a:cubicBezTo>
                    <a:pt x="2929" y="655"/>
                    <a:pt x="2274" y="0"/>
                    <a:pt x="147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9774;p59">
              <a:extLst>
                <a:ext uri="{FF2B5EF4-FFF2-40B4-BE49-F238E27FC236}">
                  <a16:creationId xmlns:a16="http://schemas.microsoft.com/office/drawing/2014/main" id="{54BDE451-9A9A-D5A7-B5BA-1035155E45CF}"/>
                </a:ext>
              </a:extLst>
            </p:cNvPr>
            <p:cNvSpPr/>
            <p:nvPr/>
          </p:nvSpPr>
          <p:spPr>
            <a:xfrm>
              <a:off x="4779380" y="3841358"/>
              <a:ext cx="143723" cy="138801"/>
            </a:xfrm>
            <a:custGeom>
              <a:avLst/>
              <a:gdLst/>
              <a:ahLst/>
              <a:cxnLst/>
              <a:rect l="l" t="t" r="r" b="b"/>
              <a:pathLst>
                <a:path w="4526" h="4371" extrusionOk="0">
                  <a:moveTo>
                    <a:pt x="477" y="1"/>
                  </a:moveTo>
                  <a:cubicBezTo>
                    <a:pt x="215" y="1"/>
                    <a:pt x="1" y="203"/>
                    <a:pt x="1" y="477"/>
                  </a:cubicBezTo>
                  <a:lnTo>
                    <a:pt x="1" y="893"/>
                  </a:lnTo>
                  <a:cubicBezTo>
                    <a:pt x="1" y="1155"/>
                    <a:pt x="203" y="1370"/>
                    <a:pt x="477" y="1370"/>
                  </a:cubicBezTo>
                  <a:lnTo>
                    <a:pt x="763" y="1370"/>
                  </a:lnTo>
                  <a:cubicBezTo>
                    <a:pt x="834" y="1370"/>
                    <a:pt x="906" y="1429"/>
                    <a:pt x="906" y="1513"/>
                  </a:cubicBezTo>
                  <a:lnTo>
                    <a:pt x="906" y="2858"/>
                  </a:lnTo>
                  <a:cubicBezTo>
                    <a:pt x="906" y="2929"/>
                    <a:pt x="846" y="3001"/>
                    <a:pt x="763" y="3001"/>
                  </a:cubicBezTo>
                  <a:lnTo>
                    <a:pt x="572" y="3001"/>
                  </a:lnTo>
                  <a:cubicBezTo>
                    <a:pt x="299" y="3001"/>
                    <a:pt x="96" y="3215"/>
                    <a:pt x="96" y="3477"/>
                  </a:cubicBezTo>
                  <a:lnTo>
                    <a:pt x="96" y="3894"/>
                  </a:lnTo>
                  <a:cubicBezTo>
                    <a:pt x="96" y="4168"/>
                    <a:pt x="299" y="4370"/>
                    <a:pt x="572" y="4370"/>
                  </a:cubicBezTo>
                  <a:lnTo>
                    <a:pt x="4049" y="4370"/>
                  </a:lnTo>
                  <a:cubicBezTo>
                    <a:pt x="4311" y="4370"/>
                    <a:pt x="4525" y="4168"/>
                    <a:pt x="4525" y="3894"/>
                  </a:cubicBezTo>
                  <a:lnTo>
                    <a:pt x="4525" y="3477"/>
                  </a:lnTo>
                  <a:cubicBezTo>
                    <a:pt x="4525" y="3215"/>
                    <a:pt x="4311" y="3001"/>
                    <a:pt x="4049" y="3001"/>
                  </a:cubicBezTo>
                  <a:lnTo>
                    <a:pt x="3859" y="3001"/>
                  </a:lnTo>
                  <a:cubicBezTo>
                    <a:pt x="3787" y="3001"/>
                    <a:pt x="3704" y="2941"/>
                    <a:pt x="3704" y="2858"/>
                  </a:cubicBezTo>
                  <a:lnTo>
                    <a:pt x="3704" y="477"/>
                  </a:lnTo>
                  <a:cubicBezTo>
                    <a:pt x="3704" y="203"/>
                    <a:pt x="3501" y="1"/>
                    <a:pt x="3228" y="1"/>
                  </a:cubicBezTo>
                  <a:lnTo>
                    <a:pt x="1442" y="1"/>
                  </a:lnTo>
                  <a:cubicBezTo>
                    <a:pt x="1358" y="1"/>
                    <a:pt x="1287" y="72"/>
                    <a:pt x="1287" y="155"/>
                  </a:cubicBezTo>
                  <a:cubicBezTo>
                    <a:pt x="1287" y="251"/>
                    <a:pt x="1358" y="322"/>
                    <a:pt x="1442" y="322"/>
                  </a:cubicBezTo>
                  <a:lnTo>
                    <a:pt x="3228" y="322"/>
                  </a:lnTo>
                  <a:cubicBezTo>
                    <a:pt x="3311" y="322"/>
                    <a:pt x="3382" y="382"/>
                    <a:pt x="3382" y="477"/>
                  </a:cubicBezTo>
                  <a:lnTo>
                    <a:pt x="3382" y="2858"/>
                  </a:lnTo>
                  <a:cubicBezTo>
                    <a:pt x="3382" y="3120"/>
                    <a:pt x="3585" y="3334"/>
                    <a:pt x="3859" y="3334"/>
                  </a:cubicBezTo>
                  <a:lnTo>
                    <a:pt x="4049" y="3334"/>
                  </a:lnTo>
                  <a:cubicBezTo>
                    <a:pt x="4121" y="3334"/>
                    <a:pt x="4204" y="3394"/>
                    <a:pt x="4204" y="3477"/>
                  </a:cubicBezTo>
                  <a:lnTo>
                    <a:pt x="4204" y="3894"/>
                  </a:lnTo>
                  <a:cubicBezTo>
                    <a:pt x="4204" y="3965"/>
                    <a:pt x="4132" y="4049"/>
                    <a:pt x="4049" y="4049"/>
                  </a:cubicBezTo>
                  <a:lnTo>
                    <a:pt x="572" y="4049"/>
                  </a:lnTo>
                  <a:cubicBezTo>
                    <a:pt x="489" y="4049"/>
                    <a:pt x="418" y="3989"/>
                    <a:pt x="418" y="3894"/>
                  </a:cubicBezTo>
                  <a:lnTo>
                    <a:pt x="418" y="3477"/>
                  </a:lnTo>
                  <a:cubicBezTo>
                    <a:pt x="418" y="3406"/>
                    <a:pt x="477" y="3334"/>
                    <a:pt x="572" y="3334"/>
                  </a:cubicBezTo>
                  <a:lnTo>
                    <a:pt x="763" y="3334"/>
                  </a:lnTo>
                  <a:cubicBezTo>
                    <a:pt x="1025" y="3334"/>
                    <a:pt x="1239" y="3120"/>
                    <a:pt x="1239" y="2858"/>
                  </a:cubicBezTo>
                  <a:lnTo>
                    <a:pt x="1239" y="1513"/>
                  </a:lnTo>
                  <a:cubicBezTo>
                    <a:pt x="1239" y="1251"/>
                    <a:pt x="1025" y="1036"/>
                    <a:pt x="763" y="1036"/>
                  </a:cubicBezTo>
                  <a:lnTo>
                    <a:pt x="477" y="1036"/>
                  </a:lnTo>
                  <a:cubicBezTo>
                    <a:pt x="406" y="1036"/>
                    <a:pt x="334" y="977"/>
                    <a:pt x="334" y="893"/>
                  </a:cubicBezTo>
                  <a:lnTo>
                    <a:pt x="334" y="477"/>
                  </a:lnTo>
                  <a:cubicBezTo>
                    <a:pt x="334" y="393"/>
                    <a:pt x="394" y="322"/>
                    <a:pt x="477" y="322"/>
                  </a:cubicBezTo>
                  <a:lnTo>
                    <a:pt x="787" y="322"/>
                  </a:lnTo>
                  <a:cubicBezTo>
                    <a:pt x="882" y="322"/>
                    <a:pt x="953" y="251"/>
                    <a:pt x="953" y="155"/>
                  </a:cubicBezTo>
                  <a:cubicBezTo>
                    <a:pt x="953" y="72"/>
                    <a:pt x="882" y="1"/>
                    <a:pt x="78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" name="Google Shape;10162;p60">
            <a:extLst>
              <a:ext uri="{FF2B5EF4-FFF2-40B4-BE49-F238E27FC236}">
                <a16:creationId xmlns:a16="http://schemas.microsoft.com/office/drawing/2014/main" id="{6C659AD6-10A2-ACE3-F575-07B62054E3FC}"/>
              </a:ext>
            </a:extLst>
          </p:cNvPr>
          <p:cNvSpPr/>
          <p:nvPr/>
        </p:nvSpPr>
        <p:spPr>
          <a:xfrm>
            <a:off x="7953335" y="3609139"/>
            <a:ext cx="484418" cy="381061"/>
          </a:xfrm>
          <a:custGeom>
            <a:avLst/>
            <a:gdLst/>
            <a:ahLst/>
            <a:cxnLst/>
            <a:rect l="l" t="t" r="r" b="b"/>
            <a:pathLst>
              <a:path w="11967" h="9809" extrusionOk="0">
                <a:moveTo>
                  <a:pt x="8309" y="358"/>
                </a:moveTo>
                <a:cubicBezTo>
                  <a:pt x="8940" y="358"/>
                  <a:pt x="9663" y="469"/>
                  <a:pt x="10418" y="796"/>
                </a:cubicBezTo>
                <a:lnTo>
                  <a:pt x="10418" y="7796"/>
                </a:lnTo>
                <a:cubicBezTo>
                  <a:pt x="9723" y="7513"/>
                  <a:pt x="8997" y="7381"/>
                  <a:pt x="8289" y="7381"/>
                </a:cubicBezTo>
                <a:cubicBezTo>
                  <a:pt x="7542" y="7381"/>
                  <a:pt x="6816" y="7527"/>
                  <a:pt x="6168" y="7796"/>
                </a:cubicBezTo>
                <a:lnTo>
                  <a:pt x="6168" y="796"/>
                </a:lnTo>
                <a:cubicBezTo>
                  <a:pt x="6430" y="676"/>
                  <a:pt x="7238" y="358"/>
                  <a:pt x="8309" y="358"/>
                </a:cubicBezTo>
                <a:close/>
                <a:moveTo>
                  <a:pt x="3700" y="358"/>
                </a:moveTo>
                <a:cubicBezTo>
                  <a:pt x="4458" y="358"/>
                  <a:pt x="5191" y="513"/>
                  <a:pt x="5823" y="796"/>
                </a:cubicBezTo>
                <a:cubicBezTo>
                  <a:pt x="5811" y="1677"/>
                  <a:pt x="5811" y="6761"/>
                  <a:pt x="5811" y="7796"/>
                </a:cubicBezTo>
                <a:cubicBezTo>
                  <a:pt x="5418" y="7642"/>
                  <a:pt x="4656" y="7392"/>
                  <a:pt x="3668" y="7392"/>
                </a:cubicBezTo>
                <a:cubicBezTo>
                  <a:pt x="2929" y="7392"/>
                  <a:pt x="2215" y="7523"/>
                  <a:pt x="1548" y="7808"/>
                </a:cubicBezTo>
                <a:lnTo>
                  <a:pt x="1548" y="3867"/>
                </a:lnTo>
                <a:cubicBezTo>
                  <a:pt x="1548" y="3760"/>
                  <a:pt x="1477" y="3689"/>
                  <a:pt x="1370" y="3689"/>
                </a:cubicBezTo>
                <a:cubicBezTo>
                  <a:pt x="1262" y="3689"/>
                  <a:pt x="1191" y="3760"/>
                  <a:pt x="1191" y="3867"/>
                </a:cubicBezTo>
                <a:lnTo>
                  <a:pt x="1191" y="7987"/>
                </a:lnTo>
                <a:cubicBezTo>
                  <a:pt x="1191" y="8118"/>
                  <a:pt x="1298" y="8225"/>
                  <a:pt x="1429" y="8225"/>
                </a:cubicBezTo>
                <a:cubicBezTo>
                  <a:pt x="1465" y="8225"/>
                  <a:pt x="1489" y="8225"/>
                  <a:pt x="1524" y="8213"/>
                </a:cubicBezTo>
                <a:cubicBezTo>
                  <a:pt x="2203" y="7916"/>
                  <a:pt x="2917" y="7761"/>
                  <a:pt x="3656" y="7761"/>
                </a:cubicBezTo>
                <a:cubicBezTo>
                  <a:pt x="4715" y="7761"/>
                  <a:pt x="5537" y="8070"/>
                  <a:pt x="5799" y="8189"/>
                </a:cubicBezTo>
                <a:lnTo>
                  <a:pt x="5799" y="8606"/>
                </a:lnTo>
                <a:lnTo>
                  <a:pt x="417" y="8606"/>
                </a:lnTo>
                <a:cubicBezTo>
                  <a:pt x="381" y="8606"/>
                  <a:pt x="358" y="8582"/>
                  <a:pt x="358" y="8547"/>
                </a:cubicBezTo>
                <a:lnTo>
                  <a:pt x="358" y="1248"/>
                </a:lnTo>
                <a:cubicBezTo>
                  <a:pt x="358" y="1212"/>
                  <a:pt x="381" y="1188"/>
                  <a:pt x="417" y="1188"/>
                </a:cubicBezTo>
                <a:lnTo>
                  <a:pt x="1203" y="1188"/>
                </a:lnTo>
                <a:lnTo>
                  <a:pt x="1203" y="3153"/>
                </a:lnTo>
                <a:cubicBezTo>
                  <a:pt x="1203" y="3248"/>
                  <a:pt x="1274" y="3332"/>
                  <a:pt x="1382" y="3332"/>
                </a:cubicBezTo>
                <a:cubicBezTo>
                  <a:pt x="1489" y="3332"/>
                  <a:pt x="1560" y="3248"/>
                  <a:pt x="1560" y="3153"/>
                </a:cubicBezTo>
                <a:lnTo>
                  <a:pt x="1560" y="796"/>
                </a:lnTo>
                <a:cubicBezTo>
                  <a:pt x="2253" y="495"/>
                  <a:pt x="2987" y="358"/>
                  <a:pt x="3700" y="358"/>
                </a:cubicBezTo>
                <a:close/>
                <a:moveTo>
                  <a:pt x="6608" y="7987"/>
                </a:moveTo>
                <a:lnTo>
                  <a:pt x="6608" y="9249"/>
                </a:lnTo>
                <a:lnTo>
                  <a:pt x="6501" y="9166"/>
                </a:lnTo>
                <a:cubicBezTo>
                  <a:pt x="6471" y="9136"/>
                  <a:pt x="6430" y="9121"/>
                  <a:pt x="6390" y="9121"/>
                </a:cubicBezTo>
                <a:cubicBezTo>
                  <a:pt x="6349" y="9121"/>
                  <a:pt x="6311" y="9136"/>
                  <a:pt x="6287" y="9166"/>
                </a:cubicBezTo>
                <a:lnTo>
                  <a:pt x="6168" y="9261"/>
                </a:lnTo>
                <a:lnTo>
                  <a:pt x="6168" y="8166"/>
                </a:lnTo>
                <a:cubicBezTo>
                  <a:pt x="6251" y="8118"/>
                  <a:pt x="6418" y="8058"/>
                  <a:pt x="6608" y="7987"/>
                </a:cubicBezTo>
                <a:close/>
                <a:moveTo>
                  <a:pt x="8273" y="0"/>
                </a:moveTo>
                <a:cubicBezTo>
                  <a:pt x="7438" y="0"/>
                  <a:pt x="6643" y="178"/>
                  <a:pt x="5989" y="486"/>
                </a:cubicBezTo>
                <a:cubicBezTo>
                  <a:pt x="5715" y="367"/>
                  <a:pt x="4858" y="10"/>
                  <a:pt x="3668" y="10"/>
                </a:cubicBezTo>
                <a:cubicBezTo>
                  <a:pt x="2858" y="10"/>
                  <a:pt x="2072" y="176"/>
                  <a:pt x="1322" y="510"/>
                </a:cubicBezTo>
                <a:cubicBezTo>
                  <a:pt x="1143" y="593"/>
                  <a:pt x="1191" y="796"/>
                  <a:pt x="1191" y="843"/>
                </a:cubicBezTo>
                <a:lnTo>
                  <a:pt x="405" y="843"/>
                </a:lnTo>
                <a:cubicBezTo>
                  <a:pt x="179" y="843"/>
                  <a:pt x="0" y="1022"/>
                  <a:pt x="0" y="1248"/>
                </a:cubicBezTo>
                <a:lnTo>
                  <a:pt x="0" y="8535"/>
                </a:lnTo>
                <a:cubicBezTo>
                  <a:pt x="0" y="8761"/>
                  <a:pt x="179" y="8939"/>
                  <a:pt x="405" y="8939"/>
                </a:cubicBezTo>
                <a:lnTo>
                  <a:pt x="5811" y="8939"/>
                </a:lnTo>
                <a:lnTo>
                  <a:pt x="5811" y="9630"/>
                </a:lnTo>
                <a:cubicBezTo>
                  <a:pt x="5811" y="9740"/>
                  <a:pt x="5889" y="9808"/>
                  <a:pt x="5977" y="9808"/>
                </a:cubicBezTo>
                <a:cubicBezTo>
                  <a:pt x="6013" y="9808"/>
                  <a:pt x="6050" y="9797"/>
                  <a:pt x="6084" y="9773"/>
                </a:cubicBezTo>
                <a:lnTo>
                  <a:pt x="6382" y="9535"/>
                </a:lnTo>
                <a:cubicBezTo>
                  <a:pt x="6656" y="9737"/>
                  <a:pt x="6668" y="9809"/>
                  <a:pt x="6787" y="9809"/>
                </a:cubicBezTo>
                <a:cubicBezTo>
                  <a:pt x="6894" y="9809"/>
                  <a:pt x="6966" y="9737"/>
                  <a:pt x="6966" y="9630"/>
                </a:cubicBezTo>
                <a:lnTo>
                  <a:pt x="6966" y="8939"/>
                </a:lnTo>
                <a:lnTo>
                  <a:pt x="9335" y="8939"/>
                </a:lnTo>
                <a:cubicBezTo>
                  <a:pt x="9442" y="8939"/>
                  <a:pt x="9513" y="8856"/>
                  <a:pt x="9513" y="8761"/>
                </a:cubicBezTo>
                <a:cubicBezTo>
                  <a:pt x="9513" y="8654"/>
                  <a:pt x="9442" y="8582"/>
                  <a:pt x="9335" y="8582"/>
                </a:cubicBezTo>
                <a:lnTo>
                  <a:pt x="6966" y="8582"/>
                </a:lnTo>
                <a:lnTo>
                  <a:pt x="6966" y="7892"/>
                </a:lnTo>
                <a:cubicBezTo>
                  <a:pt x="7400" y="7783"/>
                  <a:pt x="7847" y="7728"/>
                  <a:pt x="8295" y="7728"/>
                </a:cubicBezTo>
                <a:cubicBezTo>
                  <a:pt x="9025" y="7728"/>
                  <a:pt x="9760" y="7875"/>
                  <a:pt x="10454" y="8177"/>
                </a:cubicBezTo>
                <a:cubicBezTo>
                  <a:pt x="10483" y="8192"/>
                  <a:pt x="10514" y="8199"/>
                  <a:pt x="10544" y="8199"/>
                </a:cubicBezTo>
                <a:cubicBezTo>
                  <a:pt x="10662" y="8199"/>
                  <a:pt x="10776" y="8096"/>
                  <a:pt x="10776" y="7963"/>
                </a:cubicBezTo>
                <a:lnTo>
                  <a:pt x="10776" y="1177"/>
                </a:lnTo>
                <a:lnTo>
                  <a:pt x="11561" y="1177"/>
                </a:lnTo>
                <a:cubicBezTo>
                  <a:pt x="11597" y="1177"/>
                  <a:pt x="11621" y="1212"/>
                  <a:pt x="11621" y="1236"/>
                </a:cubicBezTo>
                <a:lnTo>
                  <a:pt x="11621" y="8535"/>
                </a:lnTo>
                <a:cubicBezTo>
                  <a:pt x="11621" y="8570"/>
                  <a:pt x="11597" y="8594"/>
                  <a:pt x="11561" y="8594"/>
                </a:cubicBezTo>
                <a:lnTo>
                  <a:pt x="10049" y="8594"/>
                </a:lnTo>
                <a:cubicBezTo>
                  <a:pt x="9942" y="8594"/>
                  <a:pt x="9871" y="8666"/>
                  <a:pt x="9871" y="8773"/>
                </a:cubicBezTo>
                <a:cubicBezTo>
                  <a:pt x="9871" y="8880"/>
                  <a:pt x="9942" y="8951"/>
                  <a:pt x="10049" y="8951"/>
                </a:cubicBezTo>
                <a:lnTo>
                  <a:pt x="11561" y="8951"/>
                </a:lnTo>
                <a:cubicBezTo>
                  <a:pt x="11788" y="8951"/>
                  <a:pt x="11966" y="8773"/>
                  <a:pt x="11966" y="8547"/>
                </a:cubicBezTo>
                <a:lnTo>
                  <a:pt x="11966" y="1236"/>
                </a:lnTo>
                <a:cubicBezTo>
                  <a:pt x="11954" y="998"/>
                  <a:pt x="11776" y="831"/>
                  <a:pt x="11549" y="831"/>
                </a:cubicBezTo>
                <a:lnTo>
                  <a:pt x="10764" y="831"/>
                </a:lnTo>
                <a:cubicBezTo>
                  <a:pt x="10752" y="784"/>
                  <a:pt x="10811" y="581"/>
                  <a:pt x="10633" y="498"/>
                </a:cubicBezTo>
                <a:cubicBezTo>
                  <a:pt x="9864" y="154"/>
                  <a:pt x="9051" y="0"/>
                  <a:pt x="8273" y="0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1" name="Google Shape;13345;p65">
            <a:extLst>
              <a:ext uri="{FF2B5EF4-FFF2-40B4-BE49-F238E27FC236}">
                <a16:creationId xmlns:a16="http://schemas.microsoft.com/office/drawing/2014/main" id="{4E8541BD-5168-90A5-45FC-61902D8272FB}"/>
              </a:ext>
            </a:extLst>
          </p:cNvPr>
          <p:cNvGrpSpPr/>
          <p:nvPr/>
        </p:nvGrpSpPr>
        <p:grpSpPr>
          <a:xfrm>
            <a:off x="6601274" y="3500995"/>
            <a:ext cx="381249" cy="559758"/>
            <a:chOff x="1394741" y="1512061"/>
            <a:chExt cx="252444" cy="351722"/>
          </a:xfrm>
        </p:grpSpPr>
        <p:sp>
          <p:nvSpPr>
            <p:cNvPr id="62" name="Google Shape;13346;p65">
              <a:extLst>
                <a:ext uri="{FF2B5EF4-FFF2-40B4-BE49-F238E27FC236}">
                  <a16:creationId xmlns:a16="http://schemas.microsoft.com/office/drawing/2014/main" id="{A96C7622-E3A2-DB45-B014-5C9A77100B8B}"/>
                </a:ext>
              </a:extLst>
            </p:cNvPr>
            <p:cNvSpPr/>
            <p:nvPr/>
          </p:nvSpPr>
          <p:spPr>
            <a:xfrm>
              <a:off x="1394741" y="1512061"/>
              <a:ext cx="252444" cy="351722"/>
            </a:xfrm>
            <a:custGeom>
              <a:avLst/>
              <a:gdLst/>
              <a:ahLst/>
              <a:cxnLst/>
              <a:rect l="l" t="t" r="r" b="b"/>
              <a:pathLst>
                <a:path w="7931" h="11050" extrusionOk="0">
                  <a:moveTo>
                    <a:pt x="3942" y="334"/>
                  </a:moveTo>
                  <a:cubicBezTo>
                    <a:pt x="4132" y="334"/>
                    <a:pt x="4299" y="429"/>
                    <a:pt x="4406" y="595"/>
                  </a:cubicBezTo>
                  <a:cubicBezTo>
                    <a:pt x="4430" y="643"/>
                    <a:pt x="4490" y="667"/>
                    <a:pt x="4537" y="667"/>
                  </a:cubicBezTo>
                  <a:lnTo>
                    <a:pt x="5144" y="667"/>
                  </a:lnTo>
                  <a:cubicBezTo>
                    <a:pt x="5252" y="667"/>
                    <a:pt x="5323" y="762"/>
                    <a:pt x="5323" y="846"/>
                  </a:cubicBezTo>
                  <a:lnTo>
                    <a:pt x="5323" y="1381"/>
                  </a:lnTo>
                  <a:lnTo>
                    <a:pt x="2549" y="1381"/>
                  </a:lnTo>
                  <a:lnTo>
                    <a:pt x="2549" y="846"/>
                  </a:lnTo>
                  <a:lnTo>
                    <a:pt x="2561" y="846"/>
                  </a:lnTo>
                  <a:cubicBezTo>
                    <a:pt x="2561" y="750"/>
                    <a:pt x="2644" y="667"/>
                    <a:pt x="2739" y="667"/>
                  </a:cubicBezTo>
                  <a:lnTo>
                    <a:pt x="3347" y="667"/>
                  </a:lnTo>
                  <a:cubicBezTo>
                    <a:pt x="3406" y="667"/>
                    <a:pt x="3454" y="643"/>
                    <a:pt x="3478" y="595"/>
                  </a:cubicBezTo>
                  <a:cubicBezTo>
                    <a:pt x="3573" y="429"/>
                    <a:pt x="3751" y="334"/>
                    <a:pt x="3942" y="334"/>
                  </a:cubicBezTo>
                  <a:close/>
                  <a:moveTo>
                    <a:pt x="7228" y="1000"/>
                  </a:moveTo>
                  <a:cubicBezTo>
                    <a:pt x="7430" y="1000"/>
                    <a:pt x="7585" y="1167"/>
                    <a:pt x="7585" y="1357"/>
                  </a:cubicBezTo>
                  <a:lnTo>
                    <a:pt x="7585" y="10347"/>
                  </a:lnTo>
                  <a:cubicBezTo>
                    <a:pt x="7585" y="10537"/>
                    <a:pt x="7430" y="10704"/>
                    <a:pt x="7228" y="10704"/>
                  </a:cubicBezTo>
                  <a:lnTo>
                    <a:pt x="668" y="10704"/>
                  </a:lnTo>
                  <a:cubicBezTo>
                    <a:pt x="477" y="10704"/>
                    <a:pt x="310" y="10537"/>
                    <a:pt x="310" y="10347"/>
                  </a:cubicBezTo>
                  <a:lnTo>
                    <a:pt x="310" y="1357"/>
                  </a:lnTo>
                  <a:cubicBezTo>
                    <a:pt x="310" y="1155"/>
                    <a:pt x="477" y="1000"/>
                    <a:pt x="668" y="1000"/>
                  </a:cubicBezTo>
                  <a:lnTo>
                    <a:pt x="2227" y="1000"/>
                  </a:lnTo>
                  <a:lnTo>
                    <a:pt x="2227" y="1536"/>
                  </a:lnTo>
                  <a:cubicBezTo>
                    <a:pt x="2227" y="1619"/>
                    <a:pt x="2311" y="1703"/>
                    <a:pt x="2394" y="1703"/>
                  </a:cubicBezTo>
                  <a:lnTo>
                    <a:pt x="5502" y="1703"/>
                  </a:lnTo>
                  <a:cubicBezTo>
                    <a:pt x="5597" y="1703"/>
                    <a:pt x="5668" y="1619"/>
                    <a:pt x="5668" y="1536"/>
                  </a:cubicBezTo>
                  <a:lnTo>
                    <a:pt x="5668" y="1000"/>
                  </a:lnTo>
                  <a:close/>
                  <a:moveTo>
                    <a:pt x="3954" y="0"/>
                  </a:moveTo>
                  <a:cubicBezTo>
                    <a:pt x="3692" y="0"/>
                    <a:pt x="3442" y="131"/>
                    <a:pt x="3275" y="345"/>
                  </a:cubicBezTo>
                  <a:lnTo>
                    <a:pt x="2751" y="345"/>
                  </a:lnTo>
                  <a:cubicBezTo>
                    <a:pt x="2525" y="345"/>
                    <a:pt x="2335" y="488"/>
                    <a:pt x="2275" y="691"/>
                  </a:cubicBezTo>
                  <a:lnTo>
                    <a:pt x="680" y="691"/>
                  </a:lnTo>
                  <a:cubicBezTo>
                    <a:pt x="310" y="691"/>
                    <a:pt x="1" y="988"/>
                    <a:pt x="1" y="1369"/>
                  </a:cubicBezTo>
                  <a:lnTo>
                    <a:pt x="1" y="10359"/>
                  </a:lnTo>
                  <a:cubicBezTo>
                    <a:pt x="1" y="10728"/>
                    <a:pt x="299" y="11049"/>
                    <a:pt x="680" y="11049"/>
                  </a:cubicBezTo>
                  <a:lnTo>
                    <a:pt x="7252" y="11049"/>
                  </a:lnTo>
                  <a:cubicBezTo>
                    <a:pt x="7621" y="11049"/>
                    <a:pt x="7930" y="10751"/>
                    <a:pt x="7930" y="10359"/>
                  </a:cubicBezTo>
                  <a:lnTo>
                    <a:pt x="7930" y="1369"/>
                  </a:lnTo>
                  <a:cubicBezTo>
                    <a:pt x="7919" y="1000"/>
                    <a:pt x="7609" y="691"/>
                    <a:pt x="7228" y="691"/>
                  </a:cubicBezTo>
                  <a:lnTo>
                    <a:pt x="5644" y="691"/>
                  </a:lnTo>
                  <a:cubicBezTo>
                    <a:pt x="5561" y="488"/>
                    <a:pt x="5383" y="345"/>
                    <a:pt x="5168" y="345"/>
                  </a:cubicBezTo>
                  <a:lnTo>
                    <a:pt x="4644" y="345"/>
                  </a:lnTo>
                  <a:cubicBezTo>
                    <a:pt x="4478" y="131"/>
                    <a:pt x="4228" y="0"/>
                    <a:pt x="395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3347;p65">
              <a:extLst>
                <a:ext uri="{FF2B5EF4-FFF2-40B4-BE49-F238E27FC236}">
                  <a16:creationId xmlns:a16="http://schemas.microsoft.com/office/drawing/2014/main" id="{4AA3E249-0292-C3BB-E053-C47840BD0CDD}"/>
                </a:ext>
              </a:extLst>
            </p:cNvPr>
            <p:cNvSpPr/>
            <p:nvPr/>
          </p:nvSpPr>
          <p:spPr>
            <a:xfrm>
              <a:off x="1515282" y="1534024"/>
              <a:ext cx="10631" cy="10281"/>
            </a:xfrm>
            <a:custGeom>
              <a:avLst/>
              <a:gdLst/>
              <a:ahLst/>
              <a:cxnLst/>
              <a:rect l="l" t="t" r="r" b="b"/>
              <a:pathLst>
                <a:path w="334" h="323" extrusionOk="0">
                  <a:moveTo>
                    <a:pt x="167" y="1"/>
                  </a:moveTo>
                  <a:cubicBezTo>
                    <a:pt x="83" y="1"/>
                    <a:pt x="0" y="72"/>
                    <a:pt x="0" y="156"/>
                  </a:cubicBezTo>
                  <a:cubicBezTo>
                    <a:pt x="0" y="251"/>
                    <a:pt x="83" y="322"/>
                    <a:pt x="167" y="322"/>
                  </a:cubicBezTo>
                  <a:cubicBezTo>
                    <a:pt x="262" y="322"/>
                    <a:pt x="333" y="251"/>
                    <a:pt x="333" y="156"/>
                  </a:cubicBezTo>
                  <a:cubicBezTo>
                    <a:pt x="322" y="72"/>
                    <a:pt x="262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3348;p65">
              <a:extLst>
                <a:ext uri="{FF2B5EF4-FFF2-40B4-BE49-F238E27FC236}">
                  <a16:creationId xmlns:a16="http://schemas.microsoft.com/office/drawing/2014/main" id="{62220866-DF6B-570F-FBE1-3C8270EAEB82}"/>
                </a:ext>
              </a:extLst>
            </p:cNvPr>
            <p:cNvSpPr/>
            <p:nvPr/>
          </p:nvSpPr>
          <p:spPr>
            <a:xfrm>
              <a:off x="1415972" y="1556018"/>
              <a:ext cx="208486" cy="274406"/>
            </a:xfrm>
            <a:custGeom>
              <a:avLst/>
              <a:gdLst/>
              <a:ahLst/>
              <a:cxnLst/>
              <a:rect l="l" t="t" r="r" b="b"/>
              <a:pathLst>
                <a:path w="6550" h="8621" extrusionOk="0">
                  <a:moveTo>
                    <a:pt x="167" y="0"/>
                  </a:moveTo>
                  <a:cubicBezTo>
                    <a:pt x="72" y="0"/>
                    <a:pt x="1" y="84"/>
                    <a:pt x="1" y="167"/>
                  </a:cubicBezTo>
                  <a:lnTo>
                    <a:pt x="1" y="8454"/>
                  </a:lnTo>
                  <a:cubicBezTo>
                    <a:pt x="1" y="8549"/>
                    <a:pt x="72" y="8620"/>
                    <a:pt x="167" y="8620"/>
                  </a:cubicBezTo>
                  <a:lnTo>
                    <a:pt x="6382" y="8620"/>
                  </a:lnTo>
                  <a:cubicBezTo>
                    <a:pt x="6478" y="8620"/>
                    <a:pt x="6549" y="8549"/>
                    <a:pt x="6549" y="8454"/>
                  </a:cubicBezTo>
                  <a:lnTo>
                    <a:pt x="6549" y="167"/>
                  </a:lnTo>
                  <a:cubicBezTo>
                    <a:pt x="6549" y="60"/>
                    <a:pt x="6478" y="0"/>
                    <a:pt x="6382" y="0"/>
                  </a:cubicBezTo>
                  <a:lnTo>
                    <a:pt x="5525" y="0"/>
                  </a:lnTo>
                  <a:cubicBezTo>
                    <a:pt x="5430" y="0"/>
                    <a:pt x="5358" y="84"/>
                    <a:pt x="5358" y="167"/>
                  </a:cubicBezTo>
                  <a:cubicBezTo>
                    <a:pt x="5358" y="262"/>
                    <a:pt x="5430" y="334"/>
                    <a:pt x="5525" y="334"/>
                  </a:cubicBezTo>
                  <a:lnTo>
                    <a:pt x="6228" y="334"/>
                  </a:lnTo>
                  <a:lnTo>
                    <a:pt x="6228" y="8311"/>
                  </a:lnTo>
                  <a:lnTo>
                    <a:pt x="322" y="8311"/>
                  </a:lnTo>
                  <a:lnTo>
                    <a:pt x="322" y="334"/>
                  </a:lnTo>
                  <a:lnTo>
                    <a:pt x="1025" y="334"/>
                  </a:lnTo>
                  <a:cubicBezTo>
                    <a:pt x="1120" y="334"/>
                    <a:pt x="1191" y="262"/>
                    <a:pt x="1191" y="167"/>
                  </a:cubicBezTo>
                  <a:cubicBezTo>
                    <a:pt x="1191" y="84"/>
                    <a:pt x="1120" y="0"/>
                    <a:pt x="102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3349;p65">
              <a:extLst>
                <a:ext uri="{FF2B5EF4-FFF2-40B4-BE49-F238E27FC236}">
                  <a16:creationId xmlns:a16="http://schemas.microsoft.com/office/drawing/2014/main" id="{E010D501-2920-4B94-48C5-E3A34171DDB0}"/>
                </a:ext>
              </a:extLst>
            </p:cNvPr>
            <p:cNvSpPr/>
            <p:nvPr/>
          </p:nvSpPr>
          <p:spPr>
            <a:xfrm>
              <a:off x="1449330" y="1665927"/>
              <a:ext cx="31862" cy="32244"/>
            </a:xfrm>
            <a:custGeom>
              <a:avLst/>
              <a:gdLst/>
              <a:ahLst/>
              <a:cxnLst/>
              <a:rect l="l" t="t" r="r" b="b"/>
              <a:pathLst>
                <a:path w="1001" h="1013" extrusionOk="0">
                  <a:moveTo>
                    <a:pt x="500" y="333"/>
                  </a:moveTo>
                  <a:cubicBezTo>
                    <a:pt x="608" y="333"/>
                    <a:pt x="679" y="417"/>
                    <a:pt x="679" y="512"/>
                  </a:cubicBezTo>
                  <a:cubicBezTo>
                    <a:pt x="679" y="595"/>
                    <a:pt x="608" y="691"/>
                    <a:pt x="500" y="691"/>
                  </a:cubicBezTo>
                  <a:cubicBezTo>
                    <a:pt x="393" y="691"/>
                    <a:pt x="322" y="595"/>
                    <a:pt x="322" y="512"/>
                  </a:cubicBezTo>
                  <a:cubicBezTo>
                    <a:pt x="322" y="417"/>
                    <a:pt x="417" y="333"/>
                    <a:pt x="500" y="333"/>
                  </a:cubicBezTo>
                  <a:close/>
                  <a:moveTo>
                    <a:pt x="500" y="0"/>
                  </a:moveTo>
                  <a:cubicBezTo>
                    <a:pt x="215" y="0"/>
                    <a:pt x="0" y="226"/>
                    <a:pt x="0" y="512"/>
                  </a:cubicBezTo>
                  <a:cubicBezTo>
                    <a:pt x="0" y="786"/>
                    <a:pt x="215" y="1012"/>
                    <a:pt x="500" y="1012"/>
                  </a:cubicBezTo>
                  <a:cubicBezTo>
                    <a:pt x="786" y="1012"/>
                    <a:pt x="1001" y="786"/>
                    <a:pt x="1001" y="512"/>
                  </a:cubicBezTo>
                  <a:cubicBezTo>
                    <a:pt x="1001" y="226"/>
                    <a:pt x="786" y="0"/>
                    <a:pt x="50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3350;p65">
              <a:extLst>
                <a:ext uri="{FF2B5EF4-FFF2-40B4-BE49-F238E27FC236}">
                  <a16:creationId xmlns:a16="http://schemas.microsoft.com/office/drawing/2014/main" id="{B38A092E-E204-6E48-BCB1-4574A868874A}"/>
                </a:ext>
              </a:extLst>
            </p:cNvPr>
            <p:cNvSpPr/>
            <p:nvPr/>
          </p:nvSpPr>
          <p:spPr>
            <a:xfrm>
              <a:off x="1449330" y="1715168"/>
              <a:ext cx="31862" cy="32244"/>
            </a:xfrm>
            <a:custGeom>
              <a:avLst/>
              <a:gdLst/>
              <a:ahLst/>
              <a:cxnLst/>
              <a:rect l="l" t="t" r="r" b="b"/>
              <a:pathLst>
                <a:path w="1001" h="1013" extrusionOk="0">
                  <a:moveTo>
                    <a:pt x="500" y="346"/>
                  </a:moveTo>
                  <a:cubicBezTo>
                    <a:pt x="608" y="346"/>
                    <a:pt x="679" y="441"/>
                    <a:pt x="679" y="525"/>
                  </a:cubicBezTo>
                  <a:cubicBezTo>
                    <a:pt x="679" y="608"/>
                    <a:pt x="608" y="703"/>
                    <a:pt x="500" y="703"/>
                  </a:cubicBezTo>
                  <a:cubicBezTo>
                    <a:pt x="393" y="703"/>
                    <a:pt x="322" y="608"/>
                    <a:pt x="322" y="525"/>
                  </a:cubicBezTo>
                  <a:cubicBezTo>
                    <a:pt x="322" y="441"/>
                    <a:pt x="417" y="346"/>
                    <a:pt x="500" y="346"/>
                  </a:cubicBezTo>
                  <a:close/>
                  <a:moveTo>
                    <a:pt x="500" y="1"/>
                  </a:moveTo>
                  <a:cubicBezTo>
                    <a:pt x="215" y="1"/>
                    <a:pt x="0" y="227"/>
                    <a:pt x="0" y="513"/>
                  </a:cubicBezTo>
                  <a:cubicBezTo>
                    <a:pt x="0" y="787"/>
                    <a:pt x="215" y="1013"/>
                    <a:pt x="500" y="1013"/>
                  </a:cubicBezTo>
                  <a:cubicBezTo>
                    <a:pt x="786" y="1013"/>
                    <a:pt x="1001" y="787"/>
                    <a:pt x="1001" y="513"/>
                  </a:cubicBezTo>
                  <a:cubicBezTo>
                    <a:pt x="1001" y="227"/>
                    <a:pt x="786" y="1"/>
                    <a:pt x="50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3351;p65">
              <a:extLst>
                <a:ext uri="{FF2B5EF4-FFF2-40B4-BE49-F238E27FC236}">
                  <a16:creationId xmlns:a16="http://schemas.microsoft.com/office/drawing/2014/main" id="{6CBBEDEC-3CCA-B3EA-DC59-2DD9C750D66C}"/>
                </a:ext>
              </a:extLst>
            </p:cNvPr>
            <p:cNvSpPr/>
            <p:nvPr/>
          </p:nvSpPr>
          <p:spPr>
            <a:xfrm>
              <a:off x="1449330" y="1765205"/>
              <a:ext cx="31862" cy="31862"/>
            </a:xfrm>
            <a:custGeom>
              <a:avLst/>
              <a:gdLst/>
              <a:ahLst/>
              <a:cxnLst/>
              <a:rect l="l" t="t" r="r" b="b"/>
              <a:pathLst>
                <a:path w="1001" h="1001" extrusionOk="0">
                  <a:moveTo>
                    <a:pt x="500" y="322"/>
                  </a:moveTo>
                  <a:cubicBezTo>
                    <a:pt x="608" y="322"/>
                    <a:pt x="679" y="417"/>
                    <a:pt x="679" y="501"/>
                  </a:cubicBezTo>
                  <a:cubicBezTo>
                    <a:pt x="691" y="608"/>
                    <a:pt x="608" y="679"/>
                    <a:pt x="500" y="679"/>
                  </a:cubicBezTo>
                  <a:cubicBezTo>
                    <a:pt x="393" y="679"/>
                    <a:pt x="322" y="584"/>
                    <a:pt x="322" y="501"/>
                  </a:cubicBezTo>
                  <a:cubicBezTo>
                    <a:pt x="322" y="393"/>
                    <a:pt x="417" y="322"/>
                    <a:pt x="500" y="322"/>
                  </a:cubicBezTo>
                  <a:close/>
                  <a:moveTo>
                    <a:pt x="500" y="1"/>
                  </a:moveTo>
                  <a:cubicBezTo>
                    <a:pt x="215" y="1"/>
                    <a:pt x="0" y="215"/>
                    <a:pt x="0" y="501"/>
                  </a:cubicBezTo>
                  <a:cubicBezTo>
                    <a:pt x="0" y="786"/>
                    <a:pt x="215" y="1001"/>
                    <a:pt x="500" y="1001"/>
                  </a:cubicBezTo>
                  <a:cubicBezTo>
                    <a:pt x="786" y="1001"/>
                    <a:pt x="1001" y="786"/>
                    <a:pt x="1001" y="501"/>
                  </a:cubicBezTo>
                  <a:cubicBezTo>
                    <a:pt x="1001" y="215"/>
                    <a:pt x="786" y="1"/>
                    <a:pt x="50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3352;p65">
              <a:extLst>
                <a:ext uri="{FF2B5EF4-FFF2-40B4-BE49-F238E27FC236}">
                  <a16:creationId xmlns:a16="http://schemas.microsoft.com/office/drawing/2014/main" id="{BFAD0705-E22F-7070-92B3-95B555543025}"/>
                </a:ext>
              </a:extLst>
            </p:cNvPr>
            <p:cNvSpPr/>
            <p:nvPr/>
          </p:nvSpPr>
          <p:spPr>
            <a:xfrm>
              <a:off x="1493287" y="1665927"/>
              <a:ext cx="59522" cy="10631"/>
            </a:xfrm>
            <a:custGeom>
              <a:avLst/>
              <a:gdLst/>
              <a:ahLst/>
              <a:cxnLst/>
              <a:rect l="l" t="t" r="r" b="b"/>
              <a:pathLst>
                <a:path w="1870" h="334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62"/>
                    <a:pt x="72" y="333"/>
                    <a:pt x="167" y="333"/>
                  </a:cubicBezTo>
                  <a:lnTo>
                    <a:pt x="1703" y="333"/>
                  </a:lnTo>
                  <a:cubicBezTo>
                    <a:pt x="1798" y="333"/>
                    <a:pt x="1870" y="262"/>
                    <a:pt x="1870" y="167"/>
                  </a:cubicBezTo>
                  <a:cubicBezTo>
                    <a:pt x="1870" y="72"/>
                    <a:pt x="1798" y="0"/>
                    <a:pt x="170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3353;p65">
              <a:extLst>
                <a:ext uri="{FF2B5EF4-FFF2-40B4-BE49-F238E27FC236}">
                  <a16:creationId xmlns:a16="http://schemas.microsoft.com/office/drawing/2014/main" id="{5F67841F-0AA4-4E9B-2CC8-D0E8C4BC98B5}"/>
                </a:ext>
              </a:extLst>
            </p:cNvPr>
            <p:cNvSpPr/>
            <p:nvPr/>
          </p:nvSpPr>
          <p:spPr>
            <a:xfrm>
              <a:off x="1493287" y="1687890"/>
              <a:ext cx="98578" cy="10281"/>
            </a:xfrm>
            <a:custGeom>
              <a:avLst/>
              <a:gdLst/>
              <a:ahLst/>
              <a:cxnLst/>
              <a:rect l="l" t="t" r="r" b="b"/>
              <a:pathLst>
                <a:path w="3097" h="323" extrusionOk="0">
                  <a:moveTo>
                    <a:pt x="167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51"/>
                    <a:pt x="72" y="322"/>
                    <a:pt x="167" y="322"/>
                  </a:cubicBezTo>
                  <a:lnTo>
                    <a:pt x="2929" y="322"/>
                  </a:lnTo>
                  <a:cubicBezTo>
                    <a:pt x="3025" y="322"/>
                    <a:pt x="3096" y="251"/>
                    <a:pt x="3096" y="167"/>
                  </a:cubicBezTo>
                  <a:cubicBezTo>
                    <a:pt x="3096" y="72"/>
                    <a:pt x="3025" y="1"/>
                    <a:pt x="292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3354;p65">
              <a:extLst>
                <a:ext uri="{FF2B5EF4-FFF2-40B4-BE49-F238E27FC236}">
                  <a16:creationId xmlns:a16="http://schemas.microsoft.com/office/drawing/2014/main" id="{BA5E8BAE-F2BC-6457-E06B-5A0BFA902863}"/>
                </a:ext>
              </a:extLst>
            </p:cNvPr>
            <p:cNvSpPr/>
            <p:nvPr/>
          </p:nvSpPr>
          <p:spPr>
            <a:xfrm>
              <a:off x="1493287" y="1715168"/>
              <a:ext cx="59522" cy="10663"/>
            </a:xfrm>
            <a:custGeom>
              <a:avLst/>
              <a:gdLst/>
              <a:ahLst/>
              <a:cxnLst/>
              <a:rect l="l" t="t" r="r" b="b"/>
              <a:pathLst>
                <a:path w="1870" h="335" extrusionOk="0">
                  <a:moveTo>
                    <a:pt x="167" y="1"/>
                  </a:moveTo>
                  <a:cubicBezTo>
                    <a:pt x="72" y="1"/>
                    <a:pt x="1" y="84"/>
                    <a:pt x="1" y="168"/>
                  </a:cubicBezTo>
                  <a:cubicBezTo>
                    <a:pt x="1" y="263"/>
                    <a:pt x="72" y="334"/>
                    <a:pt x="167" y="334"/>
                  </a:cubicBezTo>
                  <a:lnTo>
                    <a:pt x="1703" y="334"/>
                  </a:lnTo>
                  <a:cubicBezTo>
                    <a:pt x="1798" y="334"/>
                    <a:pt x="1870" y="263"/>
                    <a:pt x="1870" y="168"/>
                  </a:cubicBezTo>
                  <a:cubicBezTo>
                    <a:pt x="1870" y="84"/>
                    <a:pt x="1798" y="1"/>
                    <a:pt x="170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3355;p65">
              <a:extLst>
                <a:ext uri="{FF2B5EF4-FFF2-40B4-BE49-F238E27FC236}">
                  <a16:creationId xmlns:a16="http://schemas.microsoft.com/office/drawing/2014/main" id="{A10B3557-3292-B5FE-5308-F87121CDA59C}"/>
                </a:ext>
              </a:extLst>
            </p:cNvPr>
            <p:cNvSpPr/>
            <p:nvPr/>
          </p:nvSpPr>
          <p:spPr>
            <a:xfrm>
              <a:off x="1493287" y="1737545"/>
              <a:ext cx="98578" cy="10631"/>
            </a:xfrm>
            <a:custGeom>
              <a:avLst/>
              <a:gdLst/>
              <a:ahLst/>
              <a:cxnLst/>
              <a:rect l="l" t="t" r="r" b="b"/>
              <a:pathLst>
                <a:path w="3097" h="334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34"/>
                    <a:pt x="167" y="334"/>
                  </a:cubicBezTo>
                  <a:lnTo>
                    <a:pt x="2929" y="334"/>
                  </a:lnTo>
                  <a:cubicBezTo>
                    <a:pt x="3025" y="334"/>
                    <a:pt x="3096" y="250"/>
                    <a:pt x="3096" y="167"/>
                  </a:cubicBezTo>
                  <a:cubicBezTo>
                    <a:pt x="3096" y="72"/>
                    <a:pt x="3025" y="0"/>
                    <a:pt x="292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3356;p65">
              <a:extLst>
                <a:ext uri="{FF2B5EF4-FFF2-40B4-BE49-F238E27FC236}">
                  <a16:creationId xmlns:a16="http://schemas.microsoft.com/office/drawing/2014/main" id="{EB7293C6-AE51-0B9A-A495-52C643C43FFC}"/>
                </a:ext>
              </a:extLst>
            </p:cNvPr>
            <p:cNvSpPr/>
            <p:nvPr/>
          </p:nvSpPr>
          <p:spPr>
            <a:xfrm>
              <a:off x="1493287" y="1765205"/>
              <a:ext cx="59522" cy="10249"/>
            </a:xfrm>
            <a:custGeom>
              <a:avLst/>
              <a:gdLst/>
              <a:ahLst/>
              <a:cxnLst/>
              <a:rect l="l" t="t" r="r" b="b"/>
              <a:pathLst>
                <a:path w="1870" h="322" extrusionOk="0">
                  <a:moveTo>
                    <a:pt x="167" y="1"/>
                  </a:moveTo>
                  <a:cubicBezTo>
                    <a:pt x="72" y="1"/>
                    <a:pt x="1" y="72"/>
                    <a:pt x="1" y="155"/>
                  </a:cubicBezTo>
                  <a:cubicBezTo>
                    <a:pt x="1" y="251"/>
                    <a:pt x="72" y="322"/>
                    <a:pt x="167" y="322"/>
                  </a:cubicBezTo>
                  <a:lnTo>
                    <a:pt x="1703" y="322"/>
                  </a:lnTo>
                  <a:cubicBezTo>
                    <a:pt x="1798" y="322"/>
                    <a:pt x="1870" y="251"/>
                    <a:pt x="1870" y="155"/>
                  </a:cubicBezTo>
                  <a:cubicBezTo>
                    <a:pt x="1870" y="72"/>
                    <a:pt x="1798" y="1"/>
                    <a:pt x="170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3357;p65">
              <a:extLst>
                <a:ext uri="{FF2B5EF4-FFF2-40B4-BE49-F238E27FC236}">
                  <a16:creationId xmlns:a16="http://schemas.microsoft.com/office/drawing/2014/main" id="{08FB4B9E-D5E0-ACA4-60D3-B7C9444EBF17}"/>
                </a:ext>
              </a:extLst>
            </p:cNvPr>
            <p:cNvSpPr/>
            <p:nvPr/>
          </p:nvSpPr>
          <p:spPr>
            <a:xfrm>
              <a:off x="1493287" y="1786818"/>
              <a:ext cx="98578" cy="10631"/>
            </a:xfrm>
            <a:custGeom>
              <a:avLst/>
              <a:gdLst/>
              <a:ahLst/>
              <a:cxnLst/>
              <a:rect l="l" t="t" r="r" b="b"/>
              <a:pathLst>
                <a:path w="3097" h="334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34"/>
                    <a:pt x="167" y="334"/>
                  </a:cubicBezTo>
                  <a:lnTo>
                    <a:pt x="2929" y="334"/>
                  </a:lnTo>
                  <a:cubicBezTo>
                    <a:pt x="3025" y="334"/>
                    <a:pt x="3096" y="250"/>
                    <a:pt x="3096" y="167"/>
                  </a:cubicBezTo>
                  <a:cubicBezTo>
                    <a:pt x="3096" y="72"/>
                    <a:pt x="3025" y="0"/>
                    <a:pt x="292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3358;p65">
              <a:extLst>
                <a:ext uri="{FF2B5EF4-FFF2-40B4-BE49-F238E27FC236}">
                  <a16:creationId xmlns:a16="http://schemas.microsoft.com/office/drawing/2014/main" id="{0693087A-789C-1FE1-4227-17090506F083}"/>
                </a:ext>
              </a:extLst>
            </p:cNvPr>
            <p:cNvSpPr/>
            <p:nvPr/>
          </p:nvSpPr>
          <p:spPr>
            <a:xfrm>
              <a:off x="1493287" y="1583679"/>
              <a:ext cx="98578" cy="10249"/>
            </a:xfrm>
            <a:custGeom>
              <a:avLst/>
              <a:gdLst/>
              <a:ahLst/>
              <a:cxnLst/>
              <a:rect l="l" t="t" r="r" b="b"/>
              <a:pathLst>
                <a:path w="3097" h="322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67" y="322"/>
                  </a:cubicBezTo>
                  <a:lnTo>
                    <a:pt x="2929" y="322"/>
                  </a:lnTo>
                  <a:cubicBezTo>
                    <a:pt x="3025" y="322"/>
                    <a:pt x="3096" y="250"/>
                    <a:pt x="3096" y="167"/>
                  </a:cubicBezTo>
                  <a:cubicBezTo>
                    <a:pt x="3096" y="72"/>
                    <a:pt x="3025" y="0"/>
                    <a:pt x="292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3359;p65">
              <a:extLst>
                <a:ext uri="{FF2B5EF4-FFF2-40B4-BE49-F238E27FC236}">
                  <a16:creationId xmlns:a16="http://schemas.microsoft.com/office/drawing/2014/main" id="{1605CB8C-BFBB-1506-3306-5CA437205E02}"/>
                </a:ext>
              </a:extLst>
            </p:cNvPr>
            <p:cNvSpPr/>
            <p:nvPr/>
          </p:nvSpPr>
          <p:spPr>
            <a:xfrm>
              <a:off x="1449330" y="1632951"/>
              <a:ext cx="142535" cy="10249"/>
            </a:xfrm>
            <a:custGeom>
              <a:avLst/>
              <a:gdLst/>
              <a:ahLst/>
              <a:cxnLst/>
              <a:rect l="l" t="t" r="r" b="b"/>
              <a:pathLst>
                <a:path w="4478" h="322" extrusionOk="0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22"/>
                    <a:pt x="155" y="322"/>
                  </a:cubicBezTo>
                  <a:lnTo>
                    <a:pt x="4310" y="322"/>
                  </a:lnTo>
                  <a:cubicBezTo>
                    <a:pt x="4406" y="322"/>
                    <a:pt x="4477" y="250"/>
                    <a:pt x="4477" y="167"/>
                  </a:cubicBezTo>
                  <a:cubicBezTo>
                    <a:pt x="4477" y="72"/>
                    <a:pt x="4406" y="0"/>
                    <a:pt x="431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3360;p65">
              <a:extLst>
                <a:ext uri="{FF2B5EF4-FFF2-40B4-BE49-F238E27FC236}">
                  <a16:creationId xmlns:a16="http://schemas.microsoft.com/office/drawing/2014/main" id="{600DB684-DAB5-3BF6-1ADE-6AC9474E4336}"/>
                </a:ext>
              </a:extLst>
            </p:cNvPr>
            <p:cNvSpPr/>
            <p:nvPr/>
          </p:nvSpPr>
          <p:spPr>
            <a:xfrm>
              <a:off x="1493287" y="1605291"/>
              <a:ext cx="26928" cy="10631"/>
            </a:xfrm>
            <a:custGeom>
              <a:avLst/>
              <a:gdLst/>
              <a:ahLst/>
              <a:cxnLst/>
              <a:rect l="l" t="t" r="r" b="b"/>
              <a:pathLst>
                <a:path w="846" h="334" extrusionOk="0">
                  <a:moveTo>
                    <a:pt x="167" y="0"/>
                  </a:moveTo>
                  <a:cubicBezTo>
                    <a:pt x="72" y="0"/>
                    <a:pt x="1" y="83"/>
                    <a:pt x="1" y="167"/>
                  </a:cubicBezTo>
                  <a:cubicBezTo>
                    <a:pt x="1" y="262"/>
                    <a:pt x="72" y="333"/>
                    <a:pt x="167" y="333"/>
                  </a:cubicBezTo>
                  <a:lnTo>
                    <a:pt x="679" y="333"/>
                  </a:lnTo>
                  <a:cubicBezTo>
                    <a:pt x="774" y="333"/>
                    <a:pt x="846" y="262"/>
                    <a:pt x="846" y="167"/>
                  </a:cubicBezTo>
                  <a:cubicBezTo>
                    <a:pt x="846" y="83"/>
                    <a:pt x="774" y="0"/>
                    <a:pt x="67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3361;p65">
              <a:extLst>
                <a:ext uri="{FF2B5EF4-FFF2-40B4-BE49-F238E27FC236}">
                  <a16:creationId xmlns:a16="http://schemas.microsoft.com/office/drawing/2014/main" id="{DDC030E0-3FA9-9A26-EAC3-41159E646708}"/>
                </a:ext>
              </a:extLst>
            </p:cNvPr>
            <p:cNvSpPr/>
            <p:nvPr/>
          </p:nvSpPr>
          <p:spPr>
            <a:xfrm>
              <a:off x="1531579" y="1605291"/>
              <a:ext cx="26928" cy="10631"/>
            </a:xfrm>
            <a:custGeom>
              <a:avLst/>
              <a:gdLst/>
              <a:ahLst/>
              <a:cxnLst/>
              <a:rect l="l" t="t" r="r" b="b"/>
              <a:pathLst>
                <a:path w="846" h="334" extrusionOk="0">
                  <a:moveTo>
                    <a:pt x="167" y="0"/>
                  </a:moveTo>
                  <a:cubicBezTo>
                    <a:pt x="71" y="0"/>
                    <a:pt x="0" y="83"/>
                    <a:pt x="0" y="167"/>
                  </a:cubicBezTo>
                  <a:cubicBezTo>
                    <a:pt x="0" y="262"/>
                    <a:pt x="71" y="333"/>
                    <a:pt x="167" y="333"/>
                  </a:cubicBezTo>
                  <a:lnTo>
                    <a:pt x="691" y="333"/>
                  </a:lnTo>
                  <a:cubicBezTo>
                    <a:pt x="774" y="333"/>
                    <a:pt x="845" y="262"/>
                    <a:pt x="845" y="167"/>
                  </a:cubicBezTo>
                  <a:cubicBezTo>
                    <a:pt x="845" y="83"/>
                    <a:pt x="774" y="0"/>
                    <a:pt x="69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3362;p65">
              <a:extLst>
                <a:ext uri="{FF2B5EF4-FFF2-40B4-BE49-F238E27FC236}">
                  <a16:creationId xmlns:a16="http://schemas.microsoft.com/office/drawing/2014/main" id="{78FAA676-505D-F58F-71B1-E315CCD7E119}"/>
                </a:ext>
              </a:extLst>
            </p:cNvPr>
            <p:cNvSpPr/>
            <p:nvPr/>
          </p:nvSpPr>
          <p:spPr>
            <a:xfrm>
              <a:off x="1449712" y="1583679"/>
              <a:ext cx="32244" cy="32244"/>
            </a:xfrm>
            <a:custGeom>
              <a:avLst/>
              <a:gdLst/>
              <a:ahLst/>
              <a:cxnLst/>
              <a:rect l="l" t="t" r="r" b="b"/>
              <a:pathLst>
                <a:path w="1013" h="1013" extrusionOk="0">
                  <a:moveTo>
                    <a:pt x="679" y="310"/>
                  </a:moveTo>
                  <a:lnTo>
                    <a:pt x="679" y="679"/>
                  </a:lnTo>
                  <a:lnTo>
                    <a:pt x="310" y="679"/>
                  </a:lnTo>
                  <a:lnTo>
                    <a:pt x="310" y="310"/>
                  </a:lnTo>
                  <a:close/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846"/>
                  </a:lnTo>
                  <a:cubicBezTo>
                    <a:pt x="0" y="941"/>
                    <a:pt x="72" y="1012"/>
                    <a:pt x="155" y="1012"/>
                  </a:cubicBezTo>
                  <a:lnTo>
                    <a:pt x="846" y="1012"/>
                  </a:lnTo>
                  <a:cubicBezTo>
                    <a:pt x="941" y="1012"/>
                    <a:pt x="1012" y="941"/>
                    <a:pt x="1012" y="846"/>
                  </a:cubicBezTo>
                  <a:lnTo>
                    <a:pt x="1012" y="167"/>
                  </a:lnTo>
                  <a:cubicBezTo>
                    <a:pt x="989" y="60"/>
                    <a:pt x="941" y="0"/>
                    <a:pt x="84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5" name="Google Shape;1115;p30"/>
          <p:cNvSpPr txBox="1">
            <a:spLocks noGrp="1"/>
          </p:cNvSpPr>
          <p:nvPr>
            <p:ph type="title"/>
          </p:nvPr>
        </p:nvSpPr>
        <p:spPr>
          <a:xfrm>
            <a:off x="720000" y="474850"/>
            <a:ext cx="77040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As is Rich Picture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30E28F-19CC-B144-72DF-BF35C0E11F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8673" y="1050856"/>
            <a:ext cx="6214946" cy="3904843"/>
          </a:xfrm>
          <a:prstGeom prst="rect">
            <a:avLst/>
          </a:prstGeom>
          <a:ln w="38100">
            <a:solidFill>
              <a:schemeClr val="tx2">
                <a:lumMod val="75000"/>
              </a:schemeClr>
            </a:solidFill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0" name="Google Shape;1120;p31"/>
          <p:cNvSpPr txBox="1"/>
          <p:nvPr/>
        </p:nvSpPr>
        <p:spPr>
          <a:xfrm>
            <a:off x="1549592" y="1312840"/>
            <a:ext cx="978300" cy="3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rPr>
              <a:t>Sticks</a:t>
            </a:r>
            <a:endParaRPr sz="1200">
              <a:solidFill>
                <a:schemeClr val="dk2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grpSp>
        <p:nvGrpSpPr>
          <p:cNvPr id="1121" name="Google Shape;1121;p31"/>
          <p:cNvGrpSpPr/>
          <p:nvPr/>
        </p:nvGrpSpPr>
        <p:grpSpPr>
          <a:xfrm>
            <a:off x="699589" y="1206474"/>
            <a:ext cx="808975" cy="576033"/>
            <a:chOff x="4619750" y="2163275"/>
            <a:chExt cx="934475" cy="666550"/>
          </a:xfrm>
        </p:grpSpPr>
        <p:sp>
          <p:nvSpPr>
            <p:cNvPr id="1122" name="Google Shape;1122;p31"/>
            <p:cNvSpPr/>
            <p:nvPr/>
          </p:nvSpPr>
          <p:spPr>
            <a:xfrm>
              <a:off x="5433575" y="2337525"/>
              <a:ext cx="54150" cy="47625"/>
            </a:xfrm>
            <a:custGeom>
              <a:avLst/>
              <a:gdLst/>
              <a:ahLst/>
              <a:cxnLst/>
              <a:rect l="l" t="t" r="r" b="b"/>
              <a:pathLst>
                <a:path w="2166" h="1905" extrusionOk="0">
                  <a:moveTo>
                    <a:pt x="2141" y="1"/>
                  </a:moveTo>
                  <a:cubicBezTo>
                    <a:pt x="2136" y="1"/>
                    <a:pt x="2131" y="2"/>
                    <a:pt x="2128" y="6"/>
                  </a:cubicBezTo>
                  <a:cubicBezTo>
                    <a:pt x="1949" y="147"/>
                    <a:pt x="1808" y="326"/>
                    <a:pt x="1642" y="492"/>
                  </a:cubicBezTo>
                  <a:cubicBezTo>
                    <a:pt x="1488" y="645"/>
                    <a:pt x="1309" y="812"/>
                    <a:pt x="1130" y="965"/>
                  </a:cubicBezTo>
                  <a:cubicBezTo>
                    <a:pt x="785" y="1272"/>
                    <a:pt x="414" y="1553"/>
                    <a:pt x="43" y="1835"/>
                  </a:cubicBezTo>
                  <a:cubicBezTo>
                    <a:pt x="0" y="1856"/>
                    <a:pt x="29" y="1905"/>
                    <a:pt x="70" y="1905"/>
                  </a:cubicBezTo>
                  <a:cubicBezTo>
                    <a:pt x="78" y="1905"/>
                    <a:pt x="86" y="1903"/>
                    <a:pt x="94" y="1899"/>
                  </a:cubicBezTo>
                  <a:cubicBezTo>
                    <a:pt x="478" y="1643"/>
                    <a:pt x="849" y="1349"/>
                    <a:pt x="1194" y="1029"/>
                  </a:cubicBezTo>
                  <a:cubicBezTo>
                    <a:pt x="1373" y="876"/>
                    <a:pt x="1527" y="722"/>
                    <a:pt x="1706" y="556"/>
                  </a:cubicBezTo>
                  <a:cubicBezTo>
                    <a:pt x="1872" y="390"/>
                    <a:pt x="2038" y="211"/>
                    <a:pt x="2166" y="19"/>
                  </a:cubicBezTo>
                  <a:cubicBezTo>
                    <a:pt x="2166" y="10"/>
                    <a:pt x="2153" y="1"/>
                    <a:pt x="2141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miter lim="1278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31"/>
            <p:cNvSpPr/>
            <p:nvPr/>
          </p:nvSpPr>
          <p:spPr>
            <a:xfrm>
              <a:off x="5447750" y="2330950"/>
              <a:ext cx="32625" cy="29450"/>
            </a:xfrm>
            <a:custGeom>
              <a:avLst/>
              <a:gdLst/>
              <a:ahLst/>
              <a:cxnLst/>
              <a:rect l="l" t="t" r="r" b="b"/>
              <a:pathLst>
                <a:path w="1305" h="1178" extrusionOk="0">
                  <a:moveTo>
                    <a:pt x="1254" y="1"/>
                  </a:moveTo>
                  <a:cubicBezTo>
                    <a:pt x="1139" y="64"/>
                    <a:pt x="1023" y="154"/>
                    <a:pt x="934" y="243"/>
                  </a:cubicBezTo>
                  <a:cubicBezTo>
                    <a:pt x="819" y="333"/>
                    <a:pt x="729" y="410"/>
                    <a:pt x="627" y="512"/>
                  </a:cubicBezTo>
                  <a:cubicBezTo>
                    <a:pt x="422" y="704"/>
                    <a:pt x="231" y="896"/>
                    <a:pt x="39" y="1100"/>
                  </a:cubicBezTo>
                  <a:cubicBezTo>
                    <a:pt x="0" y="1139"/>
                    <a:pt x="20" y="1178"/>
                    <a:pt x="54" y="1178"/>
                  </a:cubicBezTo>
                  <a:cubicBezTo>
                    <a:pt x="65" y="1178"/>
                    <a:pt x="78" y="1174"/>
                    <a:pt x="90" y="1164"/>
                  </a:cubicBezTo>
                  <a:cubicBezTo>
                    <a:pt x="282" y="972"/>
                    <a:pt x="474" y="781"/>
                    <a:pt x="678" y="589"/>
                  </a:cubicBezTo>
                  <a:cubicBezTo>
                    <a:pt x="768" y="499"/>
                    <a:pt x="883" y="410"/>
                    <a:pt x="985" y="320"/>
                  </a:cubicBezTo>
                  <a:cubicBezTo>
                    <a:pt x="1075" y="218"/>
                    <a:pt x="1203" y="141"/>
                    <a:pt x="1279" y="52"/>
                  </a:cubicBezTo>
                  <a:cubicBezTo>
                    <a:pt x="1305" y="26"/>
                    <a:pt x="1279" y="1"/>
                    <a:pt x="1254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miter lim="1278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31"/>
            <p:cNvSpPr/>
            <p:nvPr/>
          </p:nvSpPr>
          <p:spPr>
            <a:xfrm>
              <a:off x="5519950" y="2255875"/>
              <a:ext cx="6150" cy="37775"/>
            </a:xfrm>
            <a:custGeom>
              <a:avLst/>
              <a:gdLst/>
              <a:ahLst/>
              <a:cxnLst/>
              <a:rect l="l" t="t" r="r" b="b"/>
              <a:pathLst>
                <a:path w="246" h="1511" extrusionOk="0">
                  <a:moveTo>
                    <a:pt x="50" y="1"/>
                  </a:moveTo>
                  <a:cubicBezTo>
                    <a:pt x="24" y="1"/>
                    <a:pt x="0" y="15"/>
                    <a:pt x="15" y="37"/>
                  </a:cubicBezTo>
                  <a:cubicBezTo>
                    <a:pt x="79" y="280"/>
                    <a:pt x="118" y="523"/>
                    <a:pt x="143" y="766"/>
                  </a:cubicBezTo>
                  <a:cubicBezTo>
                    <a:pt x="169" y="881"/>
                    <a:pt x="169" y="1009"/>
                    <a:pt x="169" y="1111"/>
                  </a:cubicBezTo>
                  <a:cubicBezTo>
                    <a:pt x="169" y="1239"/>
                    <a:pt x="156" y="1354"/>
                    <a:pt x="156" y="1482"/>
                  </a:cubicBezTo>
                  <a:cubicBezTo>
                    <a:pt x="156" y="1501"/>
                    <a:pt x="169" y="1511"/>
                    <a:pt x="181" y="1511"/>
                  </a:cubicBezTo>
                  <a:cubicBezTo>
                    <a:pt x="194" y="1511"/>
                    <a:pt x="207" y="1501"/>
                    <a:pt x="207" y="1482"/>
                  </a:cubicBezTo>
                  <a:cubicBezTo>
                    <a:pt x="233" y="1367"/>
                    <a:pt x="245" y="1239"/>
                    <a:pt x="245" y="1137"/>
                  </a:cubicBezTo>
                  <a:cubicBezTo>
                    <a:pt x="245" y="1009"/>
                    <a:pt x="245" y="881"/>
                    <a:pt x="233" y="753"/>
                  </a:cubicBezTo>
                  <a:cubicBezTo>
                    <a:pt x="220" y="510"/>
                    <a:pt x="169" y="254"/>
                    <a:pt x="92" y="24"/>
                  </a:cubicBezTo>
                  <a:cubicBezTo>
                    <a:pt x="87" y="8"/>
                    <a:pt x="68" y="1"/>
                    <a:pt x="5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miter lim="1278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31"/>
            <p:cNvSpPr/>
            <p:nvPr/>
          </p:nvSpPr>
          <p:spPr>
            <a:xfrm>
              <a:off x="4729575" y="2759325"/>
              <a:ext cx="108225" cy="34350"/>
            </a:xfrm>
            <a:custGeom>
              <a:avLst/>
              <a:gdLst/>
              <a:ahLst/>
              <a:cxnLst/>
              <a:rect l="l" t="t" r="r" b="b"/>
              <a:pathLst>
                <a:path w="4329" h="1374" extrusionOk="0">
                  <a:moveTo>
                    <a:pt x="4278" y="1"/>
                  </a:moveTo>
                  <a:cubicBezTo>
                    <a:pt x="4201" y="1"/>
                    <a:pt x="4099" y="26"/>
                    <a:pt x="4022" y="52"/>
                  </a:cubicBezTo>
                  <a:cubicBezTo>
                    <a:pt x="3920" y="65"/>
                    <a:pt x="3830" y="90"/>
                    <a:pt x="3728" y="129"/>
                  </a:cubicBezTo>
                  <a:lnTo>
                    <a:pt x="3204" y="269"/>
                  </a:lnTo>
                  <a:cubicBezTo>
                    <a:pt x="2858" y="372"/>
                    <a:pt x="2500" y="474"/>
                    <a:pt x="2155" y="589"/>
                  </a:cubicBezTo>
                  <a:cubicBezTo>
                    <a:pt x="1426" y="819"/>
                    <a:pt x="723" y="1037"/>
                    <a:pt x="45" y="1292"/>
                  </a:cubicBezTo>
                  <a:cubicBezTo>
                    <a:pt x="0" y="1303"/>
                    <a:pt x="5" y="1374"/>
                    <a:pt x="41" y="1374"/>
                  </a:cubicBezTo>
                  <a:cubicBezTo>
                    <a:pt x="46" y="1374"/>
                    <a:pt x="52" y="1372"/>
                    <a:pt x="58" y="1369"/>
                  </a:cubicBezTo>
                  <a:cubicBezTo>
                    <a:pt x="761" y="1139"/>
                    <a:pt x="1464" y="909"/>
                    <a:pt x="2181" y="704"/>
                  </a:cubicBezTo>
                  <a:cubicBezTo>
                    <a:pt x="2539" y="589"/>
                    <a:pt x="2884" y="499"/>
                    <a:pt x="3242" y="397"/>
                  </a:cubicBezTo>
                  <a:lnTo>
                    <a:pt x="3766" y="256"/>
                  </a:lnTo>
                  <a:cubicBezTo>
                    <a:pt x="3843" y="218"/>
                    <a:pt x="3932" y="205"/>
                    <a:pt x="4022" y="180"/>
                  </a:cubicBezTo>
                  <a:cubicBezTo>
                    <a:pt x="4112" y="141"/>
                    <a:pt x="4214" y="129"/>
                    <a:pt x="4291" y="77"/>
                  </a:cubicBezTo>
                  <a:cubicBezTo>
                    <a:pt x="4329" y="52"/>
                    <a:pt x="4303" y="14"/>
                    <a:pt x="4278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miter lim="1278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31"/>
            <p:cNvSpPr/>
            <p:nvPr/>
          </p:nvSpPr>
          <p:spPr>
            <a:xfrm>
              <a:off x="4691375" y="2782350"/>
              <a:ext cx="27500" cy="5450"/>
            </a:xfrm>
            <a:custGeom>
              <a:avLst/>
              <a:gdLst/>
              <a:ahLst/>
              <a:cxnLst/>
              <a:rect l="l" t="t" r="r" b="b"/>
              <a:pathLst>
                <a:path w="1100" h="218" extrusionOk="0">
                  <a:moveTo>
                    <a:pt x="1087" y="0"/>
                  </a:moveTo>
                  <a:cubicBezTo>
                    <a:pt x="908" y="0"/>
                    <a:pt x="755" y="52"/>
                    <a:pt x="576" y="64"/>
                  </a:cubicBezTo>
                  <a:cubicBezTo>
                    <a:pt x="397" y="103"/>
                    <a:pt x="230" y="128"/>
                    <a:pt x="51" y="154"/>
                  </a:cubicBezTo>
                  <a:cubicBezTo>
                    <a:pt x="0" y="154"/>
                    <a:pt x="13" y="218"/>
                    <a:pt x="64" y="218"/>
                  </a:cubicBezTo>
                  <a:cubicBezTo>
                    <a:pt x="243" y="179"/>
                    <a:pt x="397" y="167"/>
                    <a:pt x="576" y="128"/>
                  </a:cubicBezTo>
                  <a:cubicBezTo>
                    <a:pt x="755" y="103"/>
                    <a:pt x="908" y="90"/>
                    <a:pt x="1087" y="39"/>
                  </a:cubicBezTo>
                  <a:cubicBezTo>
                    <a:pt x="1100" y="39"/>
                    <a:pt x="1100" y="0"/>
                    <a:pt x="1087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miter lim="1278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31"/>
            <p:cNvSpPr/>
            <p:nvPr/>
          </p:nvSpPr>
          <p:spPr>
            <a:xfrm>
              <a:off x="5112775" y="2646475"/>
              <a:ext cx="77325" cy="33000"/>
            </a:xfrm>
            <a:custGeom>
              <a:avLst/>
              <a:gdLst/>
              <a:ahLst/>
              <a:cxnLst/>
              <a:rect l="l" t="t" r="r" b="b"/>
              <a:pathLst>
                <a:path w="3093" h="1320" extrusionOk="0">
                  <a:moveTo>
                    <a:pt x="3042" y="1"/>
                  </a:moveTo>
                  <a:cubicBezTo>
                    <a:pt x="2773" y="52"/>
                    <a:pt x="2517" y="129"/>
                    <a:pt x="2249" y="231"/>
                  </a:cubicBezTo>
                  <a:cubicBezTo>
                    <a:pt x="1993" y="320"/>
                    <a:pt x="1750" y="423"/>
                    <a:pt x="1494" y="512"/>
                  </a:cubicBezTo>
                  <a:cubicBezTo>
                    <a:pt x="983" y="742"/>
                    <a:pt x="510" y="985"/>
                    <a:pt x="24" y="1267"/>
                  </a:cubicBezTo>
                  <a:cubicBezTo>
                    <a:pt x="1" y="1278"/>
                    <a:pt x="19" y="1320"/>
                    <a:pt x="50" y="1320"/>
                  </a:cubicBezTo>
                  <a:cubicBezTo>
                    <a:pt x="54" y="1320"/>
                    <a:pt x="58" y="1319"/>
                    <a:pt x="62" y="1318"/>
                  </a:cubicBezTo>
                  <a:cubicBezTo>
                    <a:pt x="535" y="1049"/>
                    <a:pt x="1047" y="806"/>
                    <a:pt x="1545" y="602"/>
                  </a:cubicBezTo>
                  <a:cubicBezTo>
                    <a:pt x="1801" y="499"/>
                    <a:pt x="2031" y="384"/>
                    <a:pt x="2300" y="308"/>
                  </a:cubicBezTo>
                  <a:cubicBezTo>
                    <a:pt x="2556" y="218"/>
                    <a:pt x="2811" y="154"/>
                    <a:pt x="3042" y="39"/>
                  </a:cubicBezTo>
                  <a:cubicBezTo>
                    <a:pt x="3093" y="39"/>
                    <a:pt x="3080" y="1"/>
                    <a:pt x="304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miter lim="1278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31"/>
            <p:cNvSpPr/>
            <p:nvPr/>
          </p:nvSpPr>
          <p:spPr>
            <a:xfrm>
              <a:off x="5329625" y="2448625"/>
              <a:ext cx="35525" cy="34025"/>
            </a:xfrm>
            <a:custGeom>
              <a:avLst/>
              <a:gdLst/>
              <a:ahLst/>
              <a:cxnLst/>
              <a:rect l="l" t="t" r="r" b="b"/>
              <a:pathLst>
                <a:path w="1421" h="1361" extrusionOk="0">
                  <a:moveTo>
                    <a:pt x="1363" y="0"/>
                  </a:moveTo>
                  <a:cubicBezTo>
                    <a:pt x="1354" y="0"/>
                    <a:pt x="1345" y="4"/>
                    <a:pt x="1337" y="12"/>
                  </a:cubicBezTo>
                  <a:cubicBezTo>
                    <a:pt x="876" y="409"/>
                    <a:pt x="442" y="830"/>
                    <a:pt x="32" y="1291"/>
                  </a:cubicBezTo>
                  <a:cubicBezTo>
                    <a:pt x="0" y="1312"/>
                    <a:pt x="31" y="1361"/>
                    <a:pt x="72" y="1361"/>
                  </a:cubicBezTo>
                  <a:cubicBezTo>
                    <a:pt x="80" y="1361"/>
                    <a:pt x="88" y="1359"/>
                    <a:pt x="96" y="1355"/>
                  </a:cubicBezTo>
                  <a:cubicBezTo>
                    <a:pt x="506" y="907"/>
                    <a:pt x="953" y="485"/>
                    <a:pt x="1401" y="76"/>
                  </a:cubicBezTo>
                  <a:cubicBezTo>
                    <a:pt x="1421" y="46"/>
                    <a:pt x="1394" y="0"/>
                    <a:pt x="1363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miter lim="1278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31"/>
            <p:cNvSpPr/>
            <p:nvPr/>
          </p:nvSpPr>
          <p:spPr>
            <a:xfrm>
              <a:off x="4619750" y="2163275"/>
              <a:ext cx="934475" cy="666550"/>
            </a:xfrm>
            <a:custGeom>
              <a:avLst/>
              <a:gdLst/>
              <a:ahLst/>
              <a:cxnLst/>
              <a:rect l="l" t="t" r="r" b="b"/>
              <a:pathLst>
                <a:path w="37379" h="26662" extrusionOk="0">
                  <a:moveTo>
                    <a:pt x="372" y="24763"/>
                  </a:moveTo>
                  <a:cubicBezTo>
                    <a:pt x="372" y="24802"/>
                    <a:pt x="359" y="24853"/>
                    <a:pt x="359" y="24879"/>
                  </a:cubicBezTo>
                  <a:cubicBezTo>
                    <a:pt x="346" y="24930"/>
                    <a:pt x="320" y="24994"/>
                    <a:pt x="295" y="25045"/>
                  </a:cubicBezTo>
                  <a:cubicBezTo>
                    <a:pt x="257" y="25147"/>
                    <a:pt x="218" y="25249"/>
                    <a:pt x="129" y="25313"/>
                  </a:cubicBezTo>
                  <a:lnTo>
                    <a:pt x="129" y="25211"/>
                  </a:lnTo>
                  <a:lnTo>
                    <a:pt x="180" y="25019"/>
                  </a:lnTo>
                  <a:cubicBezTo>
                    <a:pt x="218" y="24955"/>
                    <a:pt x="244" y="24917"/>
                    <a:pt x="269" y="24866"/>
                  </a:cubicBezTo>
                  <a:cubicBezTo>
                    <a:pt x="295" y="24827"/>
                    <a:pt x="320" y="24815"/>
                    <a:pt x="333" y="24802"/>
                  </a:cubicBezTo>
                  <a:lnTo>
                    <a:pt x="372" y="24763"/>
                  </a:lnTo>
                  <a:close/>
                  <a:moveTo>
                    <a:pt x="35724" y="133"/>
                  </a:moveTo>
                  <a:cubicBezTo>
                    <a:pt x="35918" y="133"/>
                    <a:pt x="36048" y="403"/>
                    <a:pt x="36113" y="544"/>
                  </a:cubicBezTo>
                  <a:cubicBezTo>
                    <a:pt x="36228" y="774"/>
                    <a:pt x="36253" y="1030"/>
                    <a:pt x="36253" y="1286"/>
                  </a:cubicBezTo>
                  <a:lnTo>
                    <a:pt x="36253" y="1311"/>
                  </a:lnTo>
                  <a:cubicBezTo>
                    <a:pt x="36215" y="1759"/>
                    <a:pt x="36215" y="2206"/>
                    <a:pt x="36292" y="2641"/>
                  </a:cubicBezTo>
                  <a:cubicBezTo>
                    <a:pt x="36369" y="3127"/>
                    <a:pt x="36599" y="3536"/>
                    <a:pt x="36727" y="3984"/>
                  </a:cubicBezTo>
                  <a:cubicBezTo>
                    <a:pt x="36803" y="4252"/>
                    <a:pt x="36854" y="4572"/>
                    <a:pt x="36752" y="4853"/>
                  </a:cubicBezTo>
                  <a:cubicBezTo>
                    <a:pt x="36688" y="5071"/>
                    <a:pt x="36535" y="5250"/>
                    <a:pt x="36381" y="5429"/>
                  </a:cubicBezTo>
                  <a:cubicBezTo>
                    <a:pt x="36215" y="5659"/>
                    <a:pt x="36049" y="5915"/>
                    <a:pt x="36151" y="6222"/>
                  </a:cubicBezTo>
                  <a:cubicBezTo>
                    <a:pt x="36113" y="6260"/>
                    <a:pt x="36100" y="6286"/>
                    <a:pt x="36126" y="6337"/>
                  </a:cubicBezTo>
                  <a:cubicBezTo>
                    <a:pt x="36228" y="6477"/>
                    <a:pt x="36356" y="6528"/>
                    <a:pt x="36535" y="6541"/>
                  </a:cubicBezTo>
                  <a:cubicBezTo>
                    <a:pt x="36644" y="6541"/>
                    <a:pt x="36801" y="6485"/>
                    <a:pt x="36924" y="6485"/>
                  </a:cubicBezTo>
                  <a:cubicBezTo>
                    <a:pt x="36944" y="6485"/>
                    <a:pt x="36964" y="6486"/>
                    <a:pt x="36982" y="6490"/>
                  </a:cubicBezTo>
                  <a:cubicBezTo>
                    <a:pt x="37135" y="6643"/>
                    <a:pt x="37169" y="6709"/>
                    <a:pt x="37005" y="6709"/>
                  </a:cubicBezTo>
                  <a:cubicBezTo>
                    <a:pt x="36991" y="6709"/>
                    <a:pt x="36975" y="6709"/>
                    <a:pt x="36957" y="6708"/>
                  </a:cubicBezTo>
                  <a:lnTo>
                    <a:pt x="36829" y="6708"/>
                  </a:lnTo>
                  <a:cubicBezTo>
                    <a:pt x="36620" y="6708"/>
                    <a:pt x="36417" y="6695"/>
                    <a:pt x="36220" y="6695"/>
                  </a:cubicBezTo>
                  <a:cubicBezTo>
                    <a:pt x="35850" y="6695"/>
                    <a:pt x="35500" y="6739"/>
                    <a:pt x="35166" y="6989"/>
                  </a:cubicBezTo>
                  <a:cubicBezTo>
                    <a:pt x="34629" y="7398"/>
                    <a:pt x="34118" y="7884"/>
                    <a:pt x="33632" y="8370"/>
                  </a:cubicBezTo>
                  <a:cubicBezTo>
                    <a:pt x="33223" y="8766"/>
                    <a:pt x="32737" y="9201"/>
                    <a:pt x="32404" y="9700"/>
                  </a:cubicBezTo>
                  <a:cubicBezTo>
                    <a:pt x="31254" y="10748"/>
                    <a:pt x="29898" y="11554"/>
                    <a:pt x="28824" y="12705"/>
                  </a:cubicBezTo>
                  <a:cubicBezTo>
                    <a:pt x="28185" y="13370"/>
                    <a:pt x="27711" y="14188"/>
                    <a:pt x="27213" y="14955"/>
                  </a:cubicBezTo>
                  <a:cubicBezTo>
                    <a:pt x="26944" y="15365"/>
                    <a:pt x="26663" y="15799"/>
                    <a:pt x="26407" y="16221"/>
                  </a:cubicBezTo>
                  <a:cubicBezTo>
                    <a:pt x="26151" y="16631"/>
                    <a:pt x="25883" y="17027"/>
                    <a:pt x="25640" y="17462"/>
                  </a:cubicBezTo>
                  <a:cubicBezTo>
                    <a:pt x="25256" y="18178"/>
                    <a:pt x="24911" y="19124"/>
                    <a:pt x="24131" y="19482"/>
                  </a:cubicBezTo>
                  <a:lnTo>
                    <a:pt x="24080" y="19482"/>
                  </a:lnTo>
                  <a:cubicBezTo>
                    <a:pt x="23402" y="19738"/>
                    <a:pt x="22737" y="19968"/>
                    <a:pt x="22059" y="20224"/>
                  </a:cubicBezTo>
                  <a:cubicBezTo>
                    <a:pt x="21867" y="20313"/>
                    <a:pt x="21676" y="20377"/>
                    <a:pt x="21484" y="20467"/>
                  </a:cubicBezTo>
                  <a:cubicBezTo>
                    <a:pt x="21266" y="20595"/>
                    <a:pt x="21126" y="20735"/>
                    <a:pt x="20934" y="20902"/>
                  </a:cubicBezTo>
                  <a:cubicBezTo>
                    <a:pt x="20627" y="21145"/>
                    <a:pt x="20192" y="21119"/>
                    <a:pt x="19821" y="21170"/>
                  </a:cubicBezTo>
                  <a:cubicBezTo>
                    <a:pt x="19540" y="21209"/>
                    <a:pt x="19246" y="21247"/>
                    <a:pt x="18977" y="21285"/>
                  </a:cubicBezTo>
                  <a:cubicBezTo>
                    <a:pt x="18504" y="21349"/>
                    <a:pt x="18006" y="21413"/>
                    <a:pt x="17545" y="21528"/>
                  </a:cubicBezTo>
                  <a:lnTo>
                    <a:pt x="17507" y="21528"/>
                  </a:lnTo>
                  <a:cubicBezTo>
                    <a:pt x="17072" y="21592"/>
                    <a:pt x="16650" y="21694"/>
                    <a:pt x="16228" y="21873"/>
                  </a:cubicBezTo>
                  <a:cubicBezTo>
                    <a:pt x="15819" y="22027"/>
                    <a:pt x="15448" y="22270"/>
                    <a:pt x="15052" y="22462"/>
                  </a:cubicBezTo>
                  <a:cubicBezTo>
                    <a:pt x="14643" y="22666"/>
                    <a:pt x="14221" y="22833"/>
                    <a:pt x="13799" y="22973"/>
                  </a:cubicBezTo>
                  <a:cubicBezTo>
                    <a:pt x="13364" y="23139"/>
                    <a:pt x="12916" y="23293"/>
                    <a:pt x="12494" y="23421"/>
                  </a:cubicBezTo>
                  <a:cubicBezTo>
                    <a:pt x="12058" y="23547"/>
                    <a:pt x="11611" y="23735"/>
                    <a:pt x="11154" y="23735"/>
                  </a:cubicBezTo>
                  <a:cubicBezTo>
                    <a:pt x="11102" y="23735"/>
                    <a:pt x="11050" y="23733"/>
                    <a:pt x="10998" y="23728"/>
                  </a:cubicBezTo>
                  <a:lnTo>
                    <a:pt x="10985" y="23728"/>
                  </a:lnTo>
                  <a:cubicBezTo>
                    <a:pt x="10814" y="23706"/>
                    <a:pt x="10646" y="23696"/>
                    <a:pt x="10482" y="23696"/>
                  </a:cubicBezTo>
                  <a:cubicBezTo>
                    <a:pt x="9558" y="23696"/>
                    <a:pt x="8744" y="24019"/>
                    <a:pt x="7929" y="24508"/>
                  </a:cubicBezTo>
                  <a:cubicBezTo>
                    <a:pt x="7443" y="24815"/>
                    <a:pt x="6957" y="25058"/>
                    <a:pt x="6395" y="25211"/>
                  </a:cubicBezTo>
                  <a:cubicBezTo>
                    <a:pt x="6177" y="25275"/>
                    <a:pt x="6062" y="25390"/>
                    <a:pt x="5870" y="25480"/>
                  </a:cubicBezTo>
                  <a:cubicBezTo>
                    <a:pt x="5563" y="25646"/>
                    <a:pt x="5052" y="25595"/>
                    <a:pt x="4707" y="25633"/>
                  </a:cubicBezTo>
                  <a:cubicBezTo>
                    <a:pt x="4694" y="25633"/>
                    <a:pt x="4668" y="25646"/>
                    <a:pt x="4655" y="25659"/>
                  </a:cubicBezTo>
                  <a:lnTo>
                    <a:pt x="4643" y="25659"/>
                  </a:lnTo>
                  <a:cubicBezTo>
                    <a:pt x="4287" y="25842"/>
                    <a:pt x="4025" y="26559"/>
                    <a:pt x="3578" y="26559"/>
                  </a:cubicBezTo>
                  <a:cubicBezTo>
                    <a:pt x="3527" y="26559"/>
                    <a:pt x="3472" y="26549"/>
                    <a:pt x="3415" y="26528"/>
                  </a:cubicBezTo>
                  <a:cubicBezTo>
                    <a:pt x="3505" y="26413"/>
                    <a:pt x="3581" y="26272"/>
                    <a:pt x="3684" y="26157"/>
                  </a:cubicBezTo>
                  <a:cubicBezTo>
                    <a:pt x="3811" y="25991"/>
                    <a:pt x="3952" y="25850"/>
                    <a:pt x="4080" y="25697"/>
                  </a:cubicBezTo>
                  <a:cubicBezTo>
                    <a:pt x="4093" y="25671"/>
                    <a:pt x="4093" y="25646"/>
                    <a:pt x="4080" y="25633"/>
                  </a:cubicBezTo>
                  <a:cubicBezTo>
                    <a:pt x="4131" y="25582"/>
                    <a:pt x="4118" y="25480"/>
                    <a:pt x="4029" y="25480"/>
                  </a:cubicBezTo>
                  <a:cubicBezTo>
                    <a:pt x="3389" y="25416"/>
                    <a:pt x="2750" y="25441"/>
                    <a:pt x="2111" y="25416"/>
                  </a:cubicBezTo>
                  <a:cubicBezTo>
                    <a:pt x="1696" y="25407"/>
                    <a:pt x="1275" y="25392"/>
                    <a:pt x="857" y="25392"/>
                  </a:cubicBezTo>
                  <a:cubicBezTo>
                    <a:pt x="669" y="25392"/>
                    <a:pt x="481" y="25395"/>
                    <a:pt x="295" y="25403"/>
                  </a:cubicBezTo>
                  <a:cubicBezTo>
                    <a:pt x="372" y="25326"/>
                    <a:pt x="436" y="25224"/>
                    <a:pt x="487" y="25121"/>
                  </a:cubicBezTo>
                  <a:cubicBezTo>
                    <a:pt x="512" y="25058"/>
                    <a:pt x="538" y="24994"/>
                    <a:pt x="551" y="24930"/>
                  </a:cubicBezTo>
                  <a:cubicBezTo>
                    <a:pt x="551" y="24891"/>
                    <a:pt x="563" y="24866"/>
                    <a:pt x="563" y="24827"/>
                  </a:cubicBezTo>
                  <a:lnTo>
                    <a:pt x="563" y="24763"/>
                  </a:lnTo>
                  <a:cubicBezTo>
                    <a:pt x="591" y="24764"/>
                    <a:pt x="619" y="24764"/>
                    <a:pt x="647" y="24764"/>
                  </a:cubicBezTo>
                  <a:cubicBezTo>
                    <a:pt x="3855" y="24764"/>
                    <a:pt x="7085" y="24037"/>
                    <a:pt x="10039" y="22884"/>
                  </a:cubicBezTo>
                  <a:lnTo>
                    <a:pt x="10090" y="22884"/>
                  </a:lnTo>
                  <a:cubicBezTo>
                    <a:pt x="11497" y="22321"/>
                    <a:pt x="12916" y="21797"/>
                    <a:pt x="14348" y="21298"/>
                  </a:cubicBezTo>
                  <a:cubicBezTo>
                    <a:pt x="15065" y="21042"/>
                    <a:pt x="15781" y="20799"/>
                    <a:pt x="16497" y="20582"/>
                  </a:cubicBezTo>
                  <a:cubicBezTo>
                    <a:pt x="17226" y="20352"/>
                    <a:pt x="17942" y="20109"/>
                    <a:pt x="18671" y="19943"/>
                  </a:cubicBezTo>
                  <a:cubicBezTo>
                    <a:pt x="19463" y="19751"/>
                    <a:pt x="20295" y="19700"/>
                    <a:pt x="21075" y="19521"/>
                  </a:cubicBezTo>
                  <a:lnTo>
                    <a:pt x="21087" y="19521"/>
                  </a:lnTo>
                  <a:cubicBezTo>
                    <a:pt x="21126" y="19521"/>
                    <a:pt x="21151" y="19508"/>
                    <a:pt x="21190" y="19508"/>
                  </a:cubicBezTo>
                  <a:cubicBezTo>
                    <a:pt x="21203" y="19508"/>
                    <a:pt x="21203" y="19508"/>
                    <a:pt x="21203" y="19495"/>
                  </a:cubicBezTo>
                  <a:cubicBezTo>
                    <a:pt x="21804" y="19329"/>
                    <a:pt x="22379" y="19060"/>
                    <a:pt x="22890" y="18728"/>
                  </a:cubicBezTo>
                  <a:cubicBezTo>
                    <a:pt x="22916" y="18702"/>
                    <a:pt x="22929" y="18689"/>
                    <a:pt x="22929" y="18664"/>
                  </a:cubicBezTo>
                  <a:cubicBezTo>
                    <a:pt x="23172" y="18498"/>
                    <a:pt x="23364" y="18280"/>
                    <a:pt x="23568" y="18063"/>
                  </a:cubicBezTo>
                  <a:cubicBezTo>
                    <a:pt x="23875" y="17730"/>
                    <a:pt x="24156" y="17398"/>
                    <a:pt x="24463" y="17040"/>
                  </a:cubicBezTo>
                  <a:cubicBezTo>
                    <a:pt x="25052" y="16362"/>
                    <a:pt x="25614" y="15633"/>
                    <a:pt x="26151" y="14917"/>
                  </a:cubicBezTo>
                  <a:cubicBezTo>
                    <a:pt x="27264" y="13485"/>
                    <a:pt x="28351" y="12014"/>
                    <a:pt x="29527" y="10646"/>
                  </a:cubicBezTo>
                  <a:cubicBezTo>
                    <a:pt x="30090" y="9994"/>
                    <a:pt x="30678" y="9367"/>
                    <a:pt x="31317" y="8779"/>
                  </a:cubicBezTo>
                  <a:cubicBezTo>
                    <a:pt x="31330" y="8779"/>
                    <a:pt x="31330" y="8779"/>
                    <a:pt x="31343" y="8766"/>
                  </a:cubicBezTo>
                  <a:cubicBezTo>
                    <a:pt x="32008" y="8319"/>
                    <a:pt x="32622" y="7769"/>
                    <a:pt x="33236" y="7257"/>
                  </a:cubicBezTo>
                  <a:cubicBezTo>
                    <a:pt x="33862" y="6720"/>
                    <a:pt x="34565" y="6145"/>
                    <a:pt x="35077" y="5493"/>
                  </a:cubicBezTo>
                  <a:cubicBezTo>
                    <a:pt x="35243" y="5263"/>
                    <a:pt x="35320" y="5020"/>
                    <a:pt x="35294" y="4738"/>
                  </a:cubicBezTo>
                  <a:cubicBezTo>
                    <a:pt x="35294" y="4278"/>
                    <a:pt x="35256" y="3805"/>
                    <a:pt x="35256" y="3344"/>
                  </a:cubicBezTo>
                  <a:cubicBezTo>
                    <a:pt x="35256" y="2436"/>
                    <a:pt x="35346" y="1529"/>
                    <a:pt x="35384" y="608"/>
                  </a:cubicBezTo>
                  <a:cubicBezTo>
                    <a:pt x="35397" y="416"/>
                    <a:pt x="35461" y="250"/>
                    <a:pt x="35614" y="160"/>
                  </a:cubicBezTo>
                  <a:cubicBezTo>
                    <a:pt x="35653" y="141"/>
                    <a:pt x="35689" y="133"/>
                    <a:pt x="35724" y="133"/>
                  </a:cubicBezTo>
                  <a:close/>
                  <a:moveTo>
                    <a:pt x="35700" y="0"/>
                  </a:moveTo>
                  <a:cubicBezTo>
                    <a:pt x="35596" y="0"/>
                    <a:pt x="35489" y="42"/>
                    <a:pt x="35397" y="122"/>
                  </a:cubicBezTo>
                  <a:cubicBezTo>
                    <a:pt x="35154" y="339"/>
                    <a:pt x="35205" y="697"/>
                    <a:pt x="35141" y="1004"/>
                  </a:cubicBezTo>
                  <a:lnTo>
                    <a:pt x="35141" y="1030"/>
                  </a:lnTo>
                  <a:cubicBezTo>
                    <a:pt x="35064" y="1656"/>
                    <a:pt x="35039" y="2283"/>
                    <a:pt x="35026" y="2897"/>
                  </a:cubicBezTo>
                  <a:cubicBezTo>
                    <a:pt x="35026" y="3319"/>
                    <a:pt x="35026" y="3728"/>
                    <a:pt x="35039" y="4150"/>
                  </a:cubicBezTo>
                  <a:cubicBezTo>
                    <a:pt x="35064" y="4687"/>
                    <a:pt x="35141" y="5160"/>
                    <a:pt x="34745" y="5569"/>
                  </a:cubicBezTo>
                  <a:cubicBezTo>
                    <a:pt x="33785" y="6592"/>
                    <a:pt x="32660" y="7462"/>
                    <a:pt x="31573" y="8332"/>
                  </a:cubicBezTo>
                  <a:cubicBezTo>
                    <a:pt x="31560" y="8332"/>
                    <a:pt x="31522" y="8332"/>
                    <a:pt x="31509" y="8357"/>
                  </a:cubicBezTo>
                  <a:cubicBezTo>
                    <a:pt x="31433" y="8434"/>
                    <a:pt x="31330" y="8511"/>
                    <a:pt x="31254" y="8587"/>
                  </a:cubicBezTo>
                  <a:cubicBezTo>
                    <a:pt x="31241" y="8613"/>
                    <a:pt x="31202" y="8626"/>
                    <a:pt x="31190" y="8638"/>
                  </a:cubicBezTo>
                  <a:cubicBezTo>
                    <a:pt x="31177" y="8651"/>
                    <a:pt x="31177" y="8651"/>
                    <a:pt x="31177" y="8677"/>
                  </a:cubicBezTo>
                  <a:cubicBezTo>
                    <a:pt x="29975" y="9802"/>
                    <a:pt x="28926" y="11055"/>
                    <a:pt x="27916" y="12347"/>
                  </a:cubicBezTo>
                  <a:cubicBezTo>
                    <a:pt x="26791" y="13766"/>
                    <a:pt x="25742" y="15224"/>
                    <a:pt x="24591" y="16618"/>
                  </a:cubicBezTo>
                  <a:cubicBezTo>
                    <a:pt x="24272" y="17014"/>
                    <a:pt x="23939" y="17398"/>
                    <a:pt x="23594" y="17769"/>
                  </a:cubicBezTo>
                  <a:cubicBezTo>
                    <a:pt x="23274" y="18140"/>
                    <a:pt x="22929" y="18549"/>
                    <a:pt x="22468" y="18741"/>
                  </a:cubicBezTo>
                  <a:cubicBezTo>
                    <a:pt x="22417" y="18753"/>
                    <a:pt x="22417" y="18792"/>
                    <a:pt x="22417" y="18817"/>
                  </a:cubicBezTo>
                  <a:cubicBezTo>
                    <a:pt x="21957" y="19073"/>
                    <a:pt x="21458" y="19252"/>
                    <a:pt x="20947" y="19393"/>
                  </a:cubicBezTo>
                  <a:cubicBezTo>
                    <a:pt x="20256" y="19546"/>
                    <a:pt x="19553" y="19585"/>
                    <a:pt x="18875" y="19725"/>
                  </a:cubicBezTo>
                  <a:cubicBezTo>
                    <a:pt x="18146" y="19891"/>
                    <a:pt x="17430" y="20109"/>
                    <a:pt x="16714" y="20352"/>
                  </a:cubicBezTo>
                  <a:cubicBezTo>
                    <a:pt x="15269" y="20825"/>
                    <a:pt x="13837" y="21311"/>
                    <a:pt x="12405" y="21822"/>
                  </a:cubicBezTo>
                  <a:cubicBezTo>
                    <a:pt x="11650" y="22091"/>
                    <a:pt x="10909" y="22398"/>
                    <a:pt x="10154" y="22692"/>
                  </a:cubicBezTo>
                  <a:cubicBezTo>
                    <a:pt x="10145" y="22673"/>
                    <a:pt x="10122" y="22661"/>
                    <a:pt x="10100" y="22661"/>
                  </a:cubicBezTo>
                  <a:cubicBezTo>
                    <a:pt x="10092" y="22661"/>
                    <a:pt x="10084" y="22663"/>
                    <a:pt x="10077" y="22666"/>
                  </a:cubicBezTo>
                  <a:cubicBezTo>
                    <a:pt x="6970" y="23881"/>
                    <a:pt x="3773" y="24444"/>
                    <a:pt x="474" y="24636"/>
                  </a:cubicBezTo>
                  <a:cubicBezTo>
                    <a:pt x="448" y="24636"/>
                    <a:pt x="448" y="24636"/>
                    <a:pt x="436" y="24661"/>
                  </a:cubicBezTo>
                  <a:cubicBezTo>
                    <a:pt x="410" y="24661"/>
                    <a:pt x="372" y="24661"/>
                    <a:pt x="359" y="24674"/>
                  </a:cubicBezTo>
                  <a:cubicBezTo>
                    <a:pt x="295" y="24700"/>
                    <a:pt x="244" y="24751"/>
                    <a:pt x="218" y="24802"/>
                  </a:cubicBezTo>
                  <a:cubicBezTo>
                    <a:pt x="129" y="24904"/>
                    <a:pt x="65" y="25019"/>
                    <a:pt x="39" y="25173"/>
                  </a:cubicBezTo>
                  <a:cubicBezTo>
                    <a:pt x="26" y="25237"/>
                    <a:pt x="1" y="25313"/>
                    <a:pt x="26" y="25390"/>
                  </a:cubicBezTo>
                  <a:cubicBezTo>
                    <a:pt x="39" y="25441"/>
                    <a:pt x="65" y="25492"/>
                    <a:pt x="116" y="25505"/>
                  </a:cubicBezTo>
                  <a:cubicBezTo>
                    <a:pt x="129" y="25518"/>
                    <a:pt x="154" y="25531"/>
                    <a:pt x="167" y="25531"/>
                  </a:cubicBezTo>
                  <a:cubicBezTo>
                    <a:pt x="806" y="25595"/>
                    <a:pt x="1446" y="25595"/>
                    <a:pt x="2085" y="25620"/>
                  </a:cubicBezTo>
                  <a:cubicBezTo>
                    <a:pt x="2569" y="25630"/>
                    <a:pt x="3077" y="25666"/>
                    <a:pt x="3577" y="25666"/>
                  </a:cubicBezTo>
                  <a:cubicBezTo>
                    <a:pt x="3699" y="25666"/>
                    <a:pt x="3820" y="25664"/>
                    <a:pt x="3939" y="25659"/>
                  </a:cubicBezTo>
                  <a:lnTo>
                    <a:pt x="3939" y="25659"/>
                  </a:lnTo>
                  <a:cubicBezTo>
                    <a:pt x="3658" y="25889"/>
                    <a:pt x="3364" y="26208"/>
                    <a:pt x="3249" y="26541"/>
                  </a:cubicBezTo>
                  <a:cubicBezTo>
                    <a:pt x="3249" y="26554"/>
                    <a:pt x="3249" y="26592"/>
                    <a:pt x="3262" y="26592"/>
                  </a:cubicBezTo>
                  <a:cubicBezTo>
                    <a:pt x="3351" y="26640"/>
                    <a:pt x="3436" y="26662"/>
                    <a:pt x="3517" y="26662"/>
                  </a:cubicBezTo>
                  <a:cubicBezTo>
                    <a:pt x="3973" y="26662"/>
                    <a:pt x="4317" y="25998"/>
                    <a:pt x="4643" y="25748"/>
                  </a:cubicBezTo>
                  <a:lnTo>
                    <a:pt x="4668" y="25748"/>
                  </a:lnTo>
                  <a:cubicBezTo>
                    <a:pt x="4716" y="25748"/>
                    <a:pt x="4763" y="25748"/>
                    <a:pt x="4809" y="25748"/>
                  </a:cubicBezTo>
                  <a:cubicBezTo>
                    <a:pt x="5252" y="25748"/>
                    <a:pt x="5653" y="25738"/>
                    <a:pt x="6024" y="25518"/>
                  </a:cubicBezTo>
                  <a:cubicBezTo>
                    <a:pt x="6497" y="25262"/>
                    <a:pt x="7047" y="25185"/>
                    <a:pt x="7520" y="24904"/>
                  </a:cubicBezTo>
                  <a:cubicBezTo>
                    <a:pt x="8006" y="24623"/>
                    <a:pt x="8492" y="24290"/>
                    <a:pt x="9029" y="24086"/>
                  </a:cubicBezTo>
                  <a:cubicBezTo>
                    <a:pt x="9485" y="23911"/>
                    <a:pt x="9948" y="23832"/>
                    <a:pt x="10419" y="23832"/>
                  </a:cubicBezTo>
                  <a:cubicBezTo>
                    <a:pt x="10569" y="23832"/>
                    <a:pt x="10719" y="23840"/>
                    <a:pt x="10870" y="23856"/>
                  </a:cubicBezTo>
                  <a:lnTo>
                    <a:pt x="10909" y="23856"/>
                  </a:lnTo>
                  <a:cubicBezTo>
                    <a:pt x="10967" y="23862"/>
                    <a:pt x="11025" y="23865"/>
                    <a:pt x="11084" y="23865"/>
                  </a:cubicBezTo>
                  <a:cubicBezTo>
                    <a:pt x="11483" y="23865"/>
                    <a:pt x="11873" y="23724"/>
                    <a:pt x="12264" y="23613"/>
                  </a:cubicBezTo>
                  <a:cubicBezTo>
                    <a:pt x="12712" y="23472"/>
                    <a:pt x="13146" y="23331"/>
                    <a:pt x="13594" y="23165"/>
                  </a:cubicBezTo>
                  <a:cubicBezTo>
                    <a:pt x="14016" y="23012"/>
                    <a:pt x="14451" y="22845"/>
                    <a:pt x="14873" y="22666"/>
                  </a:cubicBezTo>
                  <a:cubicBezTo>
                    <a:pt x="15282" y="22487"/>
                    <a:pt x="15653" y="22244"/>
                    <a:pt x="16062" y="22065"/>
                  </a:cubicBezTo>
                  <a:cubicBezTo>
                    <a:pt x="16407" y="21925"/>
                    <a:pt x="16740" y="21810"/>
                    <a:pt x="17111" y="21733"/>
                  </a:cubicBezTo>
                  <a:cubicBezTo>
                    <a:pt x="17699" y="21669"/>
                    <a:pt x="18287" y="21541"/>
                    <a:pt x="18875" y="21464"/>
                  </a:cubicBezTo>
                  <a:cubicBezTo>
                    <a:pt x="19284" y="21413"/>
                    <a:pt x="19668" y="21349"/>
                    <a:pt x="20064" y="21311"/>
                  </a:cubicBezTo>
                  <a:cubicBezTo>
                    <a:pt x="20307" y="21285"/>
                    <a:pt x="20576" y="21298"/>
                    <a:pt x="20793" y="21221"/>
                  </a:cubicBezTo>
                  <a:cubicBezTo>
                    <a:pt x="20985" y="21145"/>
                    <a:pt x="21087" y="20991"/>
                    <a:pt x="21228" y="20850"/>
                  </a:cubicBezTo>
                  <a:cubicBezTo>
                    <a:pt x="21484" y="20608"/>
                    <a:pt x="21804" y="20505"/>
                    <a:pt x="22123" y="20365"/>
                  </a:cubicBezTo>
                  <a:cubicBezTo>
                    <a:pt x="22737" y="20134"/>
                    <a:pt x="23351" y="19904"/>
                    <a:pt x="23965" y="19687"/>
                  </a:cubicBezTo>
                  <a:cubicBezTo>
                    <a:pt x="24757" y="19457"/>
                    <a:pt x="25192" y="18677"/>
                    <a:pt x="25550" y="17986"/>
                  </a:cubicBezTo>
                  <a:cubicBezTo>
                    <a:pt x="25998" y="17104"/>
                    <a:pt x="26535" y="16298"/>
                    <a:pt x="27059" y="15467"/>
                  </a:cubicBezTo>
                  <a:cubicBezTo>
                    <a:pt x="27341" y="15045"/>
                    <a:pt x="27609" y="14610"/>
                    <a:pt x="27878" y="14201"/>
                  </a:cubicBezTo>
                  <a:cubicBezTo>
                    <a:pt x="28133" y="13805"/>
                    <a:pt x="28402" y="13421"/>
                    <a:pt x="28709" y="13050"/>
                  </a:cubicBezTo>
                  <a:cubicBezTo>
                    <a:pt x="29259" y="12411"/>
                    <a:pt x="29911" y="11886"/>
                    <a:pt x="30563" y="11375"/>
                  </a:cubicBezTo>
                  <a:cubicBezTo>
                    <a:pt x="31151" y="10927"/>
                    <a:pt x="31752" y="10480"/>
                    <a:pt x="32302" y="9994"/>
                  </a:cubicBezTo>
                  <a:cubicBezTo>
                    <a:pt x="32302" y="9994"/>
                    <a:pt x="32328" y="9994"/>
                    <a:pt x="32328" y="9981"/>
                  </a:cubicBezTo>
                  <a:cubicBezTo>
                    <a:pt x="32430" y="9879"/>
                    <a:pt x="32558" y="9777"/>
                    <a:pt x="32660" y="9661"/>
                  </a:cubicBezTo>
                  <a:lnTo>
                    <a:pt x="32750" y="9559"/>
                  </a:lnTo>
                  <a:cubicBezTo>
                    <a:pt x="32775" y="9546"/>
                    <a:pt x="32775" y="9546"/>
                    <a:pt x="32775" y="9534"/>
                  </a:cubicBezTo>
                  <a:cubicBezTo>
                    <a:pt x="32967" y="9303"/>
                    <a:pt x="33159" y="9086"/>
                    <a:pt x="33363" y="8881"/>
                  </a:cubicBezTo>
                  <a:cubicBezTo>
                    <a:pt x="33709" y="8511"/>
                    <a:pt x="34080" y="8165"/>
                    <a:pt x="34463" y="7820"/>
                  </a:cubicBezTo>
                  <a:cubicBezTo>
                    <a:pt x="34821" y="7500"/>
                    <a:pt x="35230" y="7040"/>
                    <a:pt x="35691" y="6899"/>
                  </a:cubicBezTo>
                  <a:cubicBezTo>
                    <a:pt x="35870" y="6840"/>
                    <a:pt x="36057" y="6823"/>
                    <a:pt x="36248" y="6823"/>
                  </a:cubicBezTo>
                  <a:cubicBezTo>
                    <a:pt x="36493" y="6823"/>
                    <a:pt x="36744" y="6851"/>
                    <a:pt x="36987" y="6851"/>
                  </a:cubicBezTo>
                  <a:cubicBezTo>
                    <a:pt x="37081" y="6851"/>
                    <a:pt x="37173" y="6847"/>
                    <a:pt x="37264" y="6835"/>
                  </a:cubicBezTo>
                  <a:cubicBezTo>
                    <a:pt x="37315" y="6835"/>
                    <a:pt x="37328" y="6797"/>
                    <a:pt x="37340" y="6771"/>
                  </a:cubicBezTo>
                  <a:cubicBezTo>
                    <a:pt x="37379" y="6631"/>
                    <a:pt x="37315" y="6477"/>
                    <a:pt x="37174" y="6388"/>
                  </a:cubicBezTo>
                  <a:cubicBezTo>
                    <a:pt x="37098" y="6341"/>
                    <a:pt x="37014" y="6328"/>
                    <a:pt x="36927" y="6328"/>
                  </a:cubicBezTo>
                  <a:cubicBezTo>
                    <a:pt x="36801" y="6328"/>
                    <a:pt x="36670" y="6356"/>
                    <a:pt x="36547" y="6356"/>
                  </a:cubicBezTo>
                  <a:cubicBezTo>
                    <a:pt x="36428" y="6356"/>
                    <a:pt x="36317" y="6329"/>
                    <a:pt x="36228" y="6222"/>
                  </a:cubicBezTo>
                  <a:cubicBezTo>
                    <a:pt x="36215" y="6209"/>
                    <a:pt x="36215" y="6209"/>
                    <a:pt x="36189" y="6209"/>
                  </a:cubicBezTo>
                  <a:cubicBezTo>
                    <a:pt x="36228" y="5710"/>
                    <a:pt x="36624" y="5480"/>
                    <a:pt x="36816" y="5058"/>
                  </a:cubicBezTo>
                  <a:cubicBezTo>
                    <a:pt x="36944" y="4777"/>
                    <a:pt x="36931" y="4470"/>
                    <a:pt x="36854" y="4163"/>
                  </a:cubicBezTo>
                  <a:cubicBezTo>
                    <a:pt x="36573" y="3204"/>
                    <a:pt x="36292" y="2347"/>
                    <a:pt x="36407" y="1324"/>
                  </a:cubicBezTo>
                  <a:cubicBezTo>
                    <a:pt x="36407" y="1286"/>
                    <a:pt x="36381" y="1260"/>
                    <a:pt x="36369" y="1260"/>
                  </a:cubicBezTo>
                  <a:cubicBezTo>
                    <a:pt x="36369" y="1043"/>
                    <a:pt x="36343" y="825"/>
                    <a:pt x="36279" y="633"/>
                  </a:cubicBezTo>
                  <a:cubicBezTo>
                    <a:pt x="36215" y="467"/>
                    <a:pt x="36126" y="275"/>
                    <a:pt x="35998" y="148"/>
                  </a:cubicBezTo>
                  <a:cubicBezTo>
                    <a:pt x="35918" y="48"/>
                    <a:pt x="35811" y="0"/>
                    <a:pt x="3570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miter lim="1278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40" name="Google Shape;1140;p31"/>
          <p:cNvSpPr txBox="1"/>
          <p:nvPr/>
        </p:nvSpPr>
        <p:spPr>
          <a:xfrm>
            <a:off x="3049923" y="1312840"/>
            <a:ext cx="978300" cy="3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rPr>
              <a:t>Stones</a:t>
            </a:r>
            <a:endParaRPr sz="1200">
              <a:solidFill>
                <a:schemeClr val="dk2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grpSp>
        <p:nvGrpSpPr>
          <p:cNvPr id="1141" name="Google Shape;1141;p31"/>
          <p:cNvGrpSpPr/>
          <p:nvPr/>
        </p:nvGrpSpPr>
        <p:grpSpPr>
          <a:xfrm>
            <a:off x="2528654" y="1307869"/>
            <a:ext cx="521274" cy="373243"/>
            <a:chOff x="4446175" y="2266050"/>
            <a:chExt cx="258325" cy="184975"/>
          </a:xfrm>
        </p:grpSpPr>
        <p:sp>
          <p:nvSpPr>
            <p:cNvPr id="1142" name="Google Shape;1142;p31"/>
            <p:cNvSpPr/>
            <p:nvPr/>
          </p:nvSpPr>
          <p:spPr>
            <a:xfrm>
              <a:off x="4446175" y="2266050"/>
              <a:ext cx="258325" cy="184975"/>
            </a:xfrm>
            <a:custGeom>
              <a:avLst/>
              <a:gdLst/>
              <a:ahLst/>
              <a:cxnLst/>
              <a:rect l="l" t="t" r="r" b="b"/>
              <a:pathLst>
                <a:path w="10333" h="7399" extrusionOk="0">
                  <a:moveTo>
                    <a:pt x="5206" y="267"/>
                  </a:moveTo>
                  <a:cubicBezTo>
                    <a:pt x="5964" y="267"/>
                    <a:pt x="7034" y="370"/>
                    <a:pt x="7877" y="857"/>
                  </a:cubicBezTo>
                  <a:cubicBezTo>
                    <a:pt x="8120" y="998"/>
                    <a:pt x="8286" y="1254"/>
                    <a:pt x="8312" y="1471"/>
                  </a:cubicBezTo>
                  <a:cubicBezTo>
                    <a:pt x="8325" y="1637"/>
                    <a:pt x="8235" y="1778"/>
                    <a:pt x="8082" y="1893"/>
                  </a:cubicBezTo>
                  <a:cubicBezTo>
                    <a:pt x="7903" y="2021"/>
                    <a:pt x="7685" y="2085"/>
                    <a:pt x="7455" y="2136"/>
                  </a:cubicBezTo>
                  <a:cubicBezTo>
                    <a:pt x="6944" y="2264"/>
                    <a:pt x="6356" y="2328"/>
                    <a:pt x="5652" y="2366"/>
                  </a:cubicBezTo>
                  <a:cubicBezTo>
                    <a:pt x="5486" y="2366"/>
                    <a:pt x="5333" y="2379"/>
                    <a:pt x="5166" y="2379"/>
                  </a:cubicBezTo>
                  <a:cubicBezTo>
                    <a:pt x="4233" y="2379"/>
                    <a:pt x="3235" y="2264"/>
                    <a:pt x="2097" y="1983"/>
                  </a:cubicBezTo>
                  <a:lnTo>
                    <a:pt x="2046" y="1983"/>
                  </a:lnTo>
                  <a:lnTo>
                    <a:pt x="2021" y="1970"/>
                  </a:lnTo>
                  <a:cubicBezTo>
                    <a:pt x="1931" y="1880"/>
                    <a:pt x="1867" y="1753"/>
                    <a:pt x="1842" y="1599"/>
                  </a:cubicBezTo>
                  <a:cubicBezTo>
                    <a:pt x="1829" y="1407"/>
                    <a:pt x="1893" y="1203"/>
                    <a:pt x="2021" y="1075"/>
                  </a:cubicBezTo>
                  <a:cubicBezTo>
                    <a:pt x="2225" y="857"/>
                    <a:pt x="2545" y="742"/>
                    <a:pt x="2826" y="640"/>
                  </a:cubicBezTo>
                  <a:cubicBezTo>
                    <a:pt x="3363" y="448"/>
                    <a:pt x="3939" y="346"/>
                    <a:pt x="4527" y="295"/>
                  </a:cubicBezTo>
                  <a:cubicBezTo>
                    <a:pt x="4694" y="281"/>
                    <a:pt x="4929" y="267"/>
                    <a:pt x="5206" y="267"/>
                  </a:cubicBezTo>
                  <a:close/>
                  <a:moveTo>
                    <a:pt x="8478" y="1893"/>
                  </a:moveTo>
                  <a:lnTo>
                    <a:pt x="8517" y="1906"/>
                  </a:lnTo>
                  <a:cubicBezTo>
                    <a:pt x="9054" y="2187"/>
                    <a:pt x="9373" y="2494"/>
                    <a:pt x="9463" y="2801"/>
                  </a:cubicBezTo>
                  <a:cubicBezTo>
                    <a:pt x="9501" y="2993"/>
                    <a:pt x="9476" y="3172"/>
                    <a:pt x="9361" y="3364"/>
                  </a:cubicBezTo>
                  <a:cubicBezTo>
                    <a:pt x="9143" y="3709"/>
                    <a:pt x="8657" y="3888"/>
                    <a:pt x="8286" y="4016"/>
                  </a:cubicBezTo>
                  <a:lnTo>
                    <a:pt x="8210" y="4041"/>
                  </a:lnTo>
                  <a:cubicBezTo>
                    <a:pt x="7302" y="4361"/>
                    <a:pt x="6343" y="4553"/>
                    <a:pt x="5384" y="4604"/>
                  </a:cubicBezTo>
                  <a:cubicBezTo>
                    <a:pt x="5205" y="4617"/>
                    <a:pt x="5051" y="4617"/>
                    <a:pt x="4872" y="4617"/>
                  </a:cubicBezTo>
                  <a:cubicBezTo>
                    <a:pt x="4067" y="4617"/>
                    <a:pt x="3274" y="4527"/>
                    <a:pt x="2507" y="4348"/>
                  </a:cubicBezTo>
                  <a:lnTo>
                    <a:pt x="2391" y="4323"/>
                  </a:lnTo>
                  <a:cubicBezTo>
                    <a:pt x="1931" y="4221"/>
                    <a:pt x="1368" y="4093"/>
                    <a:pt x="1100" y="3658"/>
                  </a:cubicBezTo>
                  <a:cubicBezTo>
                    <a:pt x="921" y="3479"/>
                    <a:pt x="883" y="3261"/>
                    <a:pt x="959" y="3070"/>
                  </a:cubicBezTo>
                  <a:cubicBezTo>
                    <a:pt x="1062" y="2750"/>
                    <a:pt x="1420" y="2494"/>
                    <a:pt x="2059" y="2264"/>
                  </a:cubicBezTo>
                  <a:lnTo>
                    <a:pt x="2085" y="2264"/>
                  </a:lnTo>
                  <a:cubicBezTo>
                    <a:pt x="3014" y="2533"/>
                    <a:pt x="4018" y="2670"/>
                    <a:pt x="5038" y="2670"/>
                  </a:cubicBezTo>
                  <a:cubicBezTo>
                    <a:pt x="5814" y="2670"/>
                    <a:pt x="6598" y="2590"/>
                    <a:pt x="7366" y="2430"/>
                  </a:cubicBezTo>
                  <a:cubicBezTo>
                    <a:pt x="7749" y="2354"/>
                    <a:pt x="8210" y="2226"/>
                    <a:pt x="8466" y="1919"/>
                  </a:cubicBezTo>
                  <a:lnTo>
                    <a:pt x="8478" y="1893"/>
                  </a:lnTo>
                  <a:close/>
                  <a:moveTo>
                    <a:pt x="9412" y="3875"/>
                  </a:moveTo>
                  <a:lnTo>
                    <a:pt x="9425" y="3888"/>
                  </a:lnTo>
                  <a:cubicBezTo>
                    <a:pt x="9821" y="4118"/>
                    <a:pt x="10013" y="4438"/>
                    <a:pt x="10013" y="4847"/>
                  </a:cubicBezTo>
                  <a:cubicBezTo>
                    <a:pt x="9974" y="5525"/>
                    <a:pt x="9373" y="6203"/>
                    <a:pt x="8824" y="6484"/>
                  </a:cubicBezTo>
                  <a:cubicBezTo>
                    <a:pt x="7839" y="6957"/>
                    <a:pt x="6624" y="7059"/>
                    <a:pt x="5460" y="7085"/>
                  </a:cubicBezTo>
                  <a:cubicBezTo>
                    <a:pt x="5281" y="7085"/>
                    <a:pt x="5115" y="7098"/>
                    <a:pt x="4936" y="7098"/>
                  </a:cubicBezTo>
                  <a:cubicBezTo>
                    <a:pt x="3926" y="7098"/>
                    <a:pt x="2967" y="7008"/>
                    <a:pt x="2072" y="6816"/>
                  </a:cubicBezTo>
                  <a:lnTo>
                    <a:pt x="1957" y="6804"/>
                  </a:lnTo>
                  <a:cubicBezTo>
                    <a:pt x="1381" y="6676"/>
                    <a:pt x="588" y="6509"/>
                    <a:pt x="345" y="5883"/>
                  </a:cubicBezTo>
                  <a:cubicBezTo>
                    <a:pt x="102" y="5269"/>
                    <a:pt x="550" y="4822"/>
                    <a:pt x="959" y="4412"/>
                  </a:cubicBezTo>
                  <a:lnTo>
                    <a:pt x="1151" y="4221"/>
                  </a:lnTo>
                  <a:lnTo>
                    <a:pt x="1177" y="4195"/>
                  </a:lnTo>
                  <a:lnTo>
                    <a:pt x="1215" y="4208"/>
                  </a:lnTo>
                  <a:cubicBezTo>
                    <a:pt x="1663" y="4527"/>
                    <a:pt x="2264" y="4655"/>
                    <a:pt x="2762" y="4770"/>
                  </a:cubicBezTo>
                  <a:cubicBezTo>
                    <a:pt x="3442" y="4906"/>
                    <a:pt x="4132" y="4992"/>
                    <a:pt x="4814" y="4992"/>
                  </a:cubicBezTo>
                  <a:cubicBezTo>
                    <a:pt x="4902" y="4992"/>
                    <a:pt x="4989" y="4991"/>
                    <a:pt x="5077" y="4988"/>
                  </a:cubicBezTo>
                  <a:cubicBezTo>
                    <a:pt x="6330" y="4962"/>
                    <a:pt x="8031" y="4770"/>
                    <a:pt x="9220" y="4016"/>
                  </a:cubicBezTo>
                  <a:cubicBezTo>
                    <a:pt x="9284" y="3990"/>
                    <a:pt x="9335" y="3939"/>
                    <a:pt x="9399" y="3888"/>
                  </a:cubicBezTo>
                  <a:lnTo>
                    <a:pt x="9412" y="3875"/>
                  </a:lnTo>
                  <a:close/>
                  <a:moveTo>
                    <a:pt x="5154" y="1"/>
                  </a:moveTo>
                  <a:cubicBezTo>
                    <a:pt x="4348" y="1"/>
                    <a:pt x="3530" y="129"/>
                    <a:pt x="2749" y="410"/>
                  </a:cubicBezTo>
                  <a:cubicBezTo>
                    <a:pt x="2251" y="576"/>
                    <a:pt x="1675" y="832"/>
                    <a:pt x="1599" y="1394"/>
                  </a:cubicBezTo>
                  <a:cubicBezTo>
                    <a:pt x="1560" y="1650"/>
                    <a:pt x="1637" y="1893"/>
                    <a:pt x="1816" y="2034"/>
                  </a:cubicBezTo>
                  <a:lnTo>
                    <a:pt x="1880" y="2085"/>
                  </a:lnTo>
                  <a:lnTo>
                    <a:pt x="1803" y="2098"/>
                  </a:lnTo>
                  <a:cubicBezTo>
                    <a:pt x="1241" y="2238"/>
                    <a:pt x="780" y="2648"/>
                    <a:pt x="652" y="3057"/>
                  </a:cubicBezTo>
                  <a:cubicBezTo>
                    <a:pt x="550" y="3377"/>
                    <a:pt x="652" y="3696"/>
                    <a:pt x="934" y="4003"/>
                  </a:cubicBezTo>
                  <a:lnTo>
                    <a:pt x="998" y="4029"/>
                  </a:lnTo>
                  <a:lnTo>
                    <a:pt x="934" y="4067"/>
                  </a:lnTo>
                  <a:cubicBezTo>
                    <a:pt x="358" y="4425"/>
                    <a:pt x="0" y="5039"/>
                    <a:pt x="0" y="5576"/>
                  </a:cubicBezTo>
                  <a:cubicBezTo>
                    <a:pt x="0" y="5998"/>
                    <a:pt x="218" y="6369"/>
                    <a:pt x="640" y="6625"/>
                  </a:cubicBezTo>
                  <a:cubicBezTo>
                    <a:pt x="1228" y="6983"/>
                    <a:pt x="2046" y="7110"/>
                    <a:pt x="2749" y="7213"/>
                  </a:cubicBezTo>
                  <a:lnTo>
                    <a:pt x="2954" y="7238"/>
                  </a:lnTo>
                  <a:cubicBezTo>
                    <a:pt x="3689" y="7345"/>
                    <a:pt x="4407" y="7398"/>
                    <a:pt x="5107" y="7398"/>
                  </a:cubicBezTo>
                  <a:cubicBezTo>
                    <a:pt x="5247" y="7398"/>
                    <a:pt x="5386" y="7396"/>
                    <a:pt x="5524" y="7392"/>
                  </a:cubicBezTo>
                  <a:cubicBezTo>
                    <a:pt x="7084" y="7328"/>
                    <a:pt x="8683" y="7200"/>
                    <a:pt x="9668" y="6241"/>
                  </a:cubicBezTo>
                  <a:cubicBezTo>
                    <a:pt x="10102" y="5819"/>
                    <a:pt x="10332" y="5192"/>
                    <a:pt x="10294" y="4643"/>
                  </a:cubicBezTo>
                  <a:cubicBezTo>
                    <a:pt x="10294" y="4374"/>
                    <a:pt x="10141" y="3926"/>
                    <a:pt x="9668" y="3607"/>
                  </a:cubicBezTo>
                  <a:lnTo>
                    <a:pt x="9629" y="3581"/>
                  </a:lnTo>
                  <a:lnTo>
                    <a:pt x="9642" y="3556"/>
                  </a:lnTo>
                  <a:cubicBezTo>
                    <a:pt x="9795" y="3325"/>
                    <a:pt x="9834" y="3095"/>
                    <a:pt x="9795" y="2839"/>
                  </a:cubicBezTo>
                  <a:cubicBezTo>
                    <a:pt x="9680" y="2175"/>
                    <a:pt x="9118" y="1816"/>
                    <a:pt x="8632" y="1574"/>
                  </a:cubicBezTo>
                  <a:lnTo>
                    <a:pt x="8606" y="1561"/>
                  </a:lnTo>
                  <a:lnTo>
                    <a:pt x="8606" y="1522"/>
                  </a:lnTo>
                  <a:cubicBezTo>
                    <a:pt x="8670" y="985"/>
                    <a:pt x="8095" y="640"/>
                    <a:pt x="7749" y="499"/>
                  </a:cubicBezTo>
                  <a:cubicBezTo>
                    <a:pt x="6944" y="180"/>
                    <a:pt x="6074" y="1"/>
                    <a:pt x="515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31"/>
            <p:cNvSpPr/>
            <p:nvPr/>
          </p:nvSpPr>
          <p:spPr>
            <a:xfrm>
              <a:off x="4666425" y="2392325"/>
              <a:ext cx="14725" cy="18975"/>
            </a:xfrm>
            <a:custGeom>
              <a:avLst/>
              <a:gdLst/>
              <a:ahLst/>
              <a:cxnLst/>
              <a:rect l="l" t="t" r="r" b="b"/>
              <a:pathLst>
                <a:path w="589" h="759" extrusionOk="0">
                  <a:moveTo>
                    <a:pt x="423" y="1"/>
                  </a:moveTo>
                  <a:cubicBezTo>
                    <a:pt x="384" y="1"/>
                    <a:pt x="359" y="39"/>
                    <a:pt x="359" y="65"/>
                  </a:cubicBezTo>
                  <a:cubicBezTo>
                    <a:pt x="320" y="320"/>
                    <a:pt x="218" y="538"/>
                    <a:pt x="39" y="640"/>
                  </a:cubicBezTo>
                  <a:cubicBezTo>
                    <a:pt x="1" y="666"/>
                    <a:pt x="1" y="704"/>
                    <a:pt x="26" y="730"/>
                  </a:cubicBezTo>
                  <a:cubicBezTo>
                    <a:pt x="26" y="740"/>
                    <a:pt x="35" y="759"/>
                    <a:pt x="65" y="759"/>
                  </a:cubicBezTo>
                  <a:cubicBezTo>
                    <a:pt x="72" y="759"/>
                    <a:pt x="81" y="758"/>
                    <a:pt x="90" y="755"/>
                  </a:cubicBezTo>
                  <a:cubicBezTo>
                    <a:pt x="346" y="666"/>
                    <a:pt x="589" y="372"/>
                    <a:pt x="499" y="52"/>
                  </a:cubicBezTo>
                  <a:cubicBezTo>
                    <a:pt x="474" y="26"/>
                    <a:pt x="436" y="1"/>
                    <a:pt x="4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31"/>
            <p:cNvSpPr/>
            <p:nvPr/>
          </p:nvSpPr>
          <p:spPr>
            <a:xfrm>
              <a:off x="4643725" y="2404475"/>
              <a:ext cx="11225" cy="16325"/>
            </a:xfrm>
            <a:custGeom>
              <a:avLst/>
              <a:gdLst/>
              <a:ahLst/>
              <a:cxnLst/>
              <a:rect l="l" t="t" r="r" b="b"/>
              <a:pathLst>
                <a:path w="449" h="653" extrusionOk="0">
                  <a:moveTo>
                    <a:pt x="359" y="1"/>
                  </a:moveTo>
                  <a:cubicBezTo>
                    <a:pt x="321" y="1"/>
                    <a:pt x="308" y="13"/>
                    <a:pt x="308" y="52"/>
                  </a:cubicBezTo>
                  <a:lnTo>
                    <a:pt x="308" y="129"/>
                  </a:lnTo>
                  <a:cubicBezTo>
                    <a:pt x="308" y="192"/>
                    <a:pt x="308" y="269"/>
                    <a:pt x="257" y="333"/>
                  </a:cubicBezTo>
                  <a:cubicBezTo>
                    <a:pt x="218" y="435"/>
                    <a:pt x="129" y="512"/>
                    <a:pt x="39" y="563"/>
                  </a:cubicBezTo>
                  <a:cubicBezTo>
                    <a:pt x="1" y="576"/>
                    <a:pt x="26" y="627"/>
                    <a:pt x="26" y="627"/>
                  </a:cubicBezTo>
                  <a:cubicBezTo>
                    <a:pt x="26" y="627"/>
                    <a:pt x="39" y="653"/>
                    <a:pt x="65" y="653"/>
                  </a:cubicBezTo>
                  <a:cubicBezTo>
                    <a:pt x="218" y="589"/>
                    <a:pt x="359" y="448"/>
                    <a:pt x="410" y="308"/>
                  </a:cubicBezTo>
                  <a:cubicBezTo>
                    <a:pt x="436" y="244"/>
                    <a:pt x="448" y="129"/>
                    <a:pt x="384" y="26"/>
                  </a:cubicBezTo>
                  <a:cubicBezTo>
                    <a:pt x="372" y="1"/>
                    <a:pt x="359" y="1"/>
                    <a:pt x="3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31"/>
            <p:cNvSpPr/>
            <p:nvPr/>
          </p:nvSpPr>
          <p:spPr>
            <a:xfrm>
              <a:off x="4639900" y="2342450"/>
              <a:ext cx="12500" cy="13350"/>
            </a:xfrm>
            <a:custGeom>
              <a:avLst/>
              <a:gdLst/>
              <a:ahLst/>
              <a:cxnLst/>
              <a:rect l="l" t="t" r="r" b="b"/>
              <a:pathLst>
                <a:path w="500" h="534" extrusionOk="0">
                  <a:moveTo>
                    <a:pt x="410" y="1"/>
                  </a:moveTo>
                  <a:cubicBezTo>
                    <a:pt x="397" y="1"/>
                    <a:pt x="384" y="14"/>
                    <a:pt x="371" y="39"/>
                  </a:cubicBezTo>
                  <a:cubicBezTo>
                    <a:pt x="346" y="65"/>
                    <a:pt x="333" y="103"/>
                    <a:pt x="320" y="142"/>
                  </a:cubicBezTo>
                  <a:cubicBezTo>
                    <a:pt x="307" y="193"/>
                    <a:pt x="282" y="231"/>
                    <a:pt x="256" y="269"/>
                  </a:cubicBezTo>
                  <a:cubicBezTo>
                    <a:pt x="205" y="359"/>
                    <a:pt x="128" y="397"/>
                    <a:pt x="26" y="448"/>
                  </a:cubicBezTo>
                  <a:cubicBezTo>
                    <a:pt x="0" y="461"/>
                    <a:pt x="13" y="500"/>
                    <a:pt x="13" y="512"/>
                  </a:cubicBezTo>
                  <a:cubicBezTo>
                    <a:pt x="23" y="512"/>
                    <a:pt x="40" y="534"/>
                    <a:pt x="58" y="534"/>
                  </a:cubicBezTo>
                  <a:cubicBezTo>
                    <a:pt x="64" y="534"/>
                    <a:pt x="71" y="532"/>
                    <a:pt x="77" y="525"/>
                  </a:cubicBezTo>
                  <a:cubicBezTo>
                    <a:pt x="192" y="487"/>
                    <a:pt x="269" y="423"/>
                    <a:pt x="346" y="333"/>
                  </a:cubicBezTo>
                  <a:cubicBezTo>
                    <a:pt x="448" y="231"/>
                    <a:pt x="499" y="129"/>
                    <a:pt x="474" y="52"/>
                  </a:cubicBezTo>
                  <a:cubicBezTo>
                    <a:pt x="474" y="14"/>
                    <a:pt x="461" y="1"/>
                    <a:pt x="4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31"/>
            <p:cNvSpPr/>
            <p:nvPr/>
          </p:nvSpPr>
          <p:spPr>
            <a:xfrm>
              <a:off x="4629350" y="2291300"/>
              <a:ext cx="8975" cy="16525"/>
            </a:xfrm>
            <a:custGeom>
              <a:avLst/>
              <a:gdLst/>
              <a:ahLst/>
              <a:cxnLst/>
              <a:rect l="l" t="t" r="r" b="b"/>
              <a:pathLst>
                <a:path w="359" h="661" extrusionOk="0">
                  <a:moveTo>
                    <a:pt x="218" y="1"/>
                  </a:moveTo>
                  <a:cubicBezTo>
                    <a:pt x="218" y="1"/>
                    <a:pt x="179" y="14"/>
                    <a:pt x="179" y="39"/>
                  </a:cubicBezTo>
                  <a:cubicBezTo>
                    <a:pt x="192" y="257"/>
                    <a:pt x="154" y="436"/>
                    <a:pt x="39" y="564"/>
                  </a:cubicBezTo>
                  <a:cubicBezTo>
                    <a:pt x="0" y="589"/>
                    <a:pt x="39" y="640"/>
                    <a:pt x="39" y="640"/>
                  </a:cubicBezTo>
                  <a:cubicBezTo>
                    <a:pt x="47" y="648"/>
                    <a:pt x="64" y="660"/>
                    <a:pt x="82" y="660"/>
                  </a:cubicBezTo>
                  <a:cubicBezTo>
                    <a:pt x="93" y="660"/>
                    <a:pt x="105" y="655"/>
                    <a:pt x="116" y="640"/>
                  </a:cubicBezTo>
                  <a:cubicBezTo>
                    <a:pt x="307" y="461"/>
                    <a:pt x="358" y="231"/>
                    <a:pt x="256" y="14"/>
                  </a:cubicBezTo>
                  <a:cubicBezTo>
                    <a:pt x="256" y="1"/>
                    <a:pt x="243" y="1"/>
                    <a:pt x="2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31"/>
            <p:cNvSpPr/>
            <p:nvPr/>
          </p:nvSpPr>
          <p:spPr>
            <a:xfrm>
              <a:off x="4617525" y="2408950"/>
              <a:ext cx="17925" cy="16700"/>
            </a:xfrm>
            <a:custGeom>
              <a:avLst/>
              <a:gdLst/>
              <a:ahLst/>
              <a:cxnLst/>
              <a:rect l="l" t="t" r="r" b="b"/>
              <a:pathLst>
                <a:path w="717" h="668" extrusionOk="0">
                  <a:moveTo>
                    <a:pt x="563" y="1"/>
                  </a:moveTo>
                  <a:cubicBezTo>
                    <a:pt x="537" y="1"/>
                    <a:pt x="525" y="13"/>
                    <a:pt x="525" y="26"/>
                  </a:cubicBezTo>
                  <a:cubicBezTo>
                    <a:pt x="525" y="39"/>
                    <a:pt x="525" y="77"/>
                    <a:pt x="512" y="90"/>
                  </a:cubicBezTo>
                  <a:cubicBezTo>
                    <a:pt x="499" y="180"/>
                    <a:pt x="473" y="295"/>
                    <a:pt x="409" y="384"/>
                  </a:cubicBezTo>
                  <a:cubicBezTo>
                    <a:pt x="333" y="487"/>
                    <a:pt x="192" y="551"/>
                    <a:pt x="51" y="551"/>
                  </a:cubicBezTo>
                  <a:cubicBezTo>
                    <a:pt x="0" y="551"/>
                    <a:pt x="0" y="602"/>
                    <a:pt x="0" y="602"/>
                  </a:cubicBezTo>
                  <a:cubicBezTo>
                    <a:pt x="0" y="640"/>
                    <a:pt x="13" y="666"/>
                    <a:pt x="64" y="666"/>
                  </a:cubicBezTo>
                  <a:cubicBezTo>
                    <a:pt x="80" y="667"/>
                    <a:pt x="96" y="667"/>
                    <a:pt x="112" y="667"/>
                  </a:cubicBezTo>
                  <a:cubicBezTo>
                    <a:pt x="285" y="667"/>
                    <a:pt x="444" y="603"/>
                    <a:pt x="537" y="474"/>
                  </a:cubicBezTo>
                  <a:cubicBezTo>
                    <a:pt x="640" y="359"/>
                    <a:pt x="716" y="154"/>
                    <a:pt x="627" y="1"/>
                  </a:cubicBezTo>
                  <a:lnTo>
                    <a:pt x="627" y="1"/>
                  </a:lnTo>
                  <a:cubicBezTo>
                    <a:pt x="618" y="5"/>
                    <a:pt x="610" y="6"/>
                    <a:pt x="602" y="6"/>
                  </a:cubicBezTo>
                  <a:cubicBezTo>
                    <a:pt x="586" y="6"/>
                    <a:pt x="571" y="1"/>
                    <a:pt x="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31"/>
            <p:cNvSpPr/>
            <p:nvPr/>
          </p:nvSpPr>
          <p:spPr>
            <a:xfrm>
              <a:off x="4611450" y="2350125"/>
              <a:ext cx="16000" cy="12500"/>
            </a:xfrm>
            <a:custGeom>
              <a:avLst/>
              <a:gdLst/>
              <a:ahLst/>
              <a:cxnLst/>
              <a:rect l="l" t="t" r="r" b="b"/>
              <a:pathLst>
                <a:path w="640" h="500" extrusionOk="0">
                  <a:moveTo>
                    <a:pt x="576" y="1"/>
                  </a:moveTo>
                  <a:cubicBezTo>
                    <a:pt x="563" y="1"/>
                    <a:pt x="563" y="1"/>
                    <a:pt x="550" y="14"/>
                  </a:cubicBezTo>
                  <a:cubicBezTo>
                    <a:pt x="525" y="52"/>
                    <a:pt x="499" y="77"/>
                    <a:pt x="486" y="90"/>
                  </a:cubicBezTo>
                  <a:cubicBezTo>
                    <a:pt x="448" y="141"/>
                    <a:pt x="397" y="205"/>
                    <a:pt x="358" y="257"/>
                  </a:cubicBezTo>
                  <a:cubicBezTo>
                    <a:pt x="269" y="333"/>
                    <a:pt x="179" y="372"/>
                    <a:pt x="51" y="384"/>
                  </a:cubicBezTo>
                  <a:cubicBezTo>
                    <a:pt x="0" y="384"/>
                    <a:pt x="13" y="436"/>
                    <a:pt x="13" y="448"/>
                  </a:cubicBezTo>
                  <a:cubicBezTo>
                    <a:pt x="26" y="448"/>
                    <a:pt x="26" y="499"/>
                    <a:pt x="77" y="499"/>
                  </a:cubicBezTo>
                  <a:cubicBezTo>
                    <a:pt x="307" y="474"/>
                    <a:pt x="627" y="308"/>
                    <a:pt x="640" y="52"/>
                  </a:cubicBezTo>
                  <a:cubicBezTo>
                    <a:pt x="640" y="14"/>
                    <a:pt x="627" y="1"/>
                    <a:pt x="58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31"/>
            <p:cNvSpPr/>
            <p:nvPr/>
          </p:nvSpPr>
          <p:spPr>
            <a:xfrm>
              <a:off x="4607925" y="2300900"/>
              <a:ext cx="11225" cy="12800"/>
            </a:xfrm>
            <a:custGeom>
              <a:avLst/>
              <a:gdLst/>
              <a:ahLst/>
              <a:cxnLst/>
              <a:rect l="l" t="t" r="r" b="b"/>
              <a:pathLst>
                <a:path w="449" h="512" extrusionOk="0">
                  <a:moveTo>
                    <a:pt x="308" y="0"/>
                  </a:moveTo>
                  <a:cubicBezTo>
                    <a:pt x="269" y="0"/>
                    <a:pt x="256" y="39"/>
                    <a:pt x="244" y="52"/>
                  </a:cubicBezTo>
                  <a:cubicBezTo>
                    <a:pt x="244" y="64"/>
                    <a:pt x="218" y="103"/>
                    <a:pt x="218" y="116"/>
                  </a:cubicBezTo>
                  <a:cubicBezTo>
                    <a:pt x="218" y="167"/>
                    <a:pt x="205" y="192"/>
                    <a:pt x="192" y="243"/>
                  </a:cubicBezTo>
                  <a:cubicBezTo>
                    <a:pt x="154" y="307"/>
                    <a:pt x="116" y="359"/>
                    <a:pt x="52" y="371"/>
                  </a:cubicBezTo>
                  <a:cubicBezTo>
                    <a:pt x="13" y="384"/>
                    <a:pt x="1" y="422"/>
                    <a:pt x="1" y="448"/>
                  </a:cubicBezTo>
                  <a:cubicBezTo>
                    <a:pt x="13" y="499"/>
                    <a:pt x="26" y="512"/>
                    <a:pt x="65" y="512"/>
                  </a:cubicBezTo>
                  <a:cubicBezTo>
                    <a:pt x="180" y="499"/>
                    <a:pt x="269" y="435"/>
                    <a:pt x="346" y="333"/>
                  </a:cubicBezTo>
                  <a:cubicBezTo>
                    <a:pt x="410" y="256"/>
                    <a:pt x="448" y="116"/>
                    <a:pt x="372" y="13"/>
                  </a:cubicBezTo>
                  <a:cubicBezTo>
                    <a:pt x="346" y="0"/>
                    <a:pt x="333" y="0"/>
                    <a:pt x="3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31"/>
            <p:cNvSpPr/>
            <p:nvPr/>
          </p:nvSpPr>
          <p:spPr>
            <a:xfrm>
              <a:off x="4593550" y="2414075"/>
              <a:ext cx="17925" cy="15050"/>
            </a:xfrm>
            <a:custGeom>
              <a:avLst/>
              <a:gdLst/>
              <a:ahLst/>
              <a:cxnLst/>
              <a:rect l="l" t="t" r="r" b="b"/>
              <a:pathLst>
                <a:path w="717" h="602" extrusionOk="0">
                  <a:moveTo>
                    <a:pt x="691" y="0"/>
                  </a:moveTo>
                  <a:cubicBezTo>
                    <a:pt x="665" y="0"/>
                    <a:pt x="640" y="0"/>
                    <a:pt x="627" y="13"/>
                  </a:cubicBezTo>
                  <a:lnTo>
                    <a:pt x="576" y="115"/>
                  </a:lnTo>
                  <a:cubicBezTo>
                    <a:pt x="525" y="192"/>
                    <a:pt x="499" y="256"/>
                    <a:pt x="409" y="333"/>
                  </a:cubicBezTo>
                  <a:cubicBezTo>
                    <a:pt x="307" y="435"/>
                    <a:pt x="192" y="499"/>
                    <a:pt x="51" y="512"/>
                  </a:cubicBezTo>
                  <a:cubicBezTo>
                    <a:pt x="0" y="512"/>
                    <a:pt x="0" y="563"/>
                    <a:pt x="0" y="576"/>
                  </a:cubicBezTo>
                  <a:cubicBezTo>
                    <a:pt x="0" y="601"/>
                    <a:pt x="13" y="601"/>
                    <a:pt x="51" y="601"/>
                  </a:cubicBezTo>
                  <a:cubicBezTo>
                    <a:pt x="345" y="576"/>
                    <a:pt x="704" y="346"/>
                    <a:pt x="716" y="51"/>
                  </a:cubicBezTo>
                  <a:cubicBezTo>
                    <a:pt x="716" y="0"/>
                    <a:pt x="704" y="0"/>
                    <a:pt x="6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31"/>
            <p:cNvSpPr/>
            <p:nvPr/>
          </p:nvSpPr>
          <p:spPr>
            <a:xfrm>
              <a:off x="4587475" y="2356525"/>
              <a:ext cx="14075" cy="10250"/>
            </a:xfrm>
            <a:custGeom>
              <a:avLst/>
              <a:gdLst/>
              <a:ahLst/>
              <a:cxnLst/>
              <a:rect l="l" t="t" r="r" b="b"/>
              <a:pathLst>
                <a:path w="563" h="410" extrusionOk="0">
                  <a:moveTo>
                    <a:pt x="512" y="1"/>
                  </a:moveTo>
                  <a:cubicBezTo>
                    <a:pt x="499" y="1"/>
                    <a:pt x="486" y="1"/>
                    <a:pt x="461" y="26"/>
                  </a:cubicBezTo>
                  <a:cubicBezTo>
                    <a:pt x="448" y="39"/>
                    <a:pt x="448" y="64"/>
                    <a:pt x="435" y="77"/>
                  </a:cubicBezTo>
                  <a:cubicBezTo>
                    <a:pt x="397" y="128"/>
                    <a:pt x="371" y="192"/>
                    <a:pt x="307" y="218"/>
                  </a:cubicBezTo>
                  <a:cubicBezTo>
                    <a:pt x="230" y="282"/>
                    <a:pt x="141" y="320"/>
                    <a:pt x="64" y="320"/>
                  </a:cubicBezTo>
                  <a:cubicBezTo>
                    <a:pt x="39" y="320"/>
                    <a:pt x="13" y="346"/>
                    <a:pt x="13" y="359"/>
                  </a:cubicBezTo>
                  <a:cubicBezTo>
                    <a:pt x="0" y="397"/>
                    <a:pt x="13" y="410"/>
                    <a:pt x="51" y="410"/>
                  </a:cubicBezTo>
                  <a:cubicBezTo>
                    <a:pt x="269" y="410"/>
                    <a:pt x="525" y="269"/>
                    <a:pt x="563" y="64"/>
                  </a:cubicBezTo>
                  <a:cubicBezTo>
                    <a:pt x="563" y="26"/>
                    <a:pt x="563" y="13"/>
                    <a:pt x="5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31"/>
            <p:cNvSpPr/>
            <p:nvPr/>
          </p:nvSpPr>
          <p:spPr>
            <a:xfrm>
              <a:off x="4587475" y="2302825"/>
              <a:ext cx="10900" cy="12900"/>
            </a:xfrm>
            <a:custGeom>
              <a:avLst/>
              <a:gdLst/>
              <a:ahLst/>
              <a:cxnLst/>
              <a:rect l="l" t="t" r="r" b="b"/>
              <a:pathLst>
                <a:path w="436" h="516" extrusionOk="0">
                  <a:moveTo>
                    <a:pt x="307" y="0"/>
                  </a:moveTo>
                  <a:cubicBezTo>
                    <a:pt x="294" y="0"/>
                    <a:pt x="269" y="26"/>
                    <a:pt x="269" y="39"/>
                  </a:cubicBezTo>
                  <a:lnTo>
                    <a:pt x="269" y="51"/>
                  </a:lnTo>
                  <a:cubicBezTo>
                    <a:pt x="256" y="115"/>
                    <a:pt x="243" y="192"/>
                    <a:pt x="205" y="243"/>
                  </a:cubicBezTo>
                  <a:cubicBezTo>
                    <a:pt x="167" y="307"/>
                    <a:pt x="103" y="358"/>
                    <a:pt x="39" y="384"/>
                  </a:cubicBezTo>
                  <a:cubicBezTo>
                    <a:pt x="13" y="409"/>
                    <a:pt x="0" y="422"/>
                    <a:pt x="0" y="448"/>
                  </a:cubicBezTo>
                  <a:cubicBezTo>
                    <a:pt x="13" y="486"/>
                    <a:pt x="26" y="512"/>
                    <a:pt x="51" y="512"/>
                  </a:cubicBezTo>
                  <a:cubicBezTo>
                    <a:pt x="66" y="514"/>
                    <a:pt x="81" y="516"/>
                    <a:pt x="96" y="516"/>
                  </a:cubicBezTo>
                  <a:cubicBezTo>
                    <a:pt x="218" y="516"/>
                    <a:pt x="325" y="425"/>
                    <a:pt x="371" y="345"/>
                  </a:cubicBezTo>
                  <a:cubicBezTo>
                    <a:pt x="435" y="230"/>
                    <a:pt x="435" y="103"/>
                    <a:pt x="358" y="26"/>
                  </a:cubicBezTo>
                  <a:cubicBezTo>
                    <a:pt x="333" y="0"/>
                    <a:pt x="320" y="0"/>
                    <a:pt x="3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31"/>
            <p:cNvSpPr/>
            <p:nvPr/>
          </p:nvSpPr>
          <p:spPr>
            <a:xfrm>
              <a:off x="4507550" y="2300575"/>
              <a:ext cx="59175" cy="12825"/>
            </a:xfrm>
            <a:custGeom>
              <a:avLst/>
              <a:gdLst/>
              <a:ahLst/>
              <a:cxnLst/>
              <a:rect l="l" t="t" r="r" b="b"/>
              <a:pathLst>
                <a:path w="2367" h="513" extrusionOk="0">
                  <a:moveTo>
                    <a:pt x="64" y="1"/>
                  </a:moveTo>
                  <a:cubicBezTo>
                    <a:pt x="26" y="1"/>
                    <a:pt x="13" y="13"/>
                    <a:pt x="13" y="26"/>
                  </a:cubicBezTo>
                  <a:cubicBezTo>
                    <a:pt x="11" y="24"/>
                    <a:pt x="10" y="24"/>
                    <a:pt x="9" y="24"/>
                  </a:cubicBezTo>
                  <a:cubicBezTo>
                    <a:pt x="1" y="24"/>
                    <a:pt x="2" y="54"/>
                    <a:pt x="13" y="65"/>
                  </a:cubicBezTo>
                  <a:cubicBezTo>
                    <a:pt x="595" y="350"/>
                    <a:pt x="1299" y="513"/>
                    <a:pt x="1972" y="513"/>
                  </a:cubicBezTo>
                  <a:cubicBezTo>
                    <a:pt x="2083" y="513"/>
                    <a:pt x="2193" y="508"/>
                    <a:pt x="2302" y="499"/>
                  </a:cubicBezTo>
                  <a:cubicBezTo>
                    <a:pt x="2353" y="499"/>
                    <a:pt x="2366" y="448"/>
                    <a:pt x="2366" y="435"/>
                  </a:cubicBezTo>
                  <a:cubicBezTo>
                    <a:pt x="2366" y="397"/>
                    <a:pt x="2353" y="359"/>
                    <a:pt x="2302" y="359"/>
                  </a:cubicBezTo>
                  <a:cubicBezTo>
                    <a:pt x="1548" y="333"/>
                    <a:pt x="832" y="205"/>
                    <a:pt x="6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31"/>
            <p:cNvSpPr/>
            <p:nvPr/>
          </p:nvSpPr>
          <p:spPr>
            <a:xfrm>
              <a:off x="4481325" y="2346800"/>
              <a:ext cx="66525" cy="17550"/>
            </a:xfrm>
            <a:custGeom>
              <a:avLst/>
              <a:gdLst/>
              <a:ahLst/>
              <a:cxnLst/>
              <a:rect l="l" t="t" r="r" b="b"/>
              <a:pathLst>
                <a:path w="2661" h="702" extrusionOk="0">
                  <a:moveTo>
                    <a:pt x="60" y="1"/>
                  </a:moveTo>
                  <a:cubicBezTo>
                    <a:pt x="38" y="1"/>
                    <a:pt x="23" y="10"/>
                    <a:pt x="14" y="19"/>
                  </a:cubicBezTo>
                  <a:cubicBezTo>
                    <a:pt x="1" y="57"/>
                    <a:pt x="1" y="83"/>
                    <a:pt x="26" y="95"/>
                  </a:cubicBezTo>
                  <a:cubicBezTo>
                    <a:pt x="675" y="491"/>
                    <a:pt x="1405" y="701"/>
                    <a:pt x="2094" y="701"/>
                  </a:cubicBezTo>
                  <a:cubicBezTo>
                    <a:pt x="2273" y="701"/>
                    <a:pt x="2450" y="687"/>
                    <a:pt x="2622" y="658"/>
                  </a:cubicBezTo>
                  <a:cubicBezTo>
                    <a:pt x="2661" y="645"/>
                    <a:pt x="2661" y="594"/>
                    <a:pt x="2661" y="594"/>
                  </a:cubicBezTo>
                  <a:cubicBezTo>
                    <a:pt x="2661" y="556"/>
                    <a:pt x="2648" y="530"/>
                    <a:pt x="2597" y="530"/>
                  </a:cubicBezTo>
                  <a:cubicBezTo>
                    <a:pt x="2525" y="532"/>
                    <a:pt x="2454" y="533"/>
                    <a:pt x="2384" y="533"/>
                  </a:cubicBezTo>
                  <a:cubicBezTo>
                    <a:pt x="1469" y="533"/>
                    <a:pt x="780" y="374"/>
                    <a:pt x="90" y="6"/>
                  </a:cubicBezTo>
                  <a:cubicBezTo>
                    <a:pt x="79" y="2"/>
                    <a:pt x="69" y="1"/>
                    <a:pt x="6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31"/>
            <p:cNvSpPr/>
            <p:nvPr/>
          </p:nvSpPr>
          <p:spPr>
            <a:xfrm>
              <a:off x="4468550" y="2404150"/>
              <a:ext cx="70350" cy="20250"/>
            </a:xfrm>
            <a:custGeom>
              <a:avLst/>
              <a:gdLst/>
              <a:ahLst/>
              <a:cxnLst/>
              <a:rect l="l" t="t" r="r" b="b"/>
              <a:pathLst>
                <a:path w="2814" h="810" extrusionOk="0">
                  <a:moveTo>
                    <a:pt x="64" y="1"/>
                  </a:moveTo>
                  <a:cubicBezTo>
                    <a:pt x="39" y="1"/>
                    <a:pt x="26" y="14"/>
                    <a:pt x="13" y="26"/>
                  </a:cubicBezTo>
                  <a:cubicBezTo>
                    <a:pt x="13" y="39"/>
                    <a:pt x="0" y="78"/>
                    <a:pt x="26" y="90"/>
                  </a:cubicBezTo>
                  <a:cubicBezTo>
                    <a:pt x="620" y="464"/>
                    <a:pt x="1497" y="810"/>
                    <a:pt x="2341" y="810"/>
                  </a:cubicBezTo>
                  <a:cubicBezTo>
                    <a:pt x="2479" y="810"/>
                    <a:pt x="2615" y="801"/>
                    <a:pt x="2750" y="781"/>
                  </a:cubicBezTo>
                  <a:cubicBezTo>
                    <a:pt x="2775" y="781"/>
                    <a:pt x="2788" y="730"/>
                    <a:pt x="2788" y="717"/>
                  </a:cubicBezTo>
                  <a:cubicBezTo>
                    <a:pt x="2814" y="679"/>
                    <a:pt x="2788" y="653"/>
                    <a:pt x="2762" y="640"/>
                  </a:cubicBezTo>
                  <a:cubicBezTo>
                    <a:pt x="2583" y="602"/>
                    <a:pt x="2404" y="602"/>
                    <a:pt x="2238" y="589"/>
                  </a:cubicBezTo>
                  <a:cubicBezTo>
                    <a:pt x="1982" y="576"/>
                    <a:pt x="1727" y="538"/>
                    <a:pt x="1471" y="487"/>
                  </a:cubicBezTo>
                  <a:cubicBezTo>
                    <a:pt x="959" y="384"/>
                    <a:pt x="486" y="193"/>
                    <a:pt x="9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75" name="Google Shape;1275;p31"/>
          <p:cNvSpPr txBox="1">
            <a:spLocks noGrp="1"/>
          </p:cNvSpPr>
          <p:nvPr>
            <p:ph type="subTitle" idx="2"/>
          </p:nvPr>
        </p:nvSpPr>
        <p:spPr>
          <a:xfrm>
            <a:off x="703800" y="1896538"/>
            <a:ext cx="7736400" cy="34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And what we still use to this day:</a:t>
            </a:r>
            <a:endParaRPr/>
          </a:p>
        </p:txBody>
      </p:sp>
      <p:sp>
        <p:nvSpPr>
          <p:cNvPr id="1277" name="Google Shape;1277;p31"/>
          <p:cNvSpPr txBox="1">
            <a:spLocks noGrp="1"/>
          </p:cNvSpPr>
          <p:nvPr>
            <p:ph type="title"/>
          </p:nvPr>
        </p:nvSpPr>
        <p:spPr>
          <a:xfrm>
            <a:off x="2842185" y="2230559"/>
            <a:ext cx="77040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  <a:scene3d>
              <a:camera prst="orthographicFront"/>
              <a:lightRig rig="threePt" dir="t"/>
            </a:scene3d>
            <a:sp3d extrusionH="57150">
              <a:bevelB w="38100" h="38100"/>
              <a:extrusionClr>
                <a:schemeClr val="bg2">
                  <a:lumMod val="85000"/>
                </a:schemeClr>
              </a:extrusionClr>
            </a:sp3d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 be Rich Picture</a:t>
            </a:r>
            <a:endParaRPr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88B44C-549E-DD4C-D405-0C80CE40DC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8292"/>
            <a:ext cx="4363845" cy="515332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32"/>
          <p:cNvSpPr txBox="1">
            <a:spLocks noGrp="1"/>
          </p:cNvSpPr>
          <p:nvPr>
            <p:ph type="title"/>
          </p:nvPr>
        </p:nvSpPr>
        <p:spPr>
          <a:xfrm>
            <a:off x="720000" y="190770"/>
            <a:ext cx="77040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Entity Relationship Diagram</a:t>
            </a:r>
            <a:endParaRPr sz="2500" dirty="0"/>
          </a:p>
        </p:txBody>
      </p:sp>
      <p:sp>
        <p:nvSpPr>
          <p:cNvPr id="1296" name="Google Shape;1296;p32"/>
          <p:cNvSpPr txBox="1"/>
          <p:nvPr/>
        </p:nvSpPr>
        <p:spPr>
          <a:xfrm>
            <a:off x="703800" y="1203726"/>
            <a:ext cx="7720200" cy="12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rPr>
              <a:t>A numbering system is a </a:t>
            </a:r>
            <a:r>
              <a:rPr lang="en" b="1" dirty="0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rPr>
              <a:t>set of symbols</a:t>
            </a:r>
            <a:r>
              <a:rPr lang="en" dirty="0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rPr>
              <a:t>, which have a specific meaning that expresses the quantity of an object as a whole. It also allows you to construct all valid numbers and establish a certain value according to their position</a:t>
            </a:r>
            <a:endParaRPr dirty="0">
              <a:solidFill>
                <a:schemeClr val="dk2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297" name="Google Shape;1297;p32"/>
          <p:cNvSpPr txBox="1"/>
          <p:nvPr/>
        </p:nvSpPr>
        <p:spPr>
          <a:xfrm>
            <a:off x="1512000" y="3279456"/>
            <a:ext cx="1749300" cy="44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rPr>
              <a:t>Egyptian</a:t>
            </a:r>
            <a:endParaRPr>
              <a:solidFill>
                <a:schemeClr val="dk2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298" name="Google Shape;1298;p32"/>
          <p:cNvSpPr txBox="1"/>
          <p:nvPr/>
        </p:nvSpPr>
        <p:spPr>
          <a:xfrm>
            <a:off x="3697275" y="3279456"/>
            <a:ext cx="1749300" cy="44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rPr>
              <a:t>Roman</a:t>
            </a:r>
            <a:endParaRPr>
              <a:solidFill>
                <a:schemeClr val="dk2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299" name="Google Shape;1299;p32"/>
          <p:cNvSpPr txBox="1"/>
          <p:nvPr/>
        </p:nvSpPr>
        <p:spPr>
          <a:xfrm>
            <a:off x="5882700" y="3279456"/>
            <a:ext cx="1749300" cy="44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rPr>
              <a:t>Decimal</a:t>
            </a:r>
            <a:endParaRPr>
              <a:solidFill>
                <a:schemeClr val="dk2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300" name="Google Shape;1300;p32"/>
          <p:cNvSpPr txBox="1"/>
          <p:nvPr/>
        </p:nvSpPr>
        <p:spPr>
          <a:xfrm>
            <a:off x="3301875" y="2488788"/>
            <a:ext cx="2540100" cy="44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rPr>
              <a:t>Numbering systems</a:t>
            </a:r>
            <a:endParaRPr>
              <a:solidFill>
                <a:schemeClr val="dk2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1301" name="Google Shape;1301;p32"/>
          <p:cNvCxnSpPr>
            <a:stCxn id="1300" idx="2"/>
            <a:endCxn id="1298" idx="0"/>
          </p:cNvCxnSpPr>
          <p:nvPr/>
        </p:nvCxnSpPr>
        <p:spPr>
          <a:xfrm>
            <a:off x="4571925" y="2938188"/>
            <a:ext cx="0" cy="3414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302" name="Google Shape;1302;p32"/>
          <p:cNvCxnSpPr>
            <a:stCxn id="1300" idx="2"/>
            <a:endCxn id="1299" idx="0"/>
          </p:cNvCxnSpPr>
          <p:nvPr/>
        </p:nvCxnSpPr>
        <p:spPr>
          <a:xfrm rot="-5400000" flipH="1">
            <a:off x="5493975" y="2016138"/>
            <a:ext cx="341400" cy="2185500"/>
          </a:xfrm>
          <a:prstGeom prst="bentConnector3">
            <a:avLst>
              <a:gd name="adj1" fmla="val 49981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303" name="Google Shape;1303;p32"/>
          <p:cNvCxnSpPr>
            <a:stCxn id="1300" idx="2"/>
            <a:endCxn id="1297" idx="0"/>
          </p:cNvCxnSpPr>
          <p:nvPr/>
        </p:nvCxnSpPr>
        <p:spPr>
          <a:xfrm rot="5400000">
            <a:off x="3308625" y="2016288"/>
            <a:ext cx="341400" cy="2185200"/>
          </a:xfrm>
          <a:prstGeom prst="bentConnector3">
            <a:avLst>
              <a:gd name="adj1" fmla="val 49981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1304" name="Google Shape;1304;p32"/>
          <p:cNvSpPr txBox="1"/>
          <p:nvPr/>
        </p:nvSpPr>
        <p:spPr>
          <a:xfrm>
            <a:off x="5882700" y="4070125"/>
            <a:ext cx="174930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rPr>
              <a:t>The system we </a:t>
            </a:r>
            <a:endParaRPr sz="1200">
              <a:solidFill>
                <a:schemeClr val="dk2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rPr>
              <a:t>use today</a:t>
            </a:r>
            <a:endParaRPr sz="1200">
              <a:solidFill>
                <a:schemeClr val="dk2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1305" name="Google Shape;1305;p32"/>
          <p:cNvCxnSpPr>
            <a:stCxn id="1299" idx="2"/>
            <a:endCxn id="1304" idx="0"/>
          </p:cNvCxnSpPr>
          <p:nvPr/>
        </p:nvCxnSpPr>
        <p:spPr>
          <a:xfrm>
            <a:off x="6757350" y="3728856"/>
            <a:ext cx="0" cy="3414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C2DD624D-0FC2-0EA8-CEE9-B11C04B4B0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981307"/>
            <a:ext cx="9144000" cy="416219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6" name="Google Shape;1316;p34"/>
          <p:cNvSpPr txBox="1">
            <a:spLocks noGrp="1"/>
          </p:cNvSpPr>
          <p:nvPr>
            <p:ph type="title"/>
          </p:nvPr>
        </p:nvSpPr>
        <p:spPr>
          <a:xfrm>
            <a:off x="720000" y="256469"/>
            <a:ext cx="77040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/>
              <a:t>Schema</a:t>
            </a:r>
            <a:endParaRPr sz="25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500" dirty="0"/>
          </a:p>
        </p:txBody>
      </p:sp>
      <p:sp>
        <p:nvSpPr>
          <p:cNvPr id="1317" name="Google Shape;1317;p34"/>
          <p:cNvSpPr txBox="1">
            <a:spLocks noGrp="1"/>
          </p:cNvSpPr>
          <p:nvPr>
            <p:ph type="subTitle" idx="1"/>
          </p:nvPr>
        </p:nvSpPr>
        <p:spPr>
          <a:xfrm>
            <a:off x="4740353" y="1360325"/>
            <a:ext cx="3556200" cy="231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They are divided into groups of ten: </a:t>
            </a:r>
            <a:r>
              <a:rPr lang="en" b="1"/>
              <a:t>units, tens, hundreds</a:t>
            </a:r>
            <a:r>
              <a:rPr lang="en"/>
              <a:t>, etc.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Why is it an additive system? Each number is represented by a certain symbol, so the value of the numerals is necessary to write a number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8" name="Google Shape;1318;p34"/>
          <p:cNvSpPr txBox="1">
            <a:spLocks noGrp="1"/>
          </p:cNvSpPr>
          <p:nvPr>
            <p:ph type="subTitle" idx="2"/>
          </p:nvPr>
        </p:nvSpPr>
        <p:spPr>
          <a:xfrm>
            <a:off x="847450" y="1358200"/>
            <a:ext cx="3560100" cy="23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Why is it a decimal system? Numbers are counted in tens, which is associated with the number of fingers we have on our hands; one of the many ways of counting that we have seen previously</a:t>
            </a:r>
            <a:endParaRPr dirty="0"/>
          </a:p>
        </p:txBody>
      </p:sp>
      <p:pic>
        <p:nvPicPr>
          <p:cNvPr id="3" name="Picture 2" descr="A diagram of a person's mind&#10;&#10;Description automatically generated with medium confidence">
            <a:extLst>
              <a:ext uri="{FF2B5EF4-FFF2-40B4-BE49-F238E27FC236}">
                <a16:creationId xmlns:a16="http://schemas.microsoft.com/office/drawing/2014/main" id="{4F1490AD-BB98-FDC2-2738-E6658E24B6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66439"/>
            <a:ext cx="9144000" cy="417706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3" name="Google Shape;1323;p35"/>
          <p:cNvSpPr txBox="1">
            <a:spLocks noGrp="1"/>
          </p:cNvSpPr>
          <p:nvPr>
            <p:ph type="title"/>
          </p:nvPr>
        </p:nvSpPr>
        <p:spPr>
          <a:xfrm>
            <a:off x="2972547" y="2271847"/>
            <a:ext cx="7704000" cy="6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Normalization</a:t>
            </a:r>
            <a:endParaRPr sz="3200" dirty="0"/>
          </a:p>
        </p:txBody>
      </p:sp>
      <p:sp>
        <p:nvSpPr>
          <p:cNvPr id="1324" name="Google Shape;1324;p35"/>
          <p:cNvSpPr txBox="1">
            <a:spLocks noGrp="1"/>
          </p:cNvSpPr>
          <p:nvPr>
            <p:ph type="body" idx="1"/>
          </p:nvPr>
        </p:nvSpPr>
        <p:spPr>
          <a:xfrm>
            <a:off x="711900" y="1416500"/>
            <a:ext cx="3108000" cy="244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Egyptian numbers are represented with different symbols. As it is a NON-positional numbering system, the order in which the symbols are arranged is not important since each symbol has a unique value</a:t>
            </a:r>
            <a:endParaRPr b="1" dirty="0"/>
          </a:p>
        </p:txBody>
      </p:sp>
      <p:sp>
        <p:nvSpPr>
          <p:cNvPr id="1325" name="Google Shape;1325;p35"/>
          <p:cNvSpPr/>
          <p:nvPr/>
        </p:nvSpPr>
        <p:spPr>
          <a:xfrm>
            <a:off x="3539351" y="3353675"/>
            <a:ext cx="25" cy="25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lnTo>
                  <a:pt x="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177E034-4871-B137-4E68-28B7E27D0D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-407634" y="304799"/>
            <a:ext cx="5143500" cy="4429191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2" name="Google Shape;1432;p37"/>
          <p:cNvSpPr txBox="1">
            <a:spLocks noGrp="1"/>
          </p:cNvSpPr>
          <p:nvPr>
            <p:ph type="title"/>
          </p:nvPr>
        </p:nvSpPr>
        <p:spPr>
          <a:xfrm>
            <a:off x="3122263" y="2186758"/>
            <a:ext cx="77040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Data Dictionary</a:t>
            </a:r>
            <a:endParaRPr sz="3200" dirty="0"/>
          </a:p>
        </p:txBody>
      </p:sp>
      <p:sp>
        <p:nvSpPr>
          <p:cNvPr id="1434" name="Google Shape;1434;p37"/>
          <p:cNvSpPr txBox="1"/>
          <p:nvPr/>
        </p:nvSpPr>
        <p:spPr>
          <a:xfrm>
            <a:off x="788863" y="2314000"/>
            <a:ext cx="2333400" cy="86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rPr>
              <a:t>Can numbers be represented by letters?</a:t>
            </a:r>
            <a:endParaRPr b="1">
              <a:solidFill>
                <a:schemeClr val="dk2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1435" name="Google Shape;1435;p37"/>
          <p:cNvCxnSpPr>
            <a:cxnSpLocks/>
            <a:stCxn id="1434" idx="3"/>
          </p:cNvCxnSpPr>
          <p:nvPr/>
        </p:nvCxnSpPr>
        <p:spPr>
          <a:xfrm>
            <a:off x="3122263" y="2745250"/>
            <a:ext cx="1126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9BD11D39-92B6-4EBE-D609-26FFE890B1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341541" cy="51435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Discovering the Origin of the Numbering System by Slidesgo">
  <a:themeElements>
    <a:clrScheme name="Simple Light">
      <a:dk1>
        <a:srgbClr val="FFD48F"/>
      </a:dk1>
      <a:lt1>
        <a:srgbClr val="0F3C3F"/>
      </a:lt1>
      <a:dk2>
        <a:srgbClr val="FFFFFF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DFCFD"/>
      </a:accent4>
      <a:accent5>
        <a:srgbClr val="FDFCFD"/>
      </a:accent5>
      <a:accent6>
        <a:srgbClr val="FDFCFD"/>
      </a:accent6>
      <a:hlink>
        <a:srgbClr val="FFD48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298</Words>
  <Application>Microsoft Office PowerPoint</Application>
  <PresentationFormat>On-screen Show (16:9)</PresentationFormat>
  <Paragraphs>59</Paragraphs>
  <Slides>23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3" baseType="lpstr">
      <vt:lpstr>Times New Roman</vt:lpstr>
      <vt:lpstr>Libre Franklin Black</vt:lpstr>
      <vt:lpstr>Days One</vt:lpstr>
      <vt:lpstr>Montserrat</vt:lpstr>
      <vt:lpstr>Nunito Light</vt:lpstr>
      <vt:lpstr>Arial</vt:lpstr>
      <vt:lpstr>Roboto</vt:lpstr>
      <vt:lpstr>Comfortaa</vt:lpstr>
      <vt:lpstr>DM Sans</vt:lpstr>
      <vt:lpstr>Discovering the Origin of the Numbering System by Slidesgo</vt:lpstr>
      <vt:lpstr>PowerPoint Presentation</vt:lpstr>
      <vt:lpstr>Table of contents</vt:lpstr>
      <vt:lpstr>01</vt:lpstr>
      <vt:lpstr>As is Rich Picture</vt:lpstr>
      <vt:lpstr>To be Rich Picture</vt:lpstr>
      <vt:lpstr>Entity Relationship Diagram</vt:lpstr>
      <vt:lpstr>Schema </vt:lpstr>
      <vt:lpstr>Normalization</vt:lpstr>
      <vt:lpstr>Data Dictionary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02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Nafis Ahmad</dc:creator>
  <cp:lastModifiedBy>Nafis Ahmad Ibn Abdullah</cp:lastModifiedBy>
  <cp:revision>1</cp:revision>
  <dcterms:modified xsi:type="dcterms:W3CDTF">2023-12-16T21:07:21Z</dcterms:modified>
</cp:coreProperties>
</file>